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6" r:id="rId1"/>
  </p:sldMasterIdLst>
  <p:notesMasterIdLst>
    <p:notesMasterId r:id="rId19"/>
  </p:notesMasterIdLst>
  <p:sldIdLst>
    <p:sldId id="256" r:id="rId2"/>
    <p:sldId id="280" r:id="rId3"/>
    <p:sldId id="298" r:id="rId4"/>
    <p:sldId id="279" r:id="rId5"/>
    <p:sldId id="286" r:id="rId6"/>
    <p:sldId id="275" r:id="rId7"/>
    <p:sldId id="287" r:id="rId8"/>
    <p:sldId id="288" r:id="rId9"/>
    <p:sldId id="289" r:id="rId10"/>
    <p:sldId id="302" r:id="rId11"/>
    <p:sldId id="303" r:id="rId12"/>
    <p:sldId id="290" r:id="rId13"/>
    <p:sldId id="299" r:id="rId14"/>
    <p:sldId id="296" r:id="rId15"/>
    <p:sldId id="295" r:id="rId16"/>
    <p:sldId id="297" r:id="rId17"/>
    <p:sldId id="300"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421" autoAdjust="0"/>
    <p:restoredTop sz="94707"/>
  </p:normalViewPr>
  <p:slideViewPr>
    <p:cSldViewPr snapToGrid="0">
      <p:cViewPr varScale="1">
        <p:scale>
          <a:sx n="86" d="100"/>
          <a:sy n="86" d="100"/>
        </p:scale>
        <p:origin x="84" y="53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learn.k20center.ou.edu/strategy/119"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learn.k20center.ou.edu/strategy/119"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 name="Google Shape;4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1100" b="0" i="0" u="none" strike="noStrike" cap="none" dirty="0">
                <a:solidFill>
                  <a:srgbClr val="000000"/>
                </a:solidFill>
                <a:effectLst/>
                <a:latin typeface="Arial"/>
                <a:ea typeface="Arial"/>
                <a:cs typeface="Arial"/>
                <a:sym typeface="Arial"/>
              </a:rPr>
              <a:t>K20 Center. (n.d.). Commit and toss. Strategies. </a:t>
            </a:r>
            <a:r>
              <a:rPr lang="en-US" sz="1100" b="0" i="0" u="sng" strike="noStrike" cap="none" dirty="0">
                <a:solidFill>
                  <a:srgbClr val="000000"/>
                </a:solidFill>
                <a:effectLst/>
                <a:latin typeface="Arial"/>
                <a:ea typeface="Arial"/>
                <a:cs typeface="Arial"/>
                <a:sym typeface="Arial"/>
                <a:hlinkClick r:id="rId3"/>
              </a:rPr>
              <a:t>https://learn.k20center.ou.edu/strategy/119</a:t>
            </a:r>
            <a:endParaRPr lang="en-US" dirty="0"/>
          </a:p>
        </p:txBody>
      </p:sp>
    </p:spTree>
    <p:extLst>
      <p:ext uri="{BB962C8B-B14F-4D97-AF65-F5344CB8AC3E}">
        <p14:creationId xmlns:p14="http://schemas.microsoft.com/office/powerpoint/2010/main" val="3030568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1100" b="0" i="0" u="none" strike="noStrike" cap="none" dirty="0">
                <a:solidFill>
                  <a:srgbClr val="000000"/>
                </a:solidFill>
                <a:effectLst/>
                <a:latin typeface="Arial"/>
                <a:ea typeface="Arial"/>
                <a:cs typeface="Arial"/>
                <a:sym typeface="Arial"/>
              </a:rPr>
              <a:t>K20 Center. (n.d.). Commit and toss. Strategies. </a:t>
            </a:r>
            <a:r>
              <a:rPr lang="en-US" sz="1100" b="0" i="0" u="sng" strike="noStrike" cap="none" dirty="0">
                <a:solidFill>
                  <a:srgbClr val="000000"/>
                </a:solidFill>
                <a:effectLst/>
                <a:latin typeface="Arial"/>
                <a:ea typeface="Arial"/>
                <a:cs typeface="Arial"/>
                <a:sym typeface="Arial"/>
                <a:hlinkClick r:id="rId3"/>
              </a:rPr>
              <a:t>https://learn.k20center.ou.edu/strategy/119</a:t>
            </a:r>
            <a:endParaRPr lang="en-US" dirty="0"/>
          </a:p>
        </p:txBody>
      </p:sp>
    </p:spTree>
    <p:extLst>
      <p:ext uri="{BB962C8B-B14F-4D97-AF65-F5344CB8AC3E}">
        <p14:creationId xmlns:p14="http://schemas.microsoft.com/office/powerpoint/2010/main" val="22406614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over" type="title">
  <p:cSld name="Cover">
    <p:bg>
      <p:bgPr>
        <a:blipFill dpi="0" rotWithShape="1">
          <a:blip r:embed="rId2">
            <a:lum/>
          </a:blip>
          <a:srcRect/>
          <a:stretch>
            <a:fillRect/>
          </a:stretch>
        </a:blipFill>
        <a:effectLst/>
      </p:bgPr>
    </p:bg>
    <p:spTree>
      <p:nvGrpSpPr>
        <p:cNvPr id="1" name="Shape 9"/>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bjective/Quote" preserve="1" userDrawn="1">
  <p:cSld name="Learning Objective(s)">
    <p:bg>
      <p:bgPr>
        <a:blipFill dpi="0" rotWithShape="1">
          <a:blip r:embed="rId2">
            <a:lum/>
          </a:blip>
          <a:srcRect/>
          <a:stretch>
            <a:fillRect/>
          </a:stretch>
        </a:blipFill>
        <a:effectLst/>
      </p:bgPr>
    </p:bg>
    <p:spTree>
      <p:nvGrpSpPr>
        <p:cNvPr id="1" name="Shape 10"/>
        <p:cNvGrpSpPr/>
        <p:nvPr/>
      </p:nvGrpSpPr>
      <p:grpSpPr>
        <a:xfrm>
          <a:off x="0" y="0"/>
          <a:ext cx="0" cy="0"/>
          <a:chOff x="0" y="0"/>
          <a:chExt cx="0" cy="0"/>
        </a:xfrm>
      </p:grpSpPr>
      <p:sp>
        <p:nvSpPr>
          <p:cNvPr id="11" name="Google Shape;11;p3"/>
          <p:cNvSpPr txBox="1">
            <a:spLocks noGrp="1"/>
          </p:cNvSpPr>
          <p:nvPr>
            <p:ph type="title" hasCustomPrompt="1"/>
          </p:nvPr>
        </p:nvSpPr>
        <p:spPr>
          <a:xfrm>
            <a:off x="805578" y="2150850"/>
            <a:ext cx="7616148" cy="841800"/>
          </a:xfrm>
          <a:prstGeom prst="rect">
            <a:avLst/>
          </a:prstGeom>
        </p:spPr>
        <p:txBody>
          <a:bodyPr spcFirstLastPara="1" wrap="square" lIns="91425" tIns="91425" rIns="91425" bIns="91425" anchor="t" anchorCtr="0">
            <a:noAutofit/>
          </a:bodyPr>
          <a:lstStyle>
            <a:lvl1pPr lvl="0">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r>
              <a:rPr lang="en-US" dirty="0"/>
              <a:t>Calibri reg., 50pt</a:t>
            </a:r>
            <a:endParaRPr dirty="0"/>
          </a:p>
        </p:txBody>
      </p:sp>
      <p:pic>
        <p:nvPicPr>
          <p:cNvPr id="3" name="Picture 2" descr="A black and white sign with white text&#10;&#10;AI-generated content may be incorrect.">
            <a:extLst>
              <a:ext uri="{FF2B5EF4-FFF2-40B4-BE49-F238E27FC236}">
                <a16:creationId xmlns:a16="http://schemas.microsoft.com/office/drawing/2014/main" id="{F3D162CD-F8D9-B149-8A7B-D3158D404D9F}"/>
              </a:ext>
            </a:extLst>
          </p:cNvPr>
          <p:cNvPicPr>
            <a:picLocks noChangeAspect="1"/>
          </p:cNvPicPr>
          <p:nvPr userDrawn="1"/>
        </p:nvPicPr>
        <p:blipFill>
          <a:blip r:embed="rId3"/>
          <a:stretch>
            <a:fillRect/>
          </a:stretch>
        </p:blipFill>
        <p:spPr>
          <a:xfrm>
            <a:off x="8470217" y="4274010"/>
            <a:ext cx="512071" cy="715134"/>
          </a:xfrm>
          <a:prstGeom prst="rect">
            <a:avLst/>
          </a:prstGeom>
        </p:spPr>
      </p:pic>
      <p:sp>
        <p:nvSpPr>
          <p:cNvPr id="6" name="Text Placeholder 5">
            <a:extLst>
              <a:ext uri="{FF2B5EF4-FFF2-40B4-BE49-F238E27FC236}">
                <a16:creationId xmlns:a16="http://schemas.microsoft.com/office/drawing/2014/main" id="{CA2C6F92-D677-DADB-14CB-E4A9A0F3FF9C}"/>
              </a:ext>
            </a:extLst>
          </p:cNvPr>
          <p:cNvSpPr>
            <a:spLocks noGrp="1"/>
          </p:cNvSpPr>
          <p:nvPr>
            <p:ph type="body" sz="quarter" idx="10" hasCustomPrompt="1"/>
          </p:nvPr>
        </p:nvSpPr>
        <p:spPr>
          <a:xfrm>
            <a:off x="805579" y="3054083"/>
            <a:ext cx="7616148" cy="1323184"/>
          </a:xfrm>
          <a:prstGeom prst="rect">
            <a:avLst/>
          </a:prstGeom>
        </p:spPr>
        <p:txBody>
          <a:bodyPr>
            <a:noAutofit/>
          </a:bodyPr>
          <a:lstStyle>
            <a:lvl1pPr marL="228600" indent="-320040">
              <a:spcBef>
                <a:spcPts val="500"/>
              </a:spcBef>
              <a:buClr>
                <a:schemeClr val="bg1"/>
              </a:buClr>
              <a:buSzPct val="100000"/>
              <a:buFont typeface="System Font Regular"/>
              <a:buChar char="●"/>
              <a:defRPr sz="2600">
                <a:solidFill>
                  <a:schemeClr val="bg1"/>
                </a:solidFill>
                <a:latin typeface="Calibri" panose="020F0502020204030204" pitchFamily="34" charset="0"/>
                <a:cs typeface="Calibri" panose="020F0502020204030204" pitchFamily="34" charset="0"/>
              </a:defRPr>
            </a:lvl1pPr>
            <a:lvl2pPr marL="685800" indent="-317500">
              <a:spcBef>
                <a:spcPts val="500"/>
              </a:spcBef>
              <a:buClr>
                <a:schemeClr val="bg1"/>
              </a:buClr>
              <a:buSzPct val="100000"/>
              <a:buFont typeface="Courier New" panose="02070309020205020404" pitchFamily="49" charset="0"/>
              <a:buChar char="o"/>
              <a:defRPr sz="2600">
                <a:solidFill>
                  <a:schemeClr val="bg1"/>
                </a:solidFill>
                <a:latin typeface="Calibri" panose="020F0502020204030204" pitchFamily="34" charset="0"/>
                <a:cs typeface="Calibri" panose="020F0502020204030204" pitchFamily="34" charset="0"/>
              </a:defRPr>
            </a:lvl2pPr>
            <a:lvl3pPr marL="1143000" indent="-317500">
              <a:spcBef>
                <a:spcPts val="500"/>
              </a:spcBef>
              <a:buClr>
                <a:schemeClr val="bg1"/>
              </a:buClr>
              <a:buSzPct val="100000"/>
              <a:buFont typeface="Wingdings" pitchFamily="2" charset="2"/>
              <a:buChar char="§"/>
              <a:defRPr sz="2600">
                <a:solidFill>
                  <a:schemeClr val="bg1"/>
                </a:solidFill>
                <a:latin typeface="Calibri" panose="020F0502020204030204" pitchFamily="34" charset="0"/>
                <a:cs typeface="Calibri" panose="020F0502020204030204" pitchFamily="34" charset="0"/>
              </a:defRPr>
            </a:lvl3pPr>
            <a:lvl4pPr marL="1600200" indent="-317500">
              <a:spcBef>
                <a:spcPts val="500"/>
              </a:spcBef>
              <a:buClr>
                <a:schemeClr val="bg1"/>
              </a:buClr>
              <a:buSzPct val="100000"/>
              <a:buFont typeface="System Font Regular"/>
              <a:buChar char="●"/>
              <a:defRPr sz="2600">
                <a:solidFill>
                  <a:schemeClr val="bg1"/>
                </a:solidFill>
                <a:latin typeface="Calibri" panose="020F0502020204030204" pitchFamily="34" charset="0"/>
                <a:cs typeface="Calibri" panose="020F0502020204030204" pitchFamily="34" charset="0"/>
              </a:defRPr>
            </a:lvl4pPr>
            <a:lvl5pPr marL="2057400" indent="-317500">
              <a:spcBef>
                <a:spcPts val="500"/>
              </a:spcBef>
              <a:buClr>
                <a:schemeClr val="bg1"/>
              </a:buClr>
              <a:buSzPct val="100000"/>
              <a:buFont typeface="Courier New" panose="02070309020205020404" pitchFamily="49" charset="0"/>
              <a:buChar char="o"/>
              <a:defRPr sz="2600">
                <a:solidFill>
                  <a:schemeClr val="bg1"/>
                </a:solidFill>
                <a:latin typeface="Calibri" panose="020F0502020204030204" pitchFamily="34" charset="0"/>
                <a:cs typeface="Calibri" panose="020F0502020204030204" pitchFamily="34" charset="0"/>
              </a:defRPr>
            </a:lvl5pPr>
          </a:lstStyle>
          <a:p>
            <a:pPr lvl="0"/>
            <a:r>
              <a:rPr lang="en-US" dirty="0"/>
              <a:t>Calibri reg., 26pt</a:t>
            </a:r>
          </a:p>
          <a:p>
            <a:pPr lvl="0"/>
            <a:r>
              <a:rPr lang="en-US" dirty="0"/>
              <a:t>Use bullets for multiple</a:t>
            </a:r>
          </a:p>
          <a:p>
            <a:pPr lvl="1"/>
            <a:r>
              <a:rPr lang="en-US" dirty="0"/>
              <a:t>Second level</a:t>
            </a:r>
          </a:p>
        </p:txBody>
      </p:sp>
    </p:spTree>
    <p:extLst>
      <p:ext uri="{BB962C8B-B14F-4D97-AF65-F5344CB8AC3E}">
        <p14:creationId xmlns:p14="http://schemas.microsoft.com/office/powerpoint/2010/main" val="1029791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bjective/Quote" preserve="1" userDrawn="1">
  <p:cSld name="Essential Question">
    <p:bg>
      <p:bgPr>
        <a:blipFill dpi="0" rotWithShape="1">
          <a:blip r:embed="rId2">
            <a:lum/>
          </a:blip>
          <a:srcRect/>
          <a:stretch>
            <a:fillRect/>
          </a:stretch>
        </a:blipFill>
        <a:effectLst/>
      </p:bgPr>
    </p:bg>
    <p:spTree>
      <p:nvGrpSpPr>
        <p:cNvPr id="1" name="Shape 10"/>
        <p:cNvGrpSpPr/>
        <p:nvPr/>
      </p:nvGrpSpPr>
      <p:grpSpPr>
        <a:xfrm>
          <a:off x="0" y="0"/>
          <a:ext cx="0" cy="0"/>
          <a:chOff x="0" y="0"/>
          <a:chExt cx="0" cy="0"/>
        </a:xfrm>
      </p:grpSpPr>
      <p:pic>
        <p:nvPicPr>
          <p:cNvPr id="2" name="Picture 1" descr="A black and white sign with white text&#10;&#10;AI-generated content may be incorrect.">
            <a:extLst>
              <a:ext uri="{FF2B5EF4-FFF2-40B4-BE49-F238E27FC236}">
                <a16:creationId xmlns:a16="http://schemas.microsoft.com/office/drawing/2014/main" id="{7DA58BF7-96A5-8350-1570-1043D704EC68}"/>
              </a:ext>
            </a:extLst>
          </p:cNvPr>
          <p:cNvPicPr>
            <a:picLocks noChangeAspect="1"/>
          </p:cNvPicPr>
          <p:nvPr userDrawn="1"/>
        </p:nvPicPr>
        <p:blipFill>
          <a:blip r:embed="rId3"/>
          <a:stretch>
            <a:fillRect/>
          </a:stretch>
        </p:blipFill>
        <p:spPr>
          <a:xfrm>
            <a:off x="8470217" y="4274010"/>
            <a:ext cx="512071" cy="715134"/>
          </a:xfrm>
          <a:prstGeom prst="rect">
            <a:avLst/>
          </a:prstGeom>
        </p:spPr>
      </p:pic>
      <p:sp>
        <p:nvSpPr>
          <p:cNvPr id="3" name="Google Shape;11;p3">
            <a:extLst>
              <a:ext uri="{FF2B5EF4-FFF2-40B4-BE49-F238E27FC236}">
                <a16:creationId xmlns:a16="http://schemas.microsoft.com/office/drawing/2014/main" id="{5266BDC6-1CA5-351D-FCBD-349621928799}"/>
              </a:ext>
            </a:extLst>
          </p:cNvPr>
          <p:cNvSpPr txBox="1">
            <a:spLocks noGrp="1"/>
          </p:cNvSpPr>
          <p:nvPr>
            <p:ph type="title" hasCustomPrompt="1"/>
          </p:nvPr>
        </p:nvSpPr>
        <p:spPr>
          <a:xfrm>
            <a:off x="805578" y="2150850"/>
            <a:ext cx="7616148" cy="841800"/>
          </a:xfrm>
          <a:prstGeom prst="rect">
            <a:avLst/>
          </a:prstGeom>
        </p:spPr>
        <p:txBody>
          <a:bodyPr spcFirstLastPara="1" wrap="square" lIns="91425" tIns="91425" rIns="91425" bIns="91425" anchor="t" anchorCtr="0">
            <a:noAutofit/>
          </a:bodyPr>
          <a:lstStyle>
            <a:lvl1pPr lvl="0">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r>
              <a:rPr lang="en-US" dirty="0"/>
              <a:t>Calibri reg., 50pt</a:t>
            </a:r>
            <a:endParaRPr dirty="0"/>
          </a:p>
        </p:txBody>
      </p:sp>
      <p:sp>
        <p:nvSpPr>
          <p:cNvPr id="4" name="Text Placeholder 5">
            <a:extLst>
              <a:ext uri="{FF2B5EF4-FFF2-40B4-BE49-F238E27FC236}">
                <a16:creationId xmlns:a16="http://schemas.microsoft.com/office/drawing/2014/main" id="{CF6B5B06-334D-927E-C0F4-BFFCFEA0252F}"/>
              </a:ext>
            </a:extLst>
          </p:cNvPr>
          <p:cNvSpPr>
            <a:spLocks noGrp="1"/>
          </p:cNvSpPr>
          <p:nvPr>
            <p:ph type="body" sz="quarter" idx="10" hasCustomPrompt="1"/>
          </p:nvPr>
        </p:nvSpPr>
        <p:spPr>
          <a:xfrm>
            <a:off x="805579" y="3054083"/>
            <a:ext cx="7616148" cy="1323184"/>
          </a:xfrm>
          <a:prstGeom prst="rect">
            <a:avLst/>
          </a:prstGeom>
        </p:spPr>
        <p:txBody>
          <a:bodyPr>
            <a:noAutofit/>
          </a:bodyPr>
          <a:lstStyle>
            <a:lvl1pPr marL="228600" indent="-320040">
              <a:spcBef>
                <a:spcPts val="500"/>
              </a:spcBef>
              <a:buClr>
                <a:schemeClr val="bg1"/>
              </a:buClr>
              <a:buSzPct val="100000"/>
              <a:buFont typeface="System Font Regular"/>
              <a:buChar char="●"/>
              <a:defRPr sz="2600">
                <a:solidFill>
                  <a:schemeClr val="bg1"/>
                </a:solidFill>
                <a:latin typeface="Calibri" panose="020F0502020204030204" pitchFamily="34" charset="0"/>
                <a:cs typeface="Calibri" panose="020F0502020204030204" pitchFamily="34" charset="0"/>
              </a:defRPr>
            </a:lvl1pPr>
            <a:lvl2pPr marL="685800" indent="-317500">
              <a:spcBef>
                <a:spcPts val="500"/>
              </a:spcBef>
              <a:buClr>
                <a:schemeClr val="bg1"/>
              </a:buClr>
              <a:buSzPct val="100000"/>
              <a:buFont typeface="Courier New" panose="02070309020205020404" pitchFamily="49" charset="0"/>
              <a:buChar char="o"/>
              <a:defRPr sz="2600">
                <a:solidFill>
                  <a:schemeClr val="bg1"/>
                </a:solidFill>
                <a:latin typeface="Calibri" panose="020F0502020204030204" pitchFamily="34" charset="0"/>
                <a:cs typeface="Calibri" panose="020F0502020204030204" pitchFamily="34" charset="0"/>
              </a:defRPr>
            </a:lvl2pPr>
            <a:lvl3pPr marL="1143000" indent="-317500">
              <a:spcBef>
                <a:spcPts val="500"/>
              </a:spcBef>
              <a:buClr>
                <a:schemeClr val="bg1"/>
              </a:buClr>
              <a:buSzPct val="100000"/>
              <a:buFont typeface="Wingdings" pitchFamily="2" charset="2"/>
              <a:buChar char="§"/>
              <a:defRPr sz="2600">
                <a:solidFill>
                  <a:schemeClr val="bg1"/>
                </a:solidFill>
                <a:latin typeface="Calibri" panose="020F0502020204030204" pitchFamily="34" charset="0"/>
                <a:cs typeface="Calibri" panose="020F0502020204030204" pitchFamily="34" charset="0"/>
              </a:defRPr>
            </a:lvl3pPr>
            <a:lvl4pPr marL="1600200" indent="-317500">
              <a:spcBef>
                <a:spcPts val="500"/>
              </a:spcBef>
              <a:buClr>
                <a:schemeClr val="bg1"/>
              </a:buClr>
              <a:buSzPct val="100000"/>
              <a:buFont typeface="System Font Regular"/>
              <a:buChar char="●"/>
              <a:defRPr sz="2600">
                <a:solidFill>
                  <a:schemeClr val="bg1"/>
                </a:solidFill>
                <a:latin typeface="Calibri" panose="020F0502020204030204" pitchFamily="34" charset="0"/>
                <a:cs typeface="Calibri" panose="020F0502020204030204" pitchFamily="34" charset="0"/>
              </a:defRPr>
            </a:lvl4pPr>
            <a:lvl5pPr marL="2057400" indent="-317500">
              <a:spcBef>
                <a:spcPts val="500"/>
              </a:spcBef>
              <a:buClr>
                <a:schemeClr val="bg1"/>
              </a:buClr>
              <a:buSzPct val="100000"/>
              <a:buFont typeface="Courier New" panose="02070309020205020404" pitchFamily="49" charset="0"/>
              <a:buChar char="o"/>
              <a:defRPr sz="2600">
                <a:solidFill>
                  <a:schemeClr val="bg1"/>
                </a:solidFill>
                <a:latin typeface="Calibri" panose="020F0502020204030204" pitchFamily="34" charset="0"/>
                <a:cs typeface="Calibri" panose="020F0502020204030204" pitchFamily="34" charset="0"/>
              </a:defRPr>
            </a:lvl5pPr>
          </a:lstStyle>
          <a:p>
            <a:pPr lvl="0"/>
            <a:r>
              <a:rPr lang="en-US" dirty="0"/>
              <a:t>Calibri reg., 26pt</a:t>
            </a:r>
          </a:p>
          <a:p>
            <a:pPr lvl="0"/>
            <a:r>
              <a:rPr lang="en-US" dirty="0"/>
              <a:t>Use bullet for multiple</a:t>
            </a:r>
          </a:p>
          <a:p>
            <a:pPr lvl="1"/>
            <a:r>
              <a:rPr lang="en-US" dirty="0"/>
              <a:t>Second level</a:t>
            </a:r>
          </a:p>
        </p:txBody>
      </p:sp>
    </p:spTree>
    <p:extLst>
      <p:ext uri="{BB962C8B-B14F-4D97-AF65-F5344CB8AC3E}">
        <p14:creationId xmlns:p14="http://schemas.microsoft.com/office/powerpoint/2010/main" val="1436176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userDrawn="1">
  <p:cSld name="TITLE_AND_BODY">
    <p:bg>
      <p:bgPr>
        <a:blipFill dpi="0" rotWithShape="1">
          <a:blip r:embed="rId2">
            <a:lum/>
          </a:blip>
          <a:srcRect/>
          <a:stretch>
            <a:fillRect/>
          </a:stretch>
        </a:blipFill>
        <a:effectLst/>
      </p:bgPr>
    </p:bg>
    <p:spTree>
      <p:nvGrpSpPr>
        <p:cNvPr id="1" name="Shape 14"/>
        <p:cNvGrpSpPr/>
        <p:nvPr/>
      </p:nvGrpSpPr>
      <p:grpSpPr>
        <a:xfrm>
          <a:off x="0" y="0"/>
          <a:ext cx="0" cy="0"/>
          <a:chOff x="0" y="0"/>
          <a:chExt cx="0" cy="0"/>
        </a:xfrm>
      </p:grpSpPr>
      <p:pic>
        <p:nvPicPr>
          <p:cNvPr id="18" name="Google Shape;18;p4"/>
          <p:cNvPicPr preferRelativeResize="0"/>
          <p:nvPr userDrawn="1"/>
        </p:nvPicPr>
        <p:blipFill>
          <a:blip r:embed="rId3">
            <a:alphaModFix/>
          </a:blip>
          <a:stretch>
            <a:fillRect/>
          </a:stretch>
        </p:blipFill>
        <p:spPr>
          <a:xfrm>
            <a:off x="8421726" y="4228525"/>
            <a:ext cx="624500" cy="792250"/>
          </a:xfrm>
          <a:prstGeom prst="rect">
            <a:avLst/>
          </a:prstGeom>
          <a:noFill/>
          <a:ln>
            <a:noFill/>
          </a:ln>
        </p:spPr>
      </p:pic>
      <p:sp>
        <p:nvSpPr>
          <p:cNvPr id="2" name="Google Shape;32;p7">
            <a:extLst>
              <a:ext uri="{FF2B5EF4-FFF2-40B4-BE49-F238E27FC236}">
                <a16:creationId xmlns:a16="http://schemas.microsoft.com/office/drawing/2014/main" id="{4C2BD285-E15E-D49B-BCD6-7CDB88D21735}"/>
              </a:ext>
            </a:extLst>
          </p:cNvPr>
          <p:cNvSpPr txBox="1">
            <a:spLocks noGrp="1"/>
          </p:cNvSpPr>
          <p:nvPr>
            <p:ph type="title"/>
          </p:nvPr>
        </p:nvSpPr>
        <p:spPr>
          <a:xfrm>
            <a:off x="913414" y="509825"/>
            <a:ext cx="7559044" cy="572700"/>
          </a:xfrm>
          <a:prstGeom prst="rect">
            <a:avLst/>
          </a:prstGeom>
        </p:spPr>
        <p:txBody>
          <a:bodyPr spcFirstLastPara="1" wrap="square" lIns="91425" tIns="91425" rIns="91425" bIns="91425" anchor="t" anchorCtr="0">
            <a:noAutofit/>
          </a:bodyPr>
          <a:lstStyle>
            <a:lvl1pPr marL="0" lvl="0" indent="0" rtl="0">
              <a:spcBef>
                <a:spcPts val="0"/>
              </a:spcBef>
              <a:spcAft>
                <a:spcPts val="0"/>
              </a:spcAft>
              <a:buClr>
                <a:schemeClr val="bg1"/>
              </a:buClr>
              <a:buSzPts val="3600"/>
              <a:buFont typeface="System Font Regular"/>
              <a:buNone/>
              <a:defRPr sz="3600">
                <a:solidFill>
                  <a:schemeClr val="accent1"/>
                </a:solidFill>
                <a:latin typeface="Calibri"/>
                <a:ea typeface="Calibri"/>
                <a:cs typeface="Calibri"/>
                <a:sym typeface="Calibri"/>
              </a:defRPr>
            </a:lvl1pPr>
            <a:lvl2pPr lvl="1"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2pPr>
            <a:lvl3pPr lvl="2"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3pPr>
            <a:lvl4pPr lvl="3"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4pPr>
            <a:lvl5pPr lvl="4"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5pPr>
            <a:lvl6pPr lvl="5"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6pPr>
            <a:lvl7pPr lvl="6"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7pPr>
            <a:lvl8pPr lvl="7"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8pPr>
            <a:lvl9pPr lvl="8"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9pPr>
          </a:lstStyle>
          <a:p>
            <a:endParaRPr dirty="0"/>
          </a:p>
        </p:txBody>
      </p:sp>
      <p:pic>
        <p:nvPicPr>
          <p:cNvPr id="4" name="Picture 3" descr="A black background with yellow and blue text&#10;&#10;AI-generated content may be incorrect.">
            <a:extLst>
              <a:ext uri="{FF2B5EF4-FFF2-40B4-BE49-F238E27FC236}">
                <a16:creationId xmlns:a16="http://schemas.microsoft.com/office/drawing/2014/main" id="{59DFD43C-449D-AA8F-A3DC-8008571F6291}"/>
              </a:ext>
            </a:extLst>
          </p:cNvPr>
          <p:cNvPicPr>
            <a:picLocks noChangeAspect="1"/>
          </p:cNvPicPr>
          <p:nvPr userDrawn="1"/>
        </p:nvPicPr>
        <p:blipFill>
          <a:blip r:embed="rId4"/>
          <a:stretch>
            <a:fillRect/>
          </a:stretch>
        </p:blipFill>
        <p:spPr>
          <a:xfrm>
            <a:off x="8470216" y="4274010"/>
            <a:ext cx="512071" cy="715134"/>
          </a:xfrm>
          <a:prstGeom prst="rect">
            <a:avLst/>
          </a:prstGeom>
        </p:spPr>
      </p:pic>
      <p:sp>
        <p:nvSpPr>
          <p:cNvPr id="6" name="Text Placeholder 5">
            <a:extLst>
              <a:ext uri="{FF2B5EF4-FFF2-40B4-BE49-F238E27FC236}">
                <a16:creationId xmlns:a16="http://schemas.microsoft.com/office/drawing/2014/main" id="{C002640B-A07C-50EF-D23C-BF2DBA8C29BC}"/>
              </a:ext>
            </a:extLst>
          </p:cNvPr>
          <p:cNvSpPr>
            <a:spLocks noGrp="1"/>
          </p:cNvSpPr>
          <p:nvPr>
            <p:ph type="body" sz="quarter" idx="10"/>
          </p:nvPr>
        </p:nvSpPr>
        <p:spPr>
          <a:xfrm>
            <a:off x="912129" y="1208350"/>
            <a:ext cx="7558087" cy="3416300"/>
          </a:xfrm>
          <a:prstGeom prst="rect">
            <a:avLst/>
          </a:prstGeom>
        </p:spPr>
        <p:txBody>
          <a:bodyPr>
            <a:noAutofit/>
          </a:bodyPr>
          <a:lstStyle>
            <a:lvl1pPr marL="228600" indent="-320040">
              <a:spcBef>
                <a:spcPts val="500"/>
              </a:spcBef>
              <a:buClr>
                <a:schemeClr val="accent1"/>
              </a:buClr>
              <a:buSzPct val="100000"/>
              <a:buFont typeface="System Font Regular"/>
              <a:buChar char="●"/>
              <a:defRPr sz="2600">
                <a:solidFill>
                  <a:schemeClr val="tx1"/>
                </a:solidFill>
                <a:latin typeface="Calibri" panose="020F0502020204030204" pitchFamily="34" charset="0"/>
                <a:cs typeface="Calibri" panose="020F0502020204030204" pitchFamily="34" charset="0"/>
              </a:defRPr>
            </a:lvl1pPr>
            <a:lvl2pPr marL="685800" indent="-317500">
              <a:spcBef>
                <a:spcPts val="500"/>
              </a:spcBef>
              <a:buClr>
                <a:schemeClr val="accent4"/>
              </a:buClr>
              <a:buSzPct val="100000"/>
              <a:buFont typeface="Courier New" panose="02070309020205020404" pitchFamily="49" charset="0"/>
              <a:buChar char="o"/>
              <a:defRPr sz="2600">
                <a:solidFill>
                  <a:schemeClr val="tx1"/>
                </a:solidFill>
                <a:latin typeface="Calibri" panose="020F0502020204030204" pitchFamily="34" charset="0"/>
                <a:cs typeface="Calibri" panose="020F0502020204030204" pitchFamily="34" charset="0"/>
              </a:defRPr>
            </a:lvl2pPr>
            <a:lvl3pPr marL="1143000" indent="-317500">
              <a:spcBef>
                <a:spcPts val="500"/>
              </a:spcBef>
              <a:buClr>
                <a:schemeClr val="accent1"/>
              </a:buClr>
              <a:buSzPct val="100000"/>
              <a:buFont typeface="Wingdings" pitchFamily="2" charset="2"/>
              <a:buChar char="§"/>
              <a:defRPr sz="2600">
                <a:solidFill>
                  <a:schemeClr val="tx1"/>
                </a:solidFill>
                <a:latin typeface="Calibri" panose="020F0502020204030204" pitchFamily="34" charset="0"/>
                <a:cs typeface="Calibri" panose="020F0502020204030204" pitchFamily="34" charset="0"/>
              </a:defRPr>
            </a:lvl3pPr>
            <a:lvl4pPr marL="1600200" indent="-317500">
              <a:spcBef>
                <a:spcPts val="500"/>
              </a:spcBef>
              <a:buClr>
                <a:schemeClr val="accent4"/>
              </a:buClr>
              <a:buSzPct val="100000"/>
              <a:buFont typeface="System Font Regular"/>
              <a:buChar char="●"/>
              <a:defRPr sz="2600">
                <a:solidFill>
                  <a:schemeClr val="tx1"/>
                </a:solidFill>
                <a:latin typeface="Calibri" panose="020F0502020204030204" pitchFamily="34" charset="0"/>
                <a:cs typeface="Calibri" panose="020F0502020204030204" pitchFamily="34" charset="0"/>
              </a:defRPr>
            </a:lvl4pPr>
            <a:lvl5pPr marL="2057400" indent="-317500">
              <a:spcBef>
                <a:spcPts val="500"/>
              </a:spcBef>
              <a:buClr>
                <a:schemeClr val="accent1"/>
              </a:buClr>
              <a:buSzPct val="100000"/>
              <a:buFont typeface="Courier New" panose="02070309020205020404" pitchFamily="49" charset="0"/>
              <a:buChar char="o"/>
              <a:defRPr sz="2600">
                <a:solidFill>
                  <a:schemeClr val="tx1"/>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t" preserve="1" userDrawn="1">
  <p:cSld name="1_Content">
    <p:bg>
      <p:bgPr>
        <a:blipFill dpi="0" rotWithShape="1">
          <a:blip r:embed="rId2">
            <a:lum/>
          </a:blip>
          <a:srcRect/>
          <a:stretch>
            <a:fillRect/>
          </a:stretch>
        </a:blipFill>
        <a:effectLst/>
      </p:bgPr>
    </p:bg>
    <p:spTree>
      <p:nvGrpSpPr>
        <p:cNvPr id="1" name="Shape 14"/>
        <p:cNvGrpSpPr/>
        <p:nvPr/>
      </p:nvGrpSpPr>
      <p:grpSpPr>
        <a:xfrm>
          <a:off x="0" y="0"/>
          <a:ext cx="0" cy="0"/>
          <a:chOff x="0" y="0"/>
          <a:chExt cx="0" cy="0"/>
        </a:xfrm>
      </p:grpSpPr>
      <p:pic>
        <p:nvPicPr>
          <p:cNvPr id="18" name="Google Shape;18;p4"/>
          <p:cNvPicPr preferRelativeResize="0"/>
          <p:nvPr userDrawn="1"/>
        </p:nvPicPr>
        <p:blipFill>
          <a:blip r:embed="rId3">
            <a:alphaModFix/>
          </a:blip>
          <a:stretch>
            <a:fillRect/>
          </a:stretch>
        </p:blipFill>
        <p:spPr>
          <a:xfrm>
            <a:off x="8421726" y="4228525"/>
            <a:ext cx="624500" cy="792250"/>
          </a:xfrm>
          <a:prstGeom prst="rect">
            <a:avLst/>
          </a:prstGeom>
          <a:noFill/>
          <a:ln>
            <a:noFill/>
          </a:ln>
        </p:spPr>
      </p:pic>
      <p:sp>
        <p:nvSpPr>
          <p:cNvPr id="2" name="Google Shape;32;p7">
            <a:extLst>
              <a:ext uri="{FF2B5EF4-FFF2-40B4-BE49-F238E27FC236}">
                <a16:creationId xmlns:a16="http://schemas.microsoft.com/office/drawing/2014/main" id="{4C2BD285-E15E-D49B-BCD6-7CDB88D21735}"/>
              </a:ext>
            </a:extLst>
          </p:cNvPr>
          <p:cNvSpPr txBox="1">
            <a:spLocks noGrp="1"/>
          </p:cNvSpPr>
          <p:nvPr>
            <p:ph type="title"/>
          </p:nvPr>
        </p:nvSpPr>
        <p:spPr>
          <a:xfrm>
            <a:off x="913414" y="509825"/>
            <a:ext cx="7559044" cy="572700"/>
          </a:xfrm>
          <a:prstGeom prst="rect">
            <a:avLst/>
          </a:prstGeom>
        </p:spPr>
        <p:txBody>
          <a:bodyPr spcFirstLastPara="1" wrap="square" lIns="91425" tIns="91425" rIns="91425" bIns="91425" anchor="t" anchorCtr="0">
            <a:noAutofit/>
          </a:bodyPr>
          <a:lstStyle>
            <a:lvl1pPr marL="0" lvl="0" indent="0" rtl="0">
              <a:spcBef>
                <a:spcPts val="0"/>
              </a:spcBef>
              <a:spcAft>
                <a:spcPts val="0"/>
              </a:spcAft>
              <a:buClr>
                <a:schemeClr val="bg1"/>
              </a:buClr>
              <a:buSzPts val="3600"/>
              <a:buFont typeface="System Font Regular"/>
              <a:buNone/>
              <a:defRPr sz="3600">
                <a:solidFill>
                  <a:schemeClr val="accent1"/>
                </a:solidFill>
                <a:latin typeface="Calibri"/>
                <a:ea typeface="Calibri"/>
                <a:cs typeface="Calibri"/>
                <a:sym typeface="Calibri"/>
              </a:defRPr>
            </a:lvl1pPr>
            <a:lvl2pPr lvl="1"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2pPr>
            <a:lvl3pPr lvl="2"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3pPr>
            <a:lvl4pPr lvl="3"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4pPr>
            <a:lvl5pPr lvl="4"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5pPr>
            <a:lvl6pPr lvl="5"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6pPr>
            <a:lvl7pPr lvl="6"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7pPr>
            <a:lvl8pPr lvl="7"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8pPr>
            <a:lvl9pPr lvl="8"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9pPr>
          </a:lstStyle>
          <a:p>
            <a:endParaRPr dirty="0"/>
          </a:p>
        </p:txBody>
      </p:sp>
      <p:pic>
        <p:nvPicPr>
          <p:cNvPr id="4" name="Picture 3" descr="A black background with yellow and blue text&#10;&#10;AI-generated content may be incorrect.">
            <a:extLst>
              <a:ext uri="{FF2B5EF4-FFF2-40B4-BE49-F238E27FC236}">
                <a16:creationId xmlns:a16="http://schemas.microsoft.com/office/drawing/2014/main" id="{59DFD43C-449D-AA8F-A3DC-8008571F6291}"/>
              </a:ext>
            </a:extLst>
          </p:cNvPr>
          <p:cNvPicPr>
            <a:picLocks noChangeAspect="1"/>
          </p:cNvPicPr>
          <p:nvPr userDrawn="1"/>
        </p:nvPicPr>
        <p:blipFill>
          <a:blip r:embed="rId4"/>
          <a:stretch>
            <a:fillRect/>
          </a:stretch>
        </p:blipFill>
        <p:spPr>
          <a:xfrm>
            <a:off x="8470216" y="4274010"/>
            <a:ext cx="512071" cy="715134"/>
          </a:xfrm>
          <a:prstGeom prst="rect">
            <a:avLst/>
          </a:prstGeom>
        </p:spPr>
      </p:pic>
      <p:sp>
        <p:nvSpPr>
          <p:cNvPr id="7" name="Text Placeholder 5">
            <a:extLst>
              <a:ext uri="{FF2B5EF4-FFF2-40B4-BE49-F238E27FC236}">
                <a16:creationId xmlns:a16="http://schemas.microsoft.com/office/drawing/2014/main" id="{E4A054D3-5F0D-DF86-4557-06E7A51E079E}"/>
              </a:ext>
            </a:extLst>
          </p:cNvPr>
          <p:cNvSpPr>
            <a:spLocks noGrp="1"/>
          </p:cNvSpPr>
          <p:nvPr>
            <p:ph type="body" sz="quarter" idx="11"/>
          </p:nvPr>
        </p:nvSpPr>
        <p:spPr>
          <a:xfrm>
            <a:off x="912813" y="1201740"/>
            <a:ext cx="7558087" cy="3431935"/>
          </a:xfrm>
          <a:prstGeom prst="rect">
            <a:avLst/>
          </a:prstGeom>
        </p:spPr>
        <p:txBody>
          <a:bodyPr/>
          <a:lstStyle>
            <a:lvl1pPr marL="228600" indent="-320040">
              <a:lnSpc>
                <a:spcPct val="114000"/>
              </a:lnSpc>
              <a:spcBef>
                <a:spcPts val="500"/>
              </a:spcBef>
              <a:buClr>
                <a:schemeClr val="accent1"/>
              </a:buClr>
              <a:buFont typeface="+mj-lt"/>
              <a:buAutoNum type="arabicPeriod"/>
              <a:defRPr sz="2600">
                <a:latin typeface="Calibri" panose="020F0502020204030204" pitchFamily="34" charset="0"/>
                <a:cs typeface="Calibri" panose="020F0502020204030204" pitchFamily="34" charset="0"/>
              </a:defRPr>
            </a:lvl1pPr>
            <a:lvl2pPr marL="822960" indent="-457200">
              <a:lnSpc>
                <a:spcPct val="114000"/>
              </a:lnSpc>
              <a:spcBef>
                <a:spcPts val="500"/>
              </a:spcBef>
              <a:buClr>
                <a:schemeClr val="accent4"/>
              </a:buClr>
              <a:buFont typeface="Courier New" panose="02070309020205020404" pitchFamily="49" charset="0"/>
              <a:buChar char="o"/>
              <a:defRPr sz="2600">
                <a:latin typeface="Calibri" panose="020F0502020204030204" pitchFamily="34" charset="0"/>
                <a:cs typeface="Calibri" panose="020F0502020204030204" pitchFamily="34" charset="0"/>
              </a:defRPr>
            </a:lvl2pPr>
            <a:lvl3pPr marL="0" indent="0">
              <a:buClr>
                <a:schemeClr val="accent1"/>
              </a:buClr>
              <a:buFont typeface="+mj-lt"/>
              <a:buNone/>
              <a:defRPr sz="2600">
                <a:latin typeface="Calibri" panose="020F0502020204030204" pitchFamily="34" charset="0"/>
                <a:cs typeface="Calibri" panose="020F0502020204030204" pitchFamily="34" charset="0"/>
              </a:defRPr>
            </a:lvl3pPr>
            <a:lvl4pPr marL="0" indent="0">
              <a:buClr>
                <a:schemeClr val="accent1"/>
              </a:buClr>
              <a:buFont typeface="+mj-lt"/>
              <a:buNone/>
              <a:defRPr sz="2600">
                <a:latin typeface="Calibri" panose="020F0502020204030204" pitchFamily="34" charset="0"/>
                <a:cs typeface="Calibri" panose="020F0502020204030204" pitchFamily="34" charset="0"/>
              </a:defRPr>
            </a:lvl4pPr>
            <a:lvl5pPr marL="514350" indent="-514350">
              <a:buClr>
                <a:schemeClr val="accent1"/>
              </a:buClr>
              <a:buFont typeface="+mj-lt"/>
              <a:buAutoNum type="arabicPeriod"/>
              <a:defRPr sz="2600">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Third level</a:t>
            </a:r>
          </a:p>
          <a:p>
            <a:pPr lvl="1"/>
            <a:r>
              <a:rPr lang="en-US" dirty="0"/>
              <a:t>Sub 2</a:t>
            </a:r>
          </a:p>
          <a:p>
            <a:pPr lvl="0"/>
            <a:r>
              <a:rPr lang="en-US" dirty="0"/>
              <a:t>Lorem Ipsum</a:t>
            </a:r>
          </a:p>
          <a:p>
            <a:pPr lvl="1"/>
            <a:endParaRPr lang="en-US" dirty="0"/>
          </a:p>
          <a:p>
            <a:pPr lvl="1"/>
            <a:endParaRPr lang="en-US" dirty="0"/>
          </a:p>
          <a:p>
            <a:pPr lvl="1"/>
            <a:endParaRPr lang="en-US" dirty="0"/>
          </a:p>
          <a:p>
            <a:pPr lvl="1"/>
            <a:endParaRPr lang="en-US" dirty="0"/>
          </a:p>
          <a:p>
            <a:pPr lvl="1"/>
            <a:endParaRPr lang="en-US" dirty="0"/>
          </a:p>
          <a:p>
            <a:pPr lvl="3"/>
            <a:endParaRPr lang="en-US" dirty="0"/>
          </a:p>
        </p:txBody>
      </p:sp>
    </p:spTree>
    <p:extLst>
      <p:ext uri="{BB962C8B-B14F-4D97-AF65-F5344CB8AC3E}">
        <p14:creationId xmlns:p14="http://schemas.microsoft.com/office/powerpoint/2010/main" val="1365756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preserve="1" userDrawn="1">
  <p:cSld name="1_Content">
    <p:bg>
      <p:bgPr>
        <a:blipFill dpi="0" rotWithShape="1">
          <a:blip r:embed="rId2">
            <a:lum/>
          </a:blip>
          <a:srcRect/>
          <a:stretch>
            <a:fillRect/>
          </a:stretch>
        </a:blipFill>
        <a:effectLst/>
      </p:bgPr>
    </p:bg>
    <p:spTree>
      <p:nvGrpSpPr>
        <p:cNvPr id="1" name="Shape 14"/>
        <p:cNvGrpSpPr/>
        <p:nvPr/>
      </p:nvGrpSpPr>
      <p:grpSpPr>
        <a:xfrm>
          <a:off x="0" y="0"/>
          <a:ext cx="0" cy="0"/>
          <a:chOff x="0" y="0"/>
          <a:chExt cx="0" cy="0"/>
        </a:xfrm>
      </p:grpSpPr>
      <p:pic>
        <p:nvPicPr>
          <p:cNvPr id="18" name="Google Shape;18;p4"/>
          <p:cNvPicPr preferRelativeResize="0"/>
          <p:nvPr userDrawn="1"/>
        </p:nvPicPr>
        <p:blipFill>
          <a:blip r:embed="rId3">
            <a:alphaModFix/>
          </a:blip>
          <a:stretch>
            <a:fillRect/>
          </a:stretch>
        </p:blipFill>
        <p:spPr>
          <a:xfrm>
            <a:off x="8421726" y="4228525"/>
            <a:ext cx="624500" cy="792250"/>
          </a:xfrm>
          <a:prstGeom prst="rect">
            <a:avLst/>
          </a:prstGeom>
          <a:noFill/>
          <a:ln>
            <a:noFill/>
          </a:ln>
        </p:spPr>
      </p:pic>
      <p:pic>
        <p:nvPicPr>
          <p:cNvPr id="7" name="Picture 6" descr="A black background with yellow and blue text&#10;&#10;AI-generated content may be incorrect.">
            <a:extLst>
              <a:ext uri="{FF2B5EF4-FFF2-40B4-BE49-F238E27FC236}">
                <a16:creationId xmlns:a16="http://schemas.microsoft.com/office/drawing/2014/main" id="{E32A4170-5749-0EE5-D907-997A16898AA9}"/>
              </a:ext>
            </a:extLst>
          </p:cNvPr>
          <p:cNvPicPr>
            <a:picLocks noChangeAspect="1"/>
          </p:cNvPicPr>
          <p:nvPr userDrawn="1"/>
        </p:nvPicPr>
        <p:blipFill>
          <a:blip r:embed="rId4"/>
          <a:stretch>
            <a:fillRect/>
          </a:stretch>
        </p:blipFill>
        <p:spPr>
          <a:xfrm>
            <a:off x="8470216" y="4274010"/>
            <a:ext cx="512071" cy="715134"/>
          </a:xfrm>
          <a:prstGeom prst="rect">
            <a:avLst/>
          </a:prstGeom>
        </p:spPr>
      </p:pic>
      <p:sp>
        <p:nvSpPr>
          <p:cNvPr id="9" name="Google Shape;32;p7">
            <a:extLst>
              <a:ext uri="{FF2B5EF4-FFF2-40B4-BE49-F238E27FC236}">
                <a16:creationId xmlns:a16="http://schemas.microsoft.com/office/drawing/2014/main" id="{63C19211-7080-FEEB-443B-B7061F5B30A9}"/>
              </a:ext>
            </a:extLst>
          </p:cNvPr>
          <p:cNvSpPr txBox="1">
            <a:spLocks noGrp="1"/>
          </p:cNvSpPr>
          <p:nvPr>
            <p:ph type="title"/>
          </p:nvPr>
        </p:nvSpPr>
        <p:spPr>
          <a:xfrm>
            <a:off x="913414" y="509825"/>
            <a:ext cx="7559044" cy="572700"/>
          </a:xfrm>
          <a:prstGeom prst="rect">
            <a:avLst/>
          </a:prstGeom>
        </p:spPr>
        <p:txBody>
          <a:bodyPr spcFirstLastPara="1" wrap="square" lIns="91425" tIns="91425" rIns="91425" bIns="91425" anchor="t" anchorCtr="0">
            <a:noAutofit/>
          </a:bodyPr>
          <a:lstStyle>
            <a:lvl1pPr marL="0" lvl="0" indent="0" rtl="0">
              <a:spcBef>
                <a:spcPts val="0"/>
              </a:spcBef>
              <a:spcAft>
                <a:spcPts val="0"/>
              </a:spcAft>
              <a:buClr>
                <a:schemeClr val="bg1"/>
              </a:buClr>
              <a:buSzPts val="3600"/>
              <a:buFont typeface="System Font Regular"/>
              <a:buNone/>
              <a:defRPr sz="3600">
                <a:solidFill>
                  <a:schemeClr val="accent1"/>
                </a:solidFill>
                <a:latin typeface="Calibri"/>
                <a:ea typeface="Calibri"/>
                <a:cs typeface="Calibri"/>
                <a:sym typeface="Calibri"/>
              </a:defRPr>
            </a:lvl1pPr>
            <a:lvl2pPr lvl="1"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2pPr>
            <a:lvl3pPr lvl="2"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3pPr>
            <a:lvl4pPr lvl="3"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4pPr>
            <a:lvl5pPr lvl="4"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5pPr>
            <a:lvl6pPr lvl="5"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6pPr>
            <a:lvl7pPr lvl="6"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7pPr>
            <a:lvl8pPr lvl="7"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8pPr>
            <a:lvl9pPr lvl="8"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9pPr>
          </a:lstStyle>
          <a:p>
            <a:endParaRPr dirty="0"/>
          </a:p>
        </p:txBody>
      </p:sp>
      <p:sp>
        <p:nvSpPr>
          <p:cNvPr id="15" name="Text Placeholder 5">
            <a:extLst>
              <a:ext uri="{FF2B5EF4-FFF2-40B4-BE49-F238E27FC236}">
                <a16:creationId xmlns:a16="http://schemas.microsoft.com/office/drawing/2014/main" id="{1ACE2507-17FE-2E93-9D82-10DC909662D5}"/>
              </a:ext>
            </a:extLst>
          </p:cNvPr>
          <p:cNvSpPr>
            <a:spLocks noGrp="1"/>
          </p:cNvSpPr>
          <p:nvPr>
            <p:ph type="body" sz="quarter" idx="10"/>
          </p:nvPr>
        </p:nvSpPr>
        <p:spPr>
          <a:xfrm>
            <a:off x="912130" y="1208350"/>
            <a:ext cx="3719137" cy="3416300"/>
          </a:xfrm>
          <a:prstGeom prst="rect">
            <a:avLst/>
          </a:prstGeom>
        </p:spPr>
        <p:txBody>
          <a:bodyPr>
            <a:noAutofit/>
          </a:bodyPr>
          <a:lstStyle>
            <a:lvl1pPr marL="228600" indent="-320040">
              <a:spcBef>
                <a:spcPts val="500"/>
              </a:spcBef>
              <a:buClr>
                <a:schemeClr val="accent1"/>
              </a:buClr>
              <a:buSzPct val="100000"/>
              <a:buFont typeface="System Font Regular"/>
              <a:buChar char="●"/>
              <a:defRPr sz="2600">
                <a:solidFill>
                  <a:schemeClr val="tx1"/>
                </a:solidFill>
                <a:latin typeface="Calibri" panose="020F0502020204030204" pitchFamily="34" charset="0"/>
                <a:cs typeface="Calibri" panose="020F0502020204030204" pitchFamily="34" charset="0"/>
              </a:defRPr>
            </a:lvl1pPr>
            <a:lvl2pPr marL="685800" indent="-317500">
              <a:spcBef>
                <a:spcPts val="500"/>
              </a:spcBef>
              <a:buClr>
                <a:schemeClr val="accent4"/>
              </a:buClr>
              <a:buSzPct val="100000"/>
              <a:buFont typeface="Courier New" panose="02070309020205020404" pitchFamily="49" charset="0"/>
              <a:buChar char="o"/>
              <a:defRPr sz="2600">
                <a:solidFill>
                  <a:schemeClr val="tx1"/>
                </a:solidFill>
                <a:latin typeface="Calibri" panose="020F0502020204030204" pitchFamily="34" charset="0"/>
                <a:cs typeface="Calibri" panose="020F0502020204030204" pitchFamily="34" charset="0"/>
              </a:defRPr>
            </a:lvl2pPr>
            <a:lvl3pPr marL="1143000" indent="-317500">
              <a:spcBef>
                <a:spcPts val="500"/>
              </a:spcBef>
              <a:buClr>
                <a:schemeClr val="accent1"/>
              </a:buClr>
              <a:buSzPct val="100000"/>
              <a:buFont typeface="Wingdings" pitchFamily="2" charset="2"/>
              <a:buChar char="§"/>
              <a:defRPr sz="2600">
                <a:solidFill>
                  <a:schemeClr val="tx1"/>
                </a:solidFill>
                <a:latin typeface="Calibri" panose="020F0502020204030204" pitchFamily="34" charset="0"/>
                <a:cs typeface="Calibri" panose="020F0502020204030204" pitchFamily="34" charset="0"/>
              </a:defRPr>
            </a:lvl3pPr>
            <a:lvl4pPr marL="1600200" indent="-317500">
              <a:spcBef>
                <a:spcPts val="500"/>
              </a:spcBef>
              <a:buClr>
                <a:schemeClr val="accent4"/>
              </a:buClr>
              <a:buSzPct val="100000"/>
              <a:buFont typeface="System Font Regular"/>
              <a:buChar char="●"/>
              <a:defRPr sz="2600">
                <a:solidFill>
                  <a:schemeClr val="tx1"/>
                </a:solidFill>
                <a:latin typeface="Calibri" panose="020F0502020204030204" pitchFamily="34" charset="0"/>
                <a:cs typeface="Calibri" panose="020F0502020204030204" pitchFamily="34" charset="0"/>
              </a:defRPr>
            </a:lvl4pPr>
            <a:lvl5pPr marL="2057400" indent="-317500">
              <a:spcBef>
                <a:spcPts val="500"/>
              </a:spcBef>
              <a:buClr>
                <a:schemeClr val="accent1"/>
              </a:buClr>
              <a:buSzPct val="100000"/>
              <a:buFont typeface="Courier New" panose="02070309020205020404" pitchFamily="49" charset="0"/>
              <a:buChar char="o"/>
              <a:defRPr sz="2600">
                <a:solidFill>
                  <a:schemeClr val="tx1"/>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5">
            <a:extLst>
              <a:ext uri="{FF2B5EF4-FFF2-40B4-BE49-F238E27FC236}">
                <a16:creationId xmlns:a16="http://schemas.microsoft.com/office/drawing/2014/main" id="{9359D225-7E39-3EB0-F47A-4264881C842B}"/>
              </a:ext>
            </a:extLst>
          </p:cNvPr>
          <p:cNvSpPr>
            <a:spLocks noGrp="1"/>
          </p:cNvSpPr>
          <p:nvPr>
            <p:ph type="body" sz="quarter" idx="11"/>
          </p:nvPr>
        </p:nvSpPr>
        <p:spPr>
          <a:xfrm>
            <a:off x="4751079" y="1208350"/>
            <a:ext cx="3719137" cy="3416300"/>
          </a:xfrm>
          <a:prstGeom prst="rect">
            <a:avLst/>
          </a:prstGeom>
        </p:spPr>
        <p:txBody>
          <a:bodyPr>
            <a:noAutofit/>
          </a:bodyPr>
          <a:lstStyle>
            <a:lvl1pPr marL="228600" indent="-320040">
              <a:spcBef>
                <a:spcPts val="500"/>
              </a:spcBef>
              <a:buClr>
                <a:schemeClr val="accent1"/>
              </a:buClr>
              <a:buSzPct val="100000"/>
              <a:buFont typeface="System Font Regular"/>
              <a:buChar char="●"/>
              <a:defRPr sz="2600">
                <a:solidFill>
                  <a:schemeClr val="tx1"/>
                </a:solidFill>
                <a:latin typeface="Calibri" panose="020F0502020204030204" pitchFamily="34" charset="0"/>
                <a:cs typeface="Calibri" panose="020F0502020204030204" pitchFamily="34" charset="0"/>
              </a:defRPr>
            </a:lvl1pPr>
            <a:lvl2pPr marL="685800" indent="-317500">
              <a:spcBef>
                <a:spcPts val="500"/>
              </a:spcBef>
              <a:buClr>
                <a:schemeClr val="accent4"/>
              </a:buClr>
              <a:buSzPct val="100000"/>
              <a:buFont typeface="Courier New" panose="02070309020205020404" pitchFamily="49" charset="0"/>
              <a:buChar char="o"/>
              <a:defRPr sz="2600">
                <a:solidFill>
                  <a:schemeClr val="tx1"/>
                </a:solidFill>
                <a:latin typeface="Calibri" panose="020F0502020204030204" pitchFamily="34" charset="0"/>
                <a:cs typeface="Calibri" panose="020F0502020204030204" pitchFamily="34" charset="0"/>
              </a:defRPr>
            </a:lvl2pPr>
            <a:lvl3pPr marL="1143000" indent="-317500">
              <a:spcBef>
                <a:spcPts val="500"/>
              </a:spcBef>
              <a:buClr>
                <a:schemeClr val="accent1"/>
              </a:buClr>
              <a:buSzPct val="100000"/>
              <a:buFont typeface="Wingdings" pitchFamily="2" charset="2"/>
              <a:buChar char="§"/>
              <a:defRPr sz="2600">
                <a:solidFill>
                  <a:schemeClr val="tx1"/>
                </a:solidFill>
                <a:latin typeface="Calibri" panose="020F0502020204030204" pitchFamily="34" charset="0"/>
                <a:cs typeface="Calibri" panose="020F0502020204030204" pitchFamily="34" charset="0"/>
              </a:defRPr>
            </a:lvl3pPr>
            <a:lvl4pPr marL="1600200" indent="-317500">
              <a:spcBef>
                <a:spcPts val="500"/>
              </a:spcBef>
              <a:buClr>
                <a:schemeClr val="accent4"/>
              </a:buClr>
              <a:buSzPct val="100000"/>
              <a:buFont typeface="System Font Regular"/>
              <a:buChar char="●"/>
              <a:defRPr sz="2600">
                <a:solidFill>
                  <a:schemeClr val="tx1"/>
                </a:solidFill>
                <a:latin typeface="Calibri" panose="020F0502020204030204" pitchFamily="34" charset="0"/>
                <a:cs typeface="Calibri" panose="020F0502020204030204" pitchFamily="34" charset="0"/>
              </a:defRPr>
            </a:lvl4pPr>
            <a:lvl5pPr marL="2057400" indent="-317500">
              <a:spcBef>
                <a:spcPts val="500"/>
              </a:spcBef>
              <a:buClr>
                <a:schemeClr val="accent1"/>
              </a:buClr>
              <a:buSzPct val="100000"/>
              <a:buFont typeface="Courier New" panose="02070309020205020404" pitchFamily="49" charset="0"/>
              <a:buChar char="o"/>
              <a:defRPr sz="2600">
                <a:solidFill>
                  <a:schemeClr val="tx1"/>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45984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Light Blue - Content" userDrawn="1">
  <p:cSld name="TITLE_AND_BODY_1">
    <p:bg>
      <p:bgPr>
        <a:blipFill dpi="0" rotWithShape="1">
          <a:blip r:embed="rId2">
            <a:lum/>
          </a:blip>
          <a:srcRect/>
          <a:stretch>
            <a:fillRect/>
          </a:stretch>
        </a:blipFill>
        <a:effectLst/>
      </p:bgPr>
    </p:bg>
    <p:spTree>
      <p:nvGrpSpPr>
        <p:cNvPr id="1" name="Shape 25"/>
        <p:cNvGrpSpPr/>
        <p:nvPr/>
      </p:nvGrpSpPr>
      <p:grpSpPr>
        <a:xfrm>
          <a:off x="0" y="0"/>
          <a:ext cx="0" cy="0"/>
          <a:chOff x="0" y="0"/>
          <a:chExt cx="0" cy="0"/>
        </a:xfrm>
      </p:grpSpPr>
      <p:pic>
        <p:nvPicPr>
          <p:cNvPr id="6" name="Picture 5" descr="A black and white sign with white text&#10;&#10;AI-generated content may be incorrect.">
            <a:extLst>
              <a:ext uri="{FF2B5EF4-FFF2-40B4-BE49-F238E27FC236}">
                <a16:creationId xmlns:a16="http://schemas.microsoft.com/office/drawing/2014/main" id="{D4190234-4AA2-28BA-849D-6960D391256A}"/>
              </a:ext>
            </a:extLst>
          </p:cNvPr>
          <p:cNvPicPr>
            <a:picLocks noChangeAspect="1"/>
          </p:cNvPicPr>
          <p:nvPr userDrawn="1"/>
        </p:nvPicPr>
        <p:blipFill>
          <a:blip r:embed="rId3"/>
          <a:stretch>
            <a:fillRect/>
          </a:stretch>
        </p:blipFill>
        <p:spPr>
          <a:xfrm>
            <a:off x="8470217" y="4274010"/>
            <a:ext cx="512071" cy="715134"/>
          </a:xfrm>
          <a:prstGeom prst="rect">
            <a:avLst/>
          </a:prstGeom>
        </p:spPr>
      </p:pic>
      <p:sp>
        <p:nvSpPr>
          <p:cNvPr id="4" name="Google Shape;32;p7">
            <a:extLst>
              <a:ext uri="{FF2B5EF4-FFF2-40B4-BE49-F238E27FC236}">
                <a16:creationId xmlns:a16="http://schemas.microsoft.com/office/drawing/2014/main" id="{5923BF4D-E5B6-6C65-93B2-48594BC52776}"/>
              </a:ext>
            </a:extLst>
          </p:cNvPr>
          <p:cNvSpPr txBox="1">
            <a:spLocks noGrp="1"/>
          </p:cNvSpPr>
          <p:nvPr>
            <p:ph type="title"/>
          </p:nvPr>
        </p:nvSpPr>
        <p:spPr>
          <a:xfrm>
            <a:off x="913414" y="509825"/>
            <a:ext cx="7559044" cy="572700"/>
          </a:xfrm>
          <a:prstGeom prst="rect">
            <a:avLst/>
          </a:prstGeom>
        </p:spPr>
        <p:txBody>
          <a:bodyPr spcFirstLastPara="1" wrap="square" lIns="91425" tIns="91425" rIns="91425" bIns="91425" anchor="t" anchorCtr="0">
            <a:noAutofit/>
          </a:bodyPr>
          <a:lstStyle>
            <a:lvl1pPr marL="0" lvl="0" indent="0" rtl="0">
              <a:spcBef>
                <a:spcPts val="0"/>
              </a:spcBef>
              <a:spcAft>
                <a:spcPts val="0"/>
              </a:spcAft>
              <a:buClr>
                <a:schemeClr val="accent4"/>
              </a:buClr>
              <a:buSzPts val="3600"/>
              <a:buFont typeface="System Font Regular"/>
              <a:buNone/>
              <a:defRPr sz="3600">
                <a:solidFill>
                  <a:schemeClr val="bg1"/>
                </a:solidFill>
                <a:latin typeface="Calibri"/>
                <a:ea typeface="Calibri"/>
                <a:cs typeface="Calibri"/>
                <a:sym typeface="Calibri"/>
              </a:defRPr>
            </a:lvl1pPr>
            <a:lvl2pPr lvl="1"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2pPr>
            <a:lvl3pPr lvl="2"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3pPr>
            <a:lvl4pPr lvl="3"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4pPr>
            <a:lvl5pPr lvl="4"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5pPr>
            <a:lvl6pPr lvl="5"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6pPr>
            <a:lvl7pPr lvl="6"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7pPr>
            <a:lvl8pPr lvl="7"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8pPr>
            <a:lvl9pPr lvl="8"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9pPr>
          </a:lstStyle>
          <a:p>
            <a:endParaRPr dirty="0"/>
          </a:p>
        </p:txBody>
      </p:sp>
      <p:sp>
        <p:nvSpPr>
          <p:cNvPr id="5" name="Text Placeholder 5">
            <a:extLst>
              <a:ext uri="{FF2B5EF4-FFF2-40B4-BE49-F238E27FC236}">
                <a16:creationId xmlns:a16="http://schemas.microsoft.com/office/drawing/2014/main" id="{2B699B3D-EB52-6310-8DB0-D9EA2996EF65}"/>
              </a:ext>
            </a:extLst>
          </p:cNvPr>
          <p:cNvSpPr>
            <a:spLocks noGrp="1"/>
          </p:cNvSpPr>
          <p:nvPr>
            <p:ph type="body" sz="quarter" idx="10"/>
          </p:nvPr>
        </p:nvSpPr>
        <p:spPr>
          <a:xfrm>
            <a:off x="912129" y="1208350"/>
            <a:ext cx="7558087" cy="3416300"/>
          </a:xfrm>
          <a:prstGeom prst="rect">
            <a:avLst/>
          </a:prstGeom>
        </p:spPr>
        <p:txBody>
          <a:bodyPr>
            <a:noAutofit/>
          </a:bodyPr>
          <a:lstStyle>
            <a:lvl1pPr marL="228600" indent="-320040">
              <a:spcBef>
                <a:spcPts val="500"/>
              </a:spcBef>
              <a:buClr>
                <a:schemeClr val="accent4"/>
              </a:buClr>
              <a:buSzPct val="100000"/>
              <a:buFont typeface="System Font Regular"/>
              <a:buChar char="●"/>
              <a:defRPr sz="2600">
                <a:solidFill>
                  <a:schemeClr val="bg1"/>
                </a:solidFill>
                <a:latin typeface="Calibri" panose="020F0502020204030204" pitchFamily="34" charset="0"/>
                <a:cs typeface="Calibri" panose="020F0502020204030204" pitchFamily="34" charset="0"/>
              </a:defRPr>
            </a:lvl1pPr>
            <a:lvl2pPr marL="685800" indent="-317500">
              <a:spcBef>
                <a:spcPts val="500"/>
              </a:spcBef>
              <a:buClr>
                <a:schemeClr val="accent4"/>
              </a:buClr>
              <a:buSzPct val="100000"/>
              <a:buFont typeface="Courier New" panose="02070309020205020404" pitchFamily="49" charset="0"/>
              <a:buChar char="o"/>
              <a:defRPr sz="2600">
                <a:solidFill>
                  <a:schemeClr val="bg1"/>
                </a:solidFill>
                <a:latin typeface="Calibri" panose="020F0502020204030204" pitchFamily="34" charset="0"/>
                <a:cs typeface="Calibri" panose="020F0502020204030204" pitchFamily="34" charset="0"/>
              </a:defRPr>
            </a:lvl2pPr>
            <a:lvl3pPr marL="1143000" indent="-317500">
              <a:spcBef>
                <a:spcPts val="500"/>
              </a:spcBef>
              <a:buClr>
                <a:schemeClr val="accent4"/>
              </a:buClr>
              <a:buSzPct val="100000"/>
              <a:buFont typeface="Wingdings" pitchFamily="2" charset="2"/>
              <a:buChar char="§"/>
              <a:defRPr sz="2600">
                <a:solidFill>
                  <a:schemeClr val="bg1"/>
                </a:solidFill>
                <a:latin typeface="Calibri" panose="020F0502020204030204" pitchFamily="34" charset="0"/>
                <a:cs typeface="Calibri" panose="020F0502020204030204" pitchFamily="34" charset="0"/>
              </a:defRPr>
            </a:lvl3pPr>
            <a:lvl4pPr marL="1600200" indent="-317500">
              <a:spcBef>
                <a:spcPts val="500"/>
              </a:spcBef>
              <a:buClr>
                <a:schemeClr val="accent4"/>
              </a:buClr>
              <a:buSzPct val="100000"/>
              <a:buFont typeface="System Font Regular"/>
              <a:buChar char="●"/>
              <a:defRPr sz="2600">
                <a:solidFill>
                  <a:schemeClr val="bg1"/>
                </a:solidFill>
                <a:latin typeface="Calibri" panose="020F0502020204030204" pitchFamily="34" charset="0"/>
                <a:cs typeface="Calibri" panose="020F0502020204030204" pitchFamily="34" charset="0"/>
              </a:defRPr>
            </a:lvl4pPr>
            <a:lvl5pPr marL="2057400" indent="-317500">
              <a:spcBef>
                <a:spcPts val="500"/>
              </a:spcBef>
              <a:buClr>
                <a:schemeClr val="accent4"/>
              </a:buClr>
              <a:buSzPct val="100000"/>
              <a:buFont typeface="Courier New" panose="02070309020205020404" pitchFamily="49" charset="0"/>
              <a:buChar char="o"/>
              <a:defRPr sz="2600">
                <a:solidFill>
                  <a:schemeClr val="bg1"/>
                </a:solidFill>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Light Blue - Content" preserve="1" userDrawn="1">
  <p:cSld name="1_Light Blue - Content">
    <p:bg>
      <p:bgPr>
        <a:blipFill dpi="0" rotWithShape="1">
          <a:blip r:embed="rId2">
            <a:lum/>
          </a:blip>
          <a:srcRect/>
          <a:stretch>
            <a:fillRect/>
          </a:stretch>
        </a:blipFill>
        <a:effectLst/>
      </p:bgPr>
    </p:bg>
    <p:spTree>
      <p:nvGrpSpPr>
        <p:cNvPr id="1" name="Shape 25"/>
        <p:cNvGrpSpPr/>
        <p:nvPr/>
      </p:nvGrpSpPr>
      <p:grpSpPr>
        <a:xfrm>
          <a:off x="0" y="0"/>
          <a:ext cx="0" cy="0"/>
          <a:chOff x="0" y="0"/>
          <a:chExt cx="0" cy="0"/>
        </a:xfrm>
      </p:grpSpPr>
      <p:pic>
        <p:nvPicPr>
          <p:cNvPr id="6" name="Picture 5" descr="A black and white sign with white text&#10;&#10;AI-generated content may be incorrect.">
            <a:extLst>
              <a:ext uri="{FF2B5EF4-FFF2-40B4-BE49-F238E27FC236}">
                <a16:creationId xmlns:a16="http://schemas.microsoft.com/office/drawing/2014/main" id="{D4190234-4AA2-28BA-849D-6960D391256A}"/>
              </a:ext>
            </a:extLst>
          </p:cNvPr>
          <p:cNvPicPr>
            <a:picLocks noChangeAspect="1"/>
          </p:cNvPicPr>
          <p:nvPr userDrawn="1"/>
        </p:nvPicPr>
        <p:blipFill>
          <a:blip r:embed="rId3"/>
          <a:stretch>
            <a:fillRect/>
          </a:stretch>
        </p:blipFill>
        <p:spPr>
          <a:xfrm>
            <a:off x="8470217" y="4274010"/>
            <a:ext cx="512071" cy="715134"/>
          </a:xfrm>
          <a:prstGeom prst="rect">
            <a:avLst/>
          </a:prstGeom>
        </p:spPr>
      </p:pic>
      <p:sp>
        <p:nvSpPr>
          <p:cNvPr id="3" name="Google Shape;32;p7">
            <a:extLst>
              <a:ext uri="{FF2B5EF4-FFF2-40B4-BE49-F238E27FC236}">
                <a16:creationId xmlns:a16="http://schemas.microsoft.com/office/drawing/2014/main" id="{1619A5EF-8CCD-1DAC-F6FA-B84F1ECAFF70}"/>
              </a:ext>
            </a:extLst>
          </p:cNvPr>
          <p:cNvSpPr txBox="1">
            <a:spLocks noGrp="1"/>
          </p:cNvSpPr>
          <p:nvPr>
            <p:ph type="title"/>
          </p:nvPr>
        </p:nvSpPr>
        <p:spPr>
          <a:xfrm>
            <a:off x="913414" y="509825"/>
            <a:ext cx="7559044" cy="572700"/>
          </a:xfrm>
          <a:prstGeom prst="rect">
            <a:avLst/>
          </a:prstGeom>
        </p:spPr>
        <p:txBody>
          <a:bodyPr spcFirstLastPara="1" wrap="square" lIns="91425" tIns="91425" rIns="91425" bIns="91425" anchor="t" anchorCtr="0">
            <a:noAutofit/>
          </a:bodyPr>
          <a:lstStyle>
            <a:lvl1pPr marL="0" lvl="0" indent="0" rtl="0">
              <a:spcBef>
                <a:spcPts val="0"/>
              </a:spcBef>
              <a:spcAft>
                <a:spcPts val="0"/>
              </a:spcAft>
              <a:buClr>
                <a:schemeClr val="bg1"/>
              </a:buClr>
              <a:buSzPts val="3600"/>
              <a:buFont typeface="System Font Regular"/>
              <a:buNone/>
              <a:defRPr sz="3600">
                <a:solidFill>
                  <a:schemeClr val="bg1"/>
                </a:solidFill>
                <a:latin typeface="Calibri"/>
                <a:ea typeface="Calibri"/>
                <a:cs typeface="Calibri"/>
                <a:sym typeface="Calibri"/>
              </a:defRPr>
            </a:lvl1pPr>
            <a:lvl2pPr lvl="1"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2pPr>
            <a:lvl3pPr lvl="2"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3pPr>
            <a:lvl4pPr lvl="3"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4pPr>
            <a:lvl5pPr lvl="4"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5pPr>
            <a:lvl6pPr lvl="5"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6pPr>
            <a:lvl7pPr lvl="6"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7pPr>
            <a:lvl8pPr lvl="7"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8pPr>
            <a:lvl9pPr lvl="8" rtl="0">
              <a:spcBef>
                <a:spcPts val="0"/>
              </a:spcBef>
              <a:spcAft>
                <a:spcPts val="0"/>
              </a:spcAft>
              <a:buClr>
                <a:srgbClr val="000000"/>
              </a:buClr>
              <a:buSzPts val="2800"/>
              <a:buFont typeface="Calibri"/>
              <a:buNone/>
              <a:defRPr>
                <a:solidFill>
                  <a:srgbClr val="000000"/>
                </a:solidFill>
                <a:latin typeface="Calibri"/>
                <a:ea typeface="Calibri"/>
                <a:cs typeface="Calibri"/>
                <a:sym typeface="Calibri"/>
              </a:defRPr>
            </a:lvl9pPr>
          </a:lstStyle>
          <a:p>
            <a:endParaRPr dirty="0"/>
          </a:p>
        </p:txBody>
      </p:sp>
      <p:sp>
        <p:nvSpPr>
          <p:cNvPr id="4" name="Text Placeholder 5">
            <a:extLst>
              <a:ext uri="{FF2B5EF4-FFF2-40B4-BE49-F238E27FC236}">
                <a16:creationId xmlns:a16="http://schemas.microsoft.com/office/drawing/2014/main" id="{E5E39BD2-6E7A-3B65-AF94-9C3F9EE79B99}"/>
              </a:ext>
            </a:extLst>
          </p:cNvPr>
          <p:cNvSpPr>
            <a:spLocks noGrp="1"/>
          </p:cNvSpPr>
          <p:nvPr>
            <p:ph type="body" sz="quarter" idx="10"/>
          </p:nvPr>
        </p:nvSpPr>
        <p:spPr>
          <a:xfrm>
            <a:off x="912813" y="1210206"/>
            <a:ext cx="7558087" cy="3471862"/>
          </a:xfrm>
          <a:prstGeom prst="rect">
            <a:avLst/>
          </a:prstGeom>
        </p:spPr>
        <p:txBody>
          <a:bodyPr/>
          <a:lstStyle>
            <a:lvl1pPr marL="228600" indent="-320040">
              <a:lnSpc>
                <a:spcPct val="114000"/>
              </a:lnSpc>
              <a:spcBef>
                <a:spcPts val="500"/>
              </a:spcBef>
              <a:buClr>
                <a:schemeClr val="accent4"/>
              </a:buClr>
              <a:buFont typeface="+mj-lt"/>
              <a:buAutoNum type="arabicPeriod"/>
              <a:defRPr sz="2600">
                <a:solidFill>
                  <a:schemeClr val="bg1"/>
                </a:solidFill>
                <a:latin typeface="Calibri" panose="020F0502020204030204" pitchFamily="34" charset="0"/>
                <a:cs typeface="Calibri" panose="020F0502020204030204" pitchFamily="34" charset="0"/>
              </a:defRPr>
            </a:lvl1pPr>
            <a:lvl2pPr marL="822960" indent="-457200">
              <a:lnSpc>
                <a:spcPct val="114000"/>
              </a:lnSpc>
              <a:spcBef>
                <a:spcPts val="500"/>
              </a:spcBef>
              <a:buClr>
                <a:schemeClr val="accent4"/>
              </a:buClr>
              <a:buFont typeface="Courier New" panose="02070309020205020404" pitchFamily="49" charset="0"/>
              <a:buChar char="o"/>
              <a:defRPr sz="2600">
                <a:solidFill>
                  <a:schemeClr val="bg1"/>
                </a:solidFill>
                <a:latin typeface="Calibri" panose="020F0502020204030204" pitchFamily="34" charset="0"/>
                <a:cs typeface="Calibri" panose="020F0502020204030204" pitchFamily="34" charset="0"/>
              </a:defRPr>
            </a:lvl2pPr>
            <a:lvl3pPr marL="0" indent="0">
              <a:buClr>
                <a:schemeClr val="accent1"/>
              </a:buClr>
              <a:buFont typeface="+mj-lt"/>
              <a:buNone/>
              <a:defRPr sz="2600">
                <a:latin typeface="Calibri" panose="020F0502020204030204" pitchFamily="34" charset="0"/>
                <a:cs typeface="Calibri" panose="020F0502020204030204" pitchFamily="34" charset="0"/>
              </a:defRPr>
            </a:lvl3pPr>
            <a:lvl4pPr marL="0" indent="0">
              <a:buClr>
                <a:schemeClr val="accent1"/>
              </a:buClr>
              <a:buFont typeface="+mj-lt"/>
              <a:buNone/>
              <a:defRPr sz="2600">
                <a:solidFill>
                  <a:schemeClr val="bg1"/>
                </a:solidFill>
                <a:latin typeface="Calibri" panose="020F0502020204030204" pitchFamily="34" charset="0"/>
                <a:cs typeface="Calibri" panose="020F0502020204030204" pitchFamily="34" charset="0"/>
              </a:defRPr>
            </a:lvl4pPr>
            <a:lvl5pPr marL="514350" indent="-514350">
              <a:buClr>
                <a:schemeClr val="accent1"/>
              </a:buClr>
              <a:buFont typeface="+mj-lt"/>
              <a:buAutoNum type="arabicPeriod"/>
              <a:defRPr sz="2600">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Third level</a:t>
            </a:r>
          </a:p>
          <a:p>
            <a:pPr lvl="1"/>
            <a:r>
              <a:rPr lang="en-US" dirty="0"/>
              <a:t>Sub 2</a:t>
            </a:r>
          </a:p>
          <a:p>
            <a:pPr lvl="0"/>
            <a:r>
              <a:rPr lang="en-US" dirty="0"/>
              <a:t>Lorem Ipsum</a:t>
            </a:r>
          </a:p>
          <a:p>
            <a:pPr lvl="1"/>
            <a:endParaRPr lang="en-US" dirty="0"/>
          </a:p>
          <a:p>
            <a:pPr lvl="1"/>
            <a:endParaRPr lang="en-US" dirty="0"/>
          </a:p>
          <a:p>
            <a:pPr lvl="1"/>
            <a:endParaRPr lang="en-US" dirty="0"/>
          </a:p>
          <a:p>
            <a:pPr lvl="1"/>
            <a:endParaRPr lang="en-US" dirty="0"/>
          </a:p>
          <a:p>
            <a:pPr lvl="1"/>
            <a:endParaRPr lang="en-US" dirty="0"/>
          </a:p>
          <a:p>
            <a:pPr lvl="3"/>
            <a:endParaRPr lang="en-US" dirty="0"/>
          </a:p>
        </p:txBody>
      </p:sp>
    </p:spTree>
    <p:extLst>
      <p:ext uri="{BB962C8B-B14F-4D97-AF65-F5344CB8AC3E}">
        <p14:creationId xmlns:p14="http://schemas.microsoft.com/office/powerpoint/2010/main" val="3962226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Light Blue - Content 2 Column" preserve="1" userDrawn="1">
  <p:cSld name="1_Light Blue - Content 2 Column">
    <p:bg>
      <p:bgPr>
        <a:solidFill>
          <a:schemeClr val="accent1"/>
        </a:solidFill>
        <a:effectLst/>
      </p:bgPr>
    </p:bg>
    <p:spTree>
      <p:nvGrpSpPr>
        <p:cNvPr id="1" name="Shape 30"/>
        <p:cNvGrpSpPr/>
        <p:nvPr/>
      </p:nvGrpSpPr>
      <p:grpSpPr>
        <a:xfrm>
          <a:off x="0" y="0"/>
          <a:ext cx="0" cy="0"/>
          <a:chOff x="0" y="0"/>
          <a:chExt cx="0" cy="0"/>
        </a:xfrm>
      </p:grpSpPr>
      <p:pic>
        <p:nvPicPr>
          <p:cNvPr id="2" name="Picture 1" descr="A black and white sign with white text&#10;&#10;AI-generated content may be incorrect.">
            <a:extLst>
              <a:ext uri="{FF2B5EF4-FFF2-40B4-BE49-F238E27FC236}">
                <a16:creationId xmlns:a16="http://schemas.microsoft.com/office/drawing/2014/main" id="{FAA5D56C-8804-7BBA-6CFA-F93946C08FFE}"/>
              </a:ext>
            </a:extLst>
          </p:cNvPr>
          <p:cNvPicPr>
            <a:picLocks noChangeAspect="1"/>
          </p:cNvPicPr>
          <p:nvPr userDrawn="1"/>
        </p:nvPicPr>
        <p:blipFill>
          <a:blip r:embed="rId2"/>
          <a:stretch>
            <a:fillRect/>
          </a:stretch>
        </p:blipFill>
        <p:spPr>
          <a:xfrm>
            <a:off x="8470217" y="4274010"/>
            <a:ext cx="512071" cy="715134"/>
          </a:xfrm>
          <a:prstGeom prst="rect">
            <a:avLst/>
          </a:prstGeom>
        </p:spPr>
      </p:pic>
    </p:spTree>
    <p:extLst>
      <p:ext uri="{BB962C8B-B14F-4D97-AF65-F5344CB8AC3E}">
        <p14:creationId xmlns:p14="http://schemas.microsoft.com/office/powerpoint/2010/main" val="3936660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dpi="0" rotWithShape="1">
          <a:blip r:embed="rId11">
            <a:lum/>
          </a:blip>
          <a:srcRect/>
          <a:stretch>
            <a:fillRect/>
          </a:stretch>
        </a:blip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8" r:id="rId1"/>
    <p:sldLayoutId id="2147483657" r:id="rId2"/>
    <p:sldLayoutId id="2147483658" r:id="rId3"/>
    <p:sldLayoutId id="2147483650" r:id="rId4"/>
    <p:sldLayoutId id="2147483661" r:id="rId5"/>
    <p:sldLayoutId id="2147483659" r:id="rId6"/>
    <p:sldLayoutId id="2147483652" r:id="rId7"/>
    <p:sldLayoutId id="2147483663" r:id="rId8"/>
    <p:sldLayoutId id="2147483660"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AB5D2-7009-0897-F3A9-DB47ED3925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792F1C-4381-C958-81BE-8141991A2C8E}"/>
              </a:ext>
            </a:extLst>
          </p:cNvPr>
          <p:cNvSpPr>
            <a:spLocks noGrp="1"/>
          </p:cNvSpPr>
          <p:nvPr>
            <p:ph type="title"/>
          </p:nvPr>
        </p:nvSpPr>
        <p:spPr/>
        <p:txBody>
          <a:bodyPr/>
          <a:lstStyle/>
          <a:p>
            <a:r>
              <a:rPr lang="en-US" dirty="0"/>
              <a:t>Overcoming Challenges</a:t>
            </a:r>
          </a:p>
        </p:txBody>
      </p:sp>
      <p:sp>
        <p:nvSpPr>
          <p:cNvPr id="3" name="Text Placeholder 2">
            <a:extLst>
              <a:ext uri="{FF2B5EF4-FFF2-40B4-BE49-F238E27FC236}">
                <a16:creationId xmlns:a16="http://schemas.microsoft.com/office/drawing/2014/main" id="{EF543689-52BD-2522-F10B-04867EE9ED96}"/>
              </a:ext>
            </a:extLst>
          </p:cNvPr>
          <p:cNvSpPr>
            <a:spLocks noGrp="1"/>
          </p:cNvSpPr>
          <p:nvPr>
            <p:ph type="body" sz="quarter" idx="10"/>
          </p:nvPr>
        </p:nvSpPr>
        <p:spPr/>
        <p:txBody>
          <a:bodyPr/>
          <a:lstStyle/>
          <a:p>
            <a:pPr marL="0" indent="0" fontAlgn="base">
              <a:buNone/>
            </a:pPr>
            <a:r>
              <a:rPr lang="en-US" dirty="0"/>
              <a:t>It is time to go to the next station:</a:t>
            </a:r>
          </a:p>
          <a:p>
            <a:pPr marL="319088" indent="-319088" fontAlgn="base"/>
            <a:r>
              <a:rPr lang="en-US" dirty="0"/>
              <a:t>Academic Station		Financial Station</a:t>
            </a:r>
          </a:p>
          <a:p>
            <a:pPr marL="319088" indent="-319088" fontAlgn="base"/>
            <a:r>
              <a:rPr lang="en-US" dirty="0"/>
              <a:t>Financial Station		Support Station</a:t>
            </a:r>
          </a:p>
          <a:p>
            <a:pPr marL="319088" indent="-319088" fontAlgn="base"/>
            <a:r>
              <a:rPr lang="en-US" dirty="0"/>
              <a:t>Support Station		Academic Station</a:t>
            </a:r>
          </a:p>
        </p:txBody>
      </p:sp>
      <p:cxnSp>
        <p:nvCxnSpPr>
          <p:cNvPr id="5" name="Straight Arrow Connector 4">
            <a:extLst>
              <a:ext uri="{FF2B5EF4-FFF2-40B4-BE49-F238E27FC236}">
                <a16:creationId xmlns:a16="http://schemas.microsoft.com/office/drawing/2014/main" id="{9DAB63AD-ECC5-12AF-96FB-6CC0AB080701}"/>
              </a:ext>
            </a:extLst>
          </p:cNvPr>
          <p:cNvCxnSpPr>
            <a:cxnSpLocks/>
          </p:cNvCxnSpPr>
          <p:nvPr/>
        </p:nvCxnSpPr>
        <p:spPr>
          <a:xfrm>
            <a:off x="3721768" y="1944308"/>
            <a:ext cx="850232" cy="0"/>
          </a:xfrm>
          <a:prstGeom prst="straightConnector1">
            <a:avLst/>
          </a:prstGeom>
          <a:ln>
            <a:solidFill>
              <a:schemeClr val="accent4"/>
            </a:solidFill>
            <a:tailEnd type="triangle"/>
          </a:ln>
        </p:spPr>
        <p:style>
          <a:lnRef idx="3">
            <a:schemeClr val="accent6"/>
          </a:lnRef>
          <a:fillRef idx="0">
            <a:schemeClr val="accent6"/>
          </a:fillRef>
          <a:effectRef idx="2">
            <a:schemeClr val="accent6"/>
          </a:effectRef>
          <a:fontRef idx="minor">
            <a:schemeClr val="tx1"/>
          </a:fontRef>
        </p:style>
      </p:cxnSp>
      <p:cxnSp>
        <p:nvCxnSpPr>
          <p:cNvPr id="6" name="Straight Arrow Connector 5">
            <a:extLst>
              <a:ext uri="{FF2B5EF4-FFF2-40B4-BE49-F238E27FC236}">
                <a16:creationId xmlns:a16="http://schemas.microsoft.com/office/drawing/2014/main" id="{4C351037-31FD-31C2-81DC-9F974F3097CA}"/>
              </a:ext>
            </a:extLst>
          </p:cNvPr>
          <p:cNvCxnSpPr>
            <a:cxnSpLocks/>
          </p:cNvCxnSpPr>
          <p:nvPr/>
        </p:nvCxnSpPr>
        <p:spPr>
          <a:xfrm>
            <a:off x="3609474" y="2398303"/>
            <a:ext cx="962526" cy="0"/>
          </a:xfrm>
          <a:prstGeom prst="straightConnector1">
            <a:avLst/>
          </a:prstGeom>
          <a:ln>
            <a:solidFill>
              <a:schemeClr val="accent4"/>
            </a:solidFill>
            <a:tailEnd type="triangle"/>
          </a:ln>
        </p:spPr>
        <p:style>
          <a:lnRef idx="3">
            <a:schemeClr val="accent6"/>
          </a:lnRef>
          <a:fillRef idx="0">
            <a:schemeClr val="accent6"/>
          </a:fillRef>
          <a:effectRef idx="2">
            <a:schemeClr val="accent6"/>
          </a:effectRef>
          <a:fontRef idx="minor">
            <a:schemeClr val="tx1"/>
          </a:fontRef>
        </p:style>
      </p:cxnSp>
      <p:cxnSp>
        <p:nvCxnSpPr>
          <p:cNvPr id="7" name="Straight Arrow Connector 6">
            <a:extLst>
              <a:ext uri="{FF2B5EF4-FFF2-40B4-BE49-F238E27FC236}">
                <a16:creationId xmlns:a16="http://schemas.microsoft.com/office/drawing/2014/main" id="{E6B75803-E32B-FC1F-D92A-16948E6DC297}"/>
              </a:ext>
            </a:extLst>
          </p:cNvPr>
          <p:cNvCxnSpPr>
            <a:cxnSpLocks/>
          </p:cNvCxnSpPr>
          <p:nvPr/>
        </p:nvCxnSpPr>
        <p:spPr>
          <a:xfrm>
            <a:off x="3497179" y="2858710"/>
            <a:ext cx="1074821" cy="0"/>
          </a:xfrm>
          <a:prstGeom prst="straightConnector1">
            <a:avLst/>
          </a:prstGeom>
          <a:ln>
            <a:solidFill>
              <a:schemeClr val="accent4"/>
            </a:solidFill>
            <a:tailEnd type="triangle"/>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1592979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FE196C1-9092-D791-4C6C-4741E81261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7BE014-129C-A779-0263-213334B2A86C}"/>
              </a:ext>
            </a:extLst>
          </p:cNvPr>
          <p:cNvSpPr>
            <a:spLocks noGrp="1"/>
          </p:cNvSpPr>
          <p:nvPr>
            <p:ph type="title"/>
          </p:nvPr>
        </p:nvSpPr>
        <p:spPr/>
        <p:txBody>
          <a:bodyPr/>
          <a:lstStyle/>
          <a:p>
            <a:r>
              <a:rPr lang="en-US" dirty="0"/>
              <a:t>Overcoming Challenges (Key)</a:t>
            </a:r>
          </a:p>
        </p:txBody>
      </p:sp>
      <p:graphicFrame>
        <p:nvGraphicFramePr>
          <p:cNvPr id="11" name="Table Placeholder 10">
            <a:extLst>
              <a:ext uri="{FF2B5EF4-FFF2-40B4-BE49-F238E27FC236}">
                <a16:creationId xmlns:a16="http://schemas.microsoft.com/office/drawing/2014/main" id="{4D747A0A-CCC7-61A6-A462-3062B61ADB01}"/>
              </a:ext>
            </a:extLst>
          </p:cNvPr>
          <p:cNvGraphicFramePr>
            <a:graphicFrameLocks/>
          </p:cNvGraphicFramePr>
          <p:nvPr>
            <p:extLst>
              <p:ext uri="{D42A27DB-BD31-4B8C-83A1-F6EECF244321}">
                <p14:modId xmlns:p14="http://schemas.microsoft.com/office/powerpoint/2010/main" val="3064082408"/>
              </p:ext>
            </p:extLst>
          </p:nvPr>
        </p:nvGraphicFramePr>
        <p:xfrm>
          <a:off x="912128" y="1208350"/>
          <a:ext cx="7482572" cy="3698269"/>
        </p:xfrm>
        <a:graphic>
          <a:graphicData uri="http://schemas.openxmlformats.org/drawingml/2006/table">
            <a:tbl>
              <a:tblPr firstRow="1" firstCol="1" bandRow="1"/>
              <a:tblGrid>
                <a:gridCol w="5049057">
                  <a:extLst>
                    <a:ext uri="{9D8B030D-6E8A-4147-A177-3AD203B41FA5}">
                      <a16:colId xmlns:a16="http://schemas.microsoft.com/office/drawing/2014/main" val="4027248765"/>
                    </a:ext>
                  </a:extLst>
                </a:gridCol>
                <a:gridCol w="2433515">
                  <a:extLst>
                    <a:ext uri="{9D8B030D-6E8A-4147-A177-3AD203B41FA5}">
                      <a16:colId xmlns:a16="http://schemas.microsoft.com/office/drawing/2014/main" val="1361534871"/>
                    </a:ext>
                  </a:extLst>
                </a:gridCol>
              </a:tblGrid>
              <a:tr h="385500">
                <a:tc>
                  <a:txBody>
                    <a:bodyPr/>
                    <a:lstStyle/>
                    <a:p>
                      <a:pPr marL="0" marR="0" algn="l">
                        <a:spcBef>
                          <a:spcPts val="0"/>
                        </a:spcBef>
                        <a:spcAft>
                          <a:spcPts val="0"/>
                        </a:spcAft>
                      </a:pPr>
                      <a:r>
                        <a:rPr lang="en-US" sz="1800" b="1"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Sneaker Payment Option</a:t>
                      </a:r>
                      <a:endParaRPr lang="en-US"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3025" marR="73025" marT="73025" marB="73025">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solidFill>
                  </a:tcPr>
                </a:tc>
                <a:tc>
                  <a:txBody>
                    <a:bodyPr/>
                    <a:lstStyle/>
                    <a:p>
                      <a:pPr marL="0" marR="0" algn="ctr">
                        <a:spcBef>
                          <a:spcPts val="0"/>
                        </a:spcBef>
                        <a:spcAft>
                          <a:spcPts val="0"/>
                        </a:spcAft>
                      </a:pPr>
                      <a:r>
                        <a:rPr lang="en-US" sz="1800" b="1"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Term</a:t>
                      </a:r>
                      <a:endParaRPr lang="en-US"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73025" marR="73025" marT="73025" marB="73025">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solidFill>
                  </a:tcPr>
                </a:tc>
                <a:extLst>
                  <a:ext uri="{0D108BD9-81ED-4DB2-BD59-A6C34878D82A}">
                    <a16:rowId xmlns:a16="http://schemas.microsoft.com/office/drawing/2014/main" val="1164777121"/>
                  </a:ext>
                </a:extLst>
              </a:tr>
              <a:tr h="707978">
                <a:tc>
                  <a:txBody>
                    <a:bodyPr/>
                    <a:lstStyle/>
                    <a:p>
                      <a:pPr marL="0" marR="0" lvl="0" indent="0" algn="l" defTabSz="914400" rtl="0" eaLnBrk="1" fontAlgn="auto" latinLnBrk="0" hangingPunct="1">
                        <a:lnSpc>
                          <a:spcPct val="100000"/>
                        </a:lnSpc>
                        <a:spcBef>
                          <a:spcPts val="500"/>
                        </a:spcBef>
                        <a:spcAft>
                          <a:spcPts val="0"/>
                        </a:spcAft>
                        <a:buClr>
                          <a:srgbClr val="000000"/>
                        </a:buClr>
                        <a:buSzTx/>
                        <a:buFont typeface="Arial"/>
                        <a:buNone/>
                        <a:tabLst/>
                        <a:defRPr/>
                      </a:pPr>
                      <a:r>
                        <a:rPr lang="en-US" sz="1800" kern="100" dirty="0">
                          <a:effectLst/>
                          <a:latin typeface="Calibri" panose="020F0502020204030204" pitchFamily="34" charset="0"/>
                          <a:ea typeface="Calibri" panose="020F0502020204030204" pitchFamily="34" charset="0"/>
                          <a:cs typeface="Calibri" panose="020F0502020204030204" pitchFamily="34" charset="0"/>
                        </a:rPr>
                        <a:t>You get a part-time job at the mall and earn money to buy the sneakers.</a:t>
                      </a:r>
                      <a:endParaRPr lang="en-US" sz="1800" b="1" kern="100" dirty="0">
                        <a:solidFill>
                          <a:srgbClr val="1D4D99"/>
                        </a:solidFill>
                        <a:effectLst/>
                        <a:latin typeface="Calibri" panose="020F0502020204030204" pitchFamily="34" charset="0"/>
                        <a:ea typeface="Calibri" panose="020F0502020204030204" pitchFamily="34" charset="0"/>
                        <a:cs typeface="Calibri" panose="020F0502020204030204" pitchFamily="34" charset="0"/>
                      </a:endParaRPr>
                    </a:p>
                  </a:txBody>
                  <a:tcPr marL="73025" marR="73025" marT="73025" marB="73025"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lumMod val="20000"/>
                        <a:lumOff val="80000"/>
                      </a:schemeClr>
                    </a:solidFill>
                  </a:tcPr>
                </a:tc>
                <a:tc>
                  <a:txBody>
                    <a:bodyPr/>
                    <a:lstStyle/>
                    <a:p>
                      <a:pPr marL="0" marR="0" algn="ctr">
                        <a:lnSpc>
                          <a:spcPct val="100000"/>
                        </a:lnSpc>
                        <a:spcBef>
                          <a:spcPts val="50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Work Study</a:t>
                      </a:r>
                    </a:p>
                  </a:txBody>
                  <a:tcPr marL="73025" marR="73025" marT="73025" marB="73025"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974509849"/>
                  </a:ext>
                </a:extLst>
              </a:tr>
              <a:tr h="625077">
                <a:tc>
                  <a:txBody>
                    <a:bodyPr/>
                    <a:lstStyle/>
                    <a:p>
                      <a:pPr marL="0" marR="0" algn="l">
                        <a:lnSpc>
                          <a:spcPct val="100000"/>
                        </a:lnSpc>
                        <a:spcBef>
                          <a:spcPts val="500"/>
                        </a:spcBef>
                        <a:spcAft>
                          <a:spcPts val="600"/>
                        </a:spcAft>
                        <a:buNone/>
                      </a:pPr>
                      <a:r>
                        <a:rPr lang="en-US" sz="1800" b="0" i="0" u="none" strike="noStrike" kern="100" cap="none" dirty="0">
                          <a:solidFill>
                            <a:schemeClr val="tx1"/>
                          </a:solidFill>
                          <a:effectLst/>
                          <a:latin typeface="Calibri" panose="020F0502020204030204" pitchFamily="34" charset="0"/>
                          <a:ea typeface="Calibri" panose="020F0502020204030204" pitchFamily="34" charset="0"/>
                          <a:cs typeface="Calibri" panose="020F0502020204030204" pitchFamily="34" charset="0"/>
                          <a:sym typeface="Arial"/>
                        </a:rPr>
                        <a:t>You borrow $200 from your older cousin and agree to pay her back $220 over time.</a:t>
                      </a:r>
                    </a:p>
                  </a:txBody>
                  <a:tcPr marL="40546" marR="40546" marT="0"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lumMod val="20000"/>
                        <a:lumOff val="80000"/>
                      </a:schemeClr>
                    </a:solidFill>
                  </a:tcPr>
                </a:tc>
                <a:tc>
                  <a:txBody>
                    <a:bodyPr/>
                    <a:lstStyle/>
                    <a:p>
                      <a:pPr marL="0" marR="0" algn="ctr">
                        <a:lnSpc>
                          <a:spcPct val="100000"/>
                        </a:lnSpc>
                        <a:spcBef>
                          <a:spcPts val="50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Loan</a:t>
                      </a:r>
                    </a:p>
                  </a:txBody>
                  <a:tcPr marL="73025" marR="73025" marT="73025" marB="73025"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317842140"/>
                  </a:ext>
                </a:extLst>
              </a:tr>
              <a:tr h="625077">
                <a:tc>
                  <a:txBody>
                    <a:bodyPr/>
                    <a:lstStyle/>
                    <a:p>
                      <a:pPr marL="0" marR="0" algn="l">
                        <a:lnSpc>
                          <a:spcPct val="100000"/>
                        </a:lnSpc>
                        <a:spcBef>
                          <a:spcPts val="500"/>
                        </a:spcBef>
                        <a:spcAft>
                          <a:spcPts val="600"/>
                        </a:spcAft>
                        <a:buNone/>
                      </a:pPr>
                      <a:r>
                        <a:rPr lang="en-US" sz="1800" b="0" i="0" u="none" strike="noStrike" kern="100" cap="none" dirty="0">
                          <a:solidFill>
                            <a:schemeClr val="tx1"/>
                          </a:solidFill>
                          <a:effectLst/>
                          <a:latin typeface="Calibri" panose="020F0502020204030204" pitchFamily="34" charset="0"/>
                          <a:ea typeface="Calibri" panose="020F0502020204030204" pitchFamily="34" charset="0"/>
                          <a:cs typeface="Calibri" panose="020F0502020204030204" pitchFamily="34" charset="0"/>
                          <a:sym typeface="Arial"/>
                        </a:rPr>
                        <a:t>Your community has a program that provides sneakers if you meet specific requirements.</a:t>
                      </a:r>
                    </a:p>
                  </a:txBody>
                  <a:tcPr marL="40546" marR="40546" marT="0"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auto" latinLnBrk="0" hangingPunct="1">
                        <a:lnSpc>
                          <a:spcPct val="100000"/>
                        </a:lnSpc>
                        <a:spcBef>
                          <a:spcPts val="500"/>
                        </a:spcBef>
                        <a:spcAft>
                          <a:spcPts val="0"/>
                        </a:spcAft>
                        <a:buClr>
                          <a:srgbClr val="000000"/>
                        </a:buClr>
                        <a:buSzTx/>
                        <a:buFont typeface="Arial"/>
                        <a:buNone/>
                        <a:tabLst/>
                        <a:defRPr/>
                      </a:pPr>
                      <a:r>
                        <a:rPr kumimoji="0" lang="en-US" sz="18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rPr>
                        <a:t>Oklahoma’s Promise</a:t>
                      </a:r>
                      <a:br>
                        <a:rPr kumimoji="0" lang="en-US" sz="18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rPr>
                      </a:br>
                      <a:r>
                        <a:rPr kumimoji="0" lang="en-US" sz="18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rPr>
                        <a:t>or Pell Grant</a:t>
                      </a:r>
                    </a:p>
                  </a:txBody>
                  <a:tcPr marL="73025" marR="73025" marT="73025" marB="73025"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325723185"/>
                  </a:ext>
                </a:extLst>
              </a:tr>
              <a:tr h="625077">
                <a:tc>
                  <a:txBody>
                    <a:bodyPr/>
                    <a:lstStyle/>
                    <a:p>
                      <a:pPr marL="0" marR="0" algn="l">
                        <a:lnSpc>
                          <a:spcPct val="100000"/>
                        </a:lnSpc>
                        <a:spcBef>
                          <a:spcPts val="500"/>
                        </a:spcBef>
                        <a:spcAft>
                          <a:spcPts val="600"/>
                        </a:spcAft>
                        <a:buNone/>
                      </a:pPr>
                      <a:r>
                        <a:rPr lang="en-US" sz="1800" b="0" i="0" u="none" strike="noStrike" kern="100" cap="none" dirty="0">
                          <a:solidFill>
                            <a:schemeClr val="tx1"/>
                          </a:solidFill>
                          <a:effectLst/>
                          <a:latin typeface="Calibri" panose="020F0502020204030204" pitchFamily="34" charset="0"/>
                          <a:ea typeface="Calibri" panose="020F0502020204030204" pitchFamily="34" charset="0"/>
                          <a:cs typeface="Calibri" panose="020F0502020204030204" pitchFamily="34" charset="0"/>
                          <a:sym typeface="Arial"/>
                        </a:rPr>
                        <a:t>You fill out a form to see which sneaker payment options you qualify for.</a:t>
                      </a:r>
                    </a:p>
                  </a:txBody>
                  <a:tcPr marL="40546" marR="40546" marT="0"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auto" latinLnBrk="0" hangingPunct="1">
                        <a:lnSpc>
                          <a:spcPct val="100000"/>
                        </a:lnSpc>
                        <a:spcBef>
                          <a:spcPts val="500"/>
                        </a:spcBef>
                        <a:spcAft>
                          <a:spcPts val="0"/>
                        </a:spcAft>
                        <a:buClr>
                          <a:srgbClr val="000000"/>
                        </a:buClr>
                        <a:buSzTx/>
                        <a:buFont typeface="Arial"/>
                        <a:buNone/>
                        <a:tabLst/>
                        <a:defRPr/>
                      </a:pPr>
                      <a:r>
                        <a:rPr kumimoji="0" lang="en-US" sz="18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rPr>
                        <a:t>FAFSA</a:t>
                      </a:r>
                    </a:p>
                  </a:txBody>
                  <a:tcPr marL="73025" marR="73025" marT="73025" marB="73025"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562363352"/>
                  </a:ext>
                </a:extLst>
              </a:tr>
              <a:tr h="625077">
                <a:tc>
                  <a:txBody>
                    <a:bodyPr/>
                    <a:lstStyle/>
                    <a:p>
                      <a:pPr marL="0" marR="0" algn="l">
                        <a:lnSpc>
                          <a:spcPct val="100000"/>
                        </a:lnSpc>
                        <a:spcBef>
                          <a:spcPts val="500"/>
                        </a:spcBef>
                        <a:spcAft>
                          <a:spcPts val="600"/>
                        </a:spcAft>
                        <a:buNone/>
                      </a:pPr>
                      <a:r>
                        <a:rPr lang="en-US" sz="1800" b="0" i="0" u="none" strike="noStrike" kern="100" cap="none" dirty="0">
                          <a:solidFill>
                            <a:schemeClr val="tx1"/>
                          </a:solidFill>
                          <a:effectLst/>
                          <a:latin typeface="Calibri" panose="020F0502020204030204" pitchFamily="34" charset="0"/>
                          <a:ea typeface="Calibri" panose="020F0502020204030204" pitchFamily="34" charset="0"/>
                          <a:cs typeface="Calibri" panose="020F0502020204030204" pitchFamily="34" charset="0"/>
                          <a:sym typeface="Arial"/>
                        </a:rPr>
                        <a:t>Your basketball coach is so impressed with your skills that he buys the sneakers for you.</a:t>
                      </a:r>
                    </a:p>
                  </a:txBody>
                  <a:tcPr marL="40546" marR="40546" marT="0" marB="0"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914400" rtl="0" eaLnBrk="1" fontAlgn="auto" latinLnBrk="0" hangingPunct="1">
                        <a:lnSpc>
                          <a:spcPct val="100000"/>
                        </a:lnSpc>
                        <a:spcBef>
                          <a:spcPts val="500"/>
                        </a:spcBef>
                        <a:spcAft>
                          <a:spcPts val="0"/>
                        </a:spcAft>
                        <a:buClr>
                          <a:srgbClr val="000000"/>
                        </a:buClr>
                        <a:buSzTx/>
                        <a:buFont typeface="Arial"/>
                        <a:buNone/>
                        <a:tabLst/>
                        <a:defRPr/>
                      </a:pPr>
                      <a:r>
                        <a:rPr kumimoji="0" lang="en-US" sz="1800" b="1" i="0" u="none" strike="noStrike" kern="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sym typeface="Arial"/>
                        </a:rPr>
                        <a:t>Scholarship</a:t>
                      </a:r>
                    </a:p>
                  </a:txBody>
                  <a:tcPr marL="73025" marR="73025" marT="73025" marB="73025"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295381476"/>
                  </a:ext>
                </a:extLst>
              </a:tr>
            </a:tbl>
          </a:graphicData>
        </a:graphic>
      </p:graphicFrame>
    </p:spTree>
    <p:extLst>
      <p:ext uri="{BB962C8B-B14F-4D97-AF65-F5344CB8AC3E}">
        <p14:creationId xmlns:p14="http://schemas.microsoft.com/office/powerpoint/2010/main" val="32036963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C44C98-E99C-4A2D-E6C4-5CC12472BE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1D4CD1-3886-8916-FD33-EBE08A409BEF}"/>
              </a:ext>
            </a:extLst>
          </p:cNvPr>
          <p:cNvSpPr>
            <a:spLocks noGrp="1"/>
          </p:cNvSpPr>
          <p:nvPr>
            <p:ph type="title"/>
          </p:nvPr>
        </p:nvSpPr>
        <p:spPr/>
        <p:txBody>
          <a:bodyPr/>
          <a:lstStyle/>
          <a:p>
            <a:r>
              <a:rPr lang="en-US" dirty="0"/>
              <a:t>Discussion Questions</a:t>
            </a:r>
          </a:p>
        </p:txBody>
      </p:sp>
      <p:sp>
        <p:nvSpPr>
          <p:cNvPr id="3" name="Text Placeholder 2">
            <a:extLst>
              <a:ext uri="{FF2B5EF4-FFF2-40B4-BE49-F238E27FC236}">
                <a16:creationId xmlns:a16="http://schemas.microsoft.com/office/drawing/2014/main" id="{9D189E0F-7139-23D7-B5B6-A916EC13AB93}"/>
              </a:ext>
            </a:extLst>
          </p:cNvPr>
          <p:cNvSpPr>
            <a:spLocks noGrp="1"/>
          </p:cNvSpPr>
          <p:nvPr>
            <p:ph type="body" sz="quarter" idx="10"/>
          </p:nvPr>
        </p:nvSpPr>
        <p:spPr/>
        <p:txBody>
          <a:bodyPr/>
          <a:lstStyle/>
          <a:p>
            <a:pPr marL="319088" indent="-319088" fontAlgn="base"/>
            <a:r>
              <a:rPr lang="en-US" dirty="0"/>
              <a:t>Which challenge (academic, financial, support) do you think might be the hardest for you to overcome? Why?</a:t>
            </a:r>
          </a:p>
          <a:p>
            <a:pPr marL="319088" indent="-319088" fontAlgn="base"/>
            <a:endParaRPr lang="en-US" dirty="0"/>
          </a:p>
          <a:p>
            <a:pPr marL="319088" indent="-319088" fontAlgn="base"/>
            <a:r>
              <a:rPr lang="en-US" dirty="0"/>
              <a:t>What is the name of a resource or person who might help you with that challenge?</a:t>
            </a:r>
          </a:p>
        </p:txBody>
      </p:sp>
    </p:spTree>
    <p:extLst>
      <p:ext uri="{BB962C8B-B14F-4D97-AF65-F5344CB8AC3E}">
        <p14:creationId xmlns:p14="http://schemas.microsoft.com/office/powerpoint/2010/main" val="35771340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93D1F-D78C-B009-C80C-09B5930817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A81FF6-17D5-8215-1FA0-F19381879FA5}"/>
              </a:ext>
            </a:extLst>
          </p:cNvPr>
          <p:cNvSpPr>
            <a:spLocks noGrp="1"/>
          </p:cNvSpPr>
          <p:nvPr>
            <p:ph type="title"/>
          </p:nvPr>
        </p:nvSpPr>
        <p:spPr/>
        <p:txBody>
          <a:bodyPr/>
          <a:lstStyle/>
          <a:p>
            <a:r>
              <a:rPr lang="en-US" dirty="0"/>
              <a:t>Discussion Questions</a:t>
            </a:r>
          </a:p>
        </p:txBody>
      </p:sp>
      <p:sp>
        <p:nvSpPr>
          <p:cNvPr id="3" name="Text Placeholder 2">
            <a:extLst>
              <a:ext uri="{FF2B5EF4-FFF2-40B4-BE49-F238E27FC236}">
                <a16:creationId xmlns:a16="http://schemas.microsoft.com/office/drawing/2014/main" id="{88C8258F-DBA7-B128-DB5E-A73C3FAD9C69}"/>
              </a:ext>
            </a:extLst>
          </p:cNvPr>
          <p:cNvSpPr>
            <a:spLocks noGrp="1"/>
          </p:cNvSpPr>
          <p:nvPr>
            <p:ph type="body" sz="quarter" idx="10"/>
          </p:nvPr>
        </p:nvSpPr>
        <p:spPr/>
        <p:txBody>
          <a:bodyPr/>
          <a:lstStyle/>
          <a:p>
            <a:pPr marL="319088" indent="-319088" fontAlgn="base"/>
            <a:r>
              <a:rPr lang="en-US" dirty="0"/>
              <a:t>What’s one thing you learned today that makes college feel more possible for you?</a:t>
            </a:r>
          </a:p>
          <a:p>
            <a:pPr marL="319088" indent="-319088" fontAlgn="base"/>
            <a:endParaRPr lang="en-US" dirty="0"/>
          </a:p>
          <a:p>
            <a:pPr marL="319088" indent="-319088" fontAlgn="base"/>
            <a:r>
              <a:rPr lang="en-US" dirty="0"/>
              <a:t>What is one step you could take </a:t>
            </a:r>
            <a:r>
              <a:rPr lang="en-US" b="1" i="1" dirty="0"/>
              <a:t>next semester</a:t>
            </a:r>
            <a:r>
              <a:rPr lang="en-US" dirty="0"/>
              <a:t> to prepare for life after high school?</a:t>
            </a:r>
          </a:p>
        </p:txBody>
      </p:sp>
    </p:spTree>
    <p:extLst>
      <p:ext uri="{BB962C8B-B14F-4D97-AF65-F5344CB8AC3E}">
        <p14:creationId xmlns:p14="http://schemas.microsoft.com/office/powerpoint/2010/main" val="3981244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69DC8-3C65-86EA-44F9-3FA32225E8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B0E6E6-9034-323D-6E67-B5D49D7BB383}"/>
              </a:ext>
            </a:extLst>
          </p:cNvPr>
          <p:cNvSpPr>
            <a:spLocks noGrp="1"/>
          </p:cNvSpPr>
          <p:nvPr>
            <p:ph type="title"/>
          </p:nvPr>
        </p:nvSpPr>
        <p:spPr>
          <a:xfrm>
            <a:off x="640792" y="254000"/>
            <a:ext cx="7831665" cy="828525"/>
          </a:xfrm>
        </p:spPr>
        <p:txBody>
          <a:bodyPr/>
          <a:lstStyle/>
          <a:p>
            <a:r>
              <a:rPr lang="en-US" b="1" dirty="0">
                <a:solidFill>
                  <a:schemeClr val="accent5"/>
                </a:solidFill>
              </a:rPr>
              <a:t>Scenario 1</a:t>
            </a:r>
          </a:p>
        </p:txBody>
      </p:sp>
      <p:sp>
        <p:nvSpPr>
          <p:cNvPr id="3" name="Text Placeholder 2">
            <a:extLst>
              <a:ext uri="{FF2B5EF4-FFF2-40B4-BE49-F238E27FC236}">
                <a16:creationId xmlns:a16="http://schemas.microsoft.com/office/drawing/2014/main" id="{1C6CDB47-9357-1403-B8EC-06B0B2D4EF60}"/>
              </a:ext>
            </a:extLst>
          </p:cNvPr>
          <p:cNvSpPr>
            <a:spLocks noGrp="1"/>
          </p:cNvSpPr>
          <p:nvPr>
            <p:ph type="body" sz="quarter" idx="10"/>
          </p:nvPr>
        </p:nvSpPr>
        <p:spPr>
          <a:xfrm>
            <a:off x="855133" y="826701"/>
            <a:ext cx="7831665" cy="3797950"/>
          </a:xfrm>
        </p:spPr>
        <p:txBody>
          <a:bodyPr/>
          <a:lstStyle/>
          <a:p>
            <a:pPr marL="0" indent="0">
              <a:buClr>
                <a:schemeClr val="accent5"/>
              </a:buClr>
              <a:buNone/>
            </a:pPr>
            <a:r>
              <a:rPr lang="en-US" sz="2200" dirty="0"/>
              <a:t>James is a junior in high school with a 3.5 GPA. He’s passionate about computers and hopes to major in computer science at a four-year university.</a:t>
            </a:r>
          </a:p>
          <a:p>
            <a:pPr marL="0" indent="0">
              <a:buClr>
                <a:schemeClr val="accent5"/>
              </a:buClr>
              <a:buNone/>
            </a:pPr>
            <a:r>
              <a:rPr lang="en-US" sz="2200" dirty="0"/>
              <a:t>He lives with his parents and younger sister. His mom is a cashier, and his dad works in construction. There’s very little savings, and most of their income is spent on rent, food, and bills. His parents are supportive, but they can't help financially with college.</a:t>
            </a:r>
          </a:p>
          <a:p>
            <a:pPr marL="0" indent="0">
              <a:buClr>
                <a:schemeClr val="accent5"/>
              </a:buClr>
              <a:buNone/>
            </a:pPr>
            <a:r>
              <a:rPr lang="en-US" sz="2200" b="1" i="1" dirty="0">
                <a:solidFill>
                  <a:schemeClr val="accent5"/>
                </a:solidFill>
                <a:ea typeface="Calibri" panose="020F0502020204030204" pitchFamily="34" charset="0"/>
              </a:rPr>
              <a:t>What are some things James can do to help pay for college?</a:t>
            </a:r>
          </a:p>
          <a:p>
            <a:pPr marL="0" indent="0">
              <a:buClr>
                <a:schemeClr val="accent5"/>
              </a:buClr>
              <a:buNone/>
            </a:pPr>
            <a:endParaRPr lang="en-US" sz="2200" dirty="0"/>
          </a:p>
        </p:txBody>
      </p:sp>
    </p:spTree>
    <p:extLst>
      <p:ext uri="{BB962C8B-B14F-4D97-AF65-F5344CB8AC3E}">
        <p14:creationId xmlns:p14="http://schemas.microsoft.com/office/powerpoint/2010/main" val="39705046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CD489-FFCB-8547-B9BB-9145A6ABA9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FF3106-4CEB-A787-67F9-DD5D155056B5}"/>
              </a:ext>
            </a:extLst>
          </p:cNvPr>
          <p:cNvSpPr>
            <a:spLocks noGrp="1"/>
          </p:cNvSpPr>
          <p:nvPr>
            <p:ph type="title"/>
          </p:nvPr>
        </p:nvSpPr>
        <p:spPr>
          <a:xfrm>
            <a:off x="640792" y="254000"/>
            <a:ext cx="7831665" cy="828525"/>
          </a:xfrm>
        </p:spPr>
        <p:txBody>
          <a:bodyPr/>
          <a:lstStyle/>
          <a:p>
            <a:r>
              <a:rPr lang="en-US" b="1" dirty="0">
                <a:solidFill>
                  <a:schemeClr val="accent5"/>
                </a:solidFill>
              </a:rPr>
              <a:t>Scenario 2</a:t>
            </a:r>
          </a:p>
        </p:txBody>
      </p:sp>
      <p:sp>
        <p:nvSpPr>
          <p:cNvPr id="3" name="Text Placeholder 2">
            <a:extLst>
              <a:ext uri="{FF2B5EF4-FFF2-40B4-BE49-F238E27FC236}">
                <a16:creationId xmlns:a16="http://schemas.microsoft.com/office/drawing/2014/main" id="{5894D099-2D2C-3B2A-34EB-058674F77514}"/>
              </a:ext>
            </a:extLst>
          </p:cNvPr>
          <p:cNvSpPr>
            <a:spLocks noGrp="1"/>
          </p:cNvSpPr>
          <p:nvPr>
            <p:ph type="body" sz="quarter" idx="10"/>
          </p:nvPr>
        </p:nvSpPr>
        <p:spPr>
          <a:xfrm>
            <a:off x="855133" y="826701"/>
            <a:ext cx="7831665" cy="3797950"/>
          </a:xfrm>
        </p:spPr>
        <p:txBody>
          <a:bodyPr/>
          <a:lstStyle/>
          <a:p>
            <a:pPr marL="0" indent="0">
              <a:buClr>
                <a:schemeClr val="accent5"/>
              </a:buClr>
              <a:buNone/>
            </a:pPr>
            <a:r>
              <a:rPr lang="en-US" sz="2200" dirty="0"/>
              <a:t>Elijah is a sophomore. He’s a quiet, low-key student who shows up, completes most assignments, and stays out of trouble. He makes mostly Bs and Cs, has a 2.8 GPA, and takes standard-level classes.</a:t>
            </a:r>
          </a:p>
          <a:p>
            <a:pPr marL="0" indent="0">
              <a:buClr>
                <a:schemeClr val="accent5"/>
              </a:buClr>
              <a:buNone/>
            </a:pPr>
            <a:r>
              <a:rPr lang="en-US" sz="2200" dirty="0"/>
              <a:t>Elijah has started thinking about college now that his friends are talking about applications, scholarships, and letters of recommendation. He worries that he hasn’t done anything notable at school to add to a college application or that teachers could write about him in a letter of recommendation.</a:t>
            </a:r>
          </a:p>
          <a:p>
            <a:pPr marL="0" indent="0">
              <a:buClr>
                <a:schemeClr val="accent5"/>
              </a:buClr>
              <a:buNone/>
            </a:pPr>
            <a:r>
              <a:rPr lang="en-US" sz="2200" b="1" i="1" dirty="0">
                <a:solidFill>
                  <a:schemeClr val="accent5"/>
                </a:solidFill>
                <a:ea typeface="Calibri" panose="020F0502020204030204" pitchFamily="34" charset="0"/>
              </a:rPr>
              <a:t>What can Elijah do in the last two years of high school to</a:t>
            </a:r>
            <a:br>
              <a:rPr lang="en-US" sz="2200" b="1" i="1" dirty="0">
                <a:solidFill>
                  <a:schemeClr val="accent5"/>
                </a:solidFill>
                <a:ea typeface="Calibri" panose="020F0502020204030204" pitchFamily="34" charset="0"/>
              </a:rPr>
            </a:br>
            <a:r>
              <a:rPr lang="en-US" sz="2200" b="1" i="1" dirty="0">
                <a:solidFill>
                  <a:schemeClr val="accent5"/>
                </a:solidFill>
                <a:ea typeface="Calibri" panose="020F0502020204030204" pitchFamily="34" charset="0"/>
              </a:rPr>
              <a:t>make him stand out to colleges?</a:t>
            </a:r>
            <a:endParaRPr lang="en-US" sz="2200" dirty="0">
              <a:solidFill>
                <a:schemeClr val="accent5"/>
              </a:solidFill>
              <a:ea typeface="Calibri" panose="020F0502020204030204" pitchFamily="34" charset="0"/>
            </a:endParaRPr>
          </a:p>
          <a:p>
            <a:pPr marL="0" indent="0">
              <a:buClr>
                <a:schemeClr val="accent5"/>
              </a:buClr>
              <a:buNone/>
            </a:pPr>
            <a:endParaRPr lang="en-US" sz="2200" dirty="0"/>
          </a:p>
        </p:txBody>
      </p:sp>
    </p:spTree>
    <p:extLst>
      <p:ext uri="{BB962C8B-B14F-4D97-AF65-F5344CB8AC3E}">
        <p14:creationId xmlns:p14="http://schemas.microsoft.com/office/powerpoint/2010/main" val="25003084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9B50B3-D497-15B3-B66D-4ECC4266BA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4F45CA-49FE-5469-692F-63E6407B6A67}"/>
              </a:ext>
            </a:extLst>
          </p:cNvPr>
          <p:cNvSpPr>
            <a:spLocks noGrp="1"/>
          </p:cNvSpPr>
          <p:nvPr>
            <p:ph type="title"/>
          </p:nvPr>
        </p:nvSpPr>
        <p:spPr>
          <a:xfrm>
            <a:off x="640792" y="254000"/>
            <a:ext cx="7831665" cy="828525"/>
          </a:xfrm>
        </p:spPr>
        <p:txBody>
          <a:bodyPr/>
          <a:lstStyle/>
          <a:p>
            <a:r>
              <a:rPr lang="en-US" b="1" dirty="0">
                <a:solidFill>
                  <a:schemeClr val="accent5"/>
                </a:solidFill>
              </a:rPr>
              <a:t>Scenario 3</a:t>
            </a:r>
          </a:p>
        </p:txBody>
      </p:sp>
      <p:sp>
        <p:nvSpPr>
          <p:cNvPr id="3" name="Text Placeholder 2">
            <a:extLst>
              <a:ext uri="{FF2B5EF4-FFF2-40B4-BE49-F238E27FC236}">
                <a16:creationId xmlns:a16="http://schemas.microsoft.com/office/drawing/2014/main" id="{997148BC-CD2D-E3F9-AB8C-6F4CAE2D776D}"/>
              </a:ext>
            </a:extLst>
          </p:cNvPr>
          <p:cNvSpPr>
            <a:spLocks noGrp="1"/>
          </p:cNvSpPr>
          <p:nvPr>
            <p:ph type="body" sz="quarter" idx="10"/>
          </p:nvPr>
        </p:nvSpPr>
        <p:spPr>
          <a:xfrm>
            <a:off x="855133" y="826701"/>
            <a:ext cx="7831665" cy="3797950"/>
          </a:xfrm>
        </p:spPr>
        <p:txBody>
          <a:bodyPr/>
          <a:lstStyle/>
          <a:p>
            <a:pPr marL="0" indent="0">
              <a:buClr>
                <a:schemeClr val="accent5"/>
              </a:buClr>
              <a:buNone/>
            </a:pPr>
            <a:r>
              <a:rPr lang="en-US" sz="2200" dirty="0"/>
              <a:t>Janelle is a senior at Eastview High School. She’s independent, hardworking, and focused on doing well in school. She has a 3.5 GPA and is on track to graduate. Janelle wants to go to college, but she’s having trouble taking the next steps.</a:t>
            </a:r>
          </a:p>
          <a:p>
            <a:pPr marL="0" indent="0">
              <a:buClr>
                <a:schemeClr val="accent5"/>
              </a:buClr>
              <a:buNone/>
            </a:pPr>
            <a:r>
              <a:rPr lang="en-US" sz="2200" dirty="0"/>
              <a:t>Janelle hasn’t filled out the FAFSA, visited any colleges, or asked for recommendation letters. She feels overwhelmed by the process because her parents didn’t go to college and don't know how to help her.</a:t>
            </a:r>
          </a:p>
          <a:p>
            <a:pPr marL="0" indent="0">
              <a:buClr>
                <a:schemeClr val="accent5"/>
              </a:buClr>
              <a:buNone/>
            </a:pPr>
            <a:r>
              <a:rPr lang="en-US" sz="2200" b="1" i="1" dirty="0">
                <a:solidFill>
                  <a:schemeClr val="accent5"/>
                </a:solidFill>
                <a:ea typeface="Calibri" panose="020F0502020204030204" pitchFamily="34" charset="0"/>
              </a:rPr>
              <a:t>Who can Janelle turn to for guidance?</a:t>
            </a:r>
            <a:endParaRPr lang="en-US" sz="2200" dirty="0">
              <a:solidFill>
                <a:schemeClr val="accent5"/>
              </a:solidFill>
              <a:ea typeface="Calibri" panose="020F0502020204030204" pitchFamily="34" charset="0"/>
            </a:endParaRPr>
          </a:p>
        </p:txBody>
      </p:sp>
    </p:spTree>
    <p:extLst>
      <p:ext uri="{BB962C8B-B14F-4D97-AF65-F5344CB8AC3E}">
        <p14:creationId xmlns:p14="http://schemas.microsoft.com/office/powerpoint/2010/main" val="28895434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A88C5-3013-8A49-14CC-B29C2ADEF4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0761D2-1B14-E57B-9D3B-993ED3AE7A20}"/>
              </a:ext>
            </a:extLst>
          </p:cNvPr>
          <p:cNvSpPr>
            <a:spLocks noGrp="1"/>
          </p:cNvSpPr>
          <p:nvPr>
            <p:ph type="title"/>
          </p:nvPr>
        </p:nvSpPr>
        <p:spPr/>
        <p:txBody>
          <a:bodyPr/>
          <a:lstStyle/>
          <a:p>
            <a:r>
              <a:rPr lang="en-US" dirty="0"/>
              <a:t>Campus Tour!</a:t>
            </a:r>
          </a:p>
        </p:txBody>
      </p:sp>
      <p:sp>
        <p:nvSpPr>
          <p:cNvPr id="3" name="Text Placeholder 2">
            <a:extLst>
              <a:ext uri="{FF2B5EF4-FFF2-40B4-BE49-F238E27FC236}">
                <a16:creationId xmlns:a16="http://schemas.microsoft.com/office/drawing/2014/main" id="{C8A30861-C093-BC6E-6FCD-B4263A16CDA9}"/>
              </a:ext>
            </a:extLst>
          </p:cNvPr>
          <p:cNvSpPr>
            <a:spLocks noGrp="1"/>
          </p:cNvSpPr>
          <p:nvPr>
            <p:ph type="body" sz="quarter" idx="10"/>
          </p:nvPr>
        </p:nvSpPr>
        <p:spPr/>
        <p:txBody>
          <a:bodyPr/>
          <a:lstStyle/>
          <a:p>
            <a:pPr marL="0" indent="0">
              <a:buNone/>
            </a:pPr>
            <a:r>
              <a:rPr lang="en-US" dirty="0"/>
              <a:t>Are there resources and </a:t>
            </a:r>
            <a:r>
              <a:rPr lang="en-US"/>
              <a:t>scholarship opportunities </a:t>
            </a:r>
            <a:r>
              <a:rPr lang="en-US" dirty="0"/>
              <a:t>that could help you go to college here?</a:t>
            </a:r>
          </a:p>
        </p:txBody>
      </p:sp>
    </p:spTree>
    <p:extLst>
      <p:ext uri="{BB962C8B-B14F-4D97-AF65-F5344CB8AC3E}">
        <p14:creationId xmlns:p14="http://schemas.microsoft.com/office/powerpoint/2010/main" val="1295560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7C29B-05BA-5502-C2A1-45CC24CB32A6}"/>
              </a:ext>
            </a:extLst>
          </p:cNvPr>
          <p:cNvSpPr>
            <a:spLocks noGrp="1"/>
          </p:cNvSpPr>
          <p:nvPr>
            <p:ph type="title"/>
          </p:nvPr>
        </p:nvSpPr>
        <p:spPr/>
        <p:txBody>
          <a:bodyPr/>
          <a:lstStyle/>
          <a:p>
            <a:r>
              <a:rPr lang="en-US" dirty="0"/>
              <a:t>What’s Holding You Back?</a:t>
            </a:r>
          </a:p>
        </p:txBody>
      </p:sp>
      <p:sp>
        <p:nvSpPr>
          <p:cNvPr id="3" name="Text Placeholder 2">
            <a:extLst>
              <a:ext uri="{FF2B5EF4-FFF2-40B4-BE49-F238E27FC236}">
                <a16:creationId xmlns:a16="http://schemas.microsoft.com/office/drawing/2014/main" id="{6CEAA721-084C-92CE-0101-1B453C84A1F8}"/>
              </a:ext>
            </a:extLst>
          </p:cNvPr>
          <p:cNvSpPr>
            <a:spLocks noGrp="1"/>
          </p:cNvSpPr>
          <p:nvPr>
            <p:ph type="body" sz="quarter" idx="10"/>
          </p:nvPr>
        </p:nvSpPr>
        <p:spPr/>
        <p:txBody>
          <a:bodyPr/>
          <a:lstStyle/>
          <a:p>
            <a:pPr marL="0" indent="0">
              <a:buNone/>
            </a:pPr>
            <a:r>
              <a:rPr lang="en-US" dirty="0"/>
              <a:t>9</a:t>
            </a:r>
            <a:r>
              <a:rPr lang="en-US" baseline="30000" dirty="0"/>
              <a:t>th</a:t>
            </a:r>
            <a:r>
              <a:rPr lang="en-US" dirty="0"/>
              <a:t> Grade Campus Visit</a:t>
            </a:r>
          </a:p>
        </p:txBody>
      </p:sp>
    </p:spTree>
    <p:extLst>
      <p:ext uri="{BB962C8B-B14F-4D97-AF65-F5344CB8AC3E}">
        <p14:creationId xmlns:p14="http://schemas.microsoft.com/office/powerpoint/2010/main" val="2401040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1FFB35-384B-FCEB-E169-FDA1D18E9A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606734-7632-2CDD-E36F-046628E98B6E}"/>
              </a:ext>
            </a:extLst>
          </p:cNvPr>
          <p:cNvSpPr>
            <a:spLocks noGrp="1"/>
          </p:cNvSpPr>
          <p:nvPr>
            <p:ph type="title"/>
          </p:nvPr>
        </p:nvSpPr>
        <p:spPr/>
        <p:txBody>
          <a:bodyPr/>
          <a:lstStyle/>
          <a:p>
            <a:r>
              <a:rPr lang="en-US" dirty="0"/>
              <a:t>Housekeeping: Norms</a:t>
            </a:r>
          </a:p>
        </p:txBody>
      </p:sp>
      <p:sp>
        <p:nvSpPr>
          <p:cNvPr id="3" name="Text Placeholder 2">
            <a:extLst>
              <a:ext uri="{FF2B5EF4-FFF2-40B4-BE49-F238E27FC236}">
                <a16:creationId xmlns:a16="http://schemas.microsoft.com/office/drawing/2014/main" id="{52226B83-4036-602F-2D69-A7DC49A9315C}"/>
              </a:ext>
            </a:extLst>
          </p:cNvPr>
          <p:cNvSpPr>
            <a:spLocks noGrp="1"/>
          </p:cNvSpPr>
          <p:nvPr>
            <p:ph type="body" sz="quarter" idx="10"/>
          </p:nvPr>
        </p:nvSpPr>
        <p:spPr/>
        <p:txBody>
          <a:bodyPr/>
          <a:lstStyle/>
          <a:p>
            <a:pPr marL="319088" lvl="0" indent="-319088"/>
            <a:r>
              <a:rPr lang="en-US" dirty="0"/>
              <a:t>Behave like a guest—represent your school well.</a:t>
            </a:r>
          </a:p>
          <a:p>
            <a:pPr marL="776288" lvl="1" indent="-319088"/>
            <a:r>
              <a:rPr lang="en-US" sz="2400" dirty="0"/>
              <a:t>Keep cell phones on silent.</a:t>
            </a:r>
          </a:p>
          <a:p>
            <a:pPr marL="776288" lvl="1" indent="-319088"/>
            <a:r>
              <a:rPr lang="en-US" sz="2400" dirty="0"/>
              <a:t>Leave the campus as clean as it was when you arrived.</a:t>
            </a:r>
          </a:p>
          <a:p>
            <a:pPr marL="319088" lvl="0" indent="-319088"/>
            <a:r>
              <a:rPr lang="en-US" dirty="0"/>
              <a:t>Follow all instructions.</a:t>
            </a:r>
          </a:p>
          <a:p>
            <a:pPr marL="776288" lvl="1" indent="-319088"/>
            <a:r>
              <a:rPr lang="en-US" sz="2400" dirty="0"/>
              <a:t>Stay with your group.</a:t>
            </a:r>
          </a:p>
          <a:p>
            <a:pPr marL="776288" lvl="1" indent="-319088"/>
            <a:r>
              <a:rPr lang="en-US" sz="2400" dirty="0"/>
              <a:t>Stay engaged in all activities.</a:t>
            </a:r>
          </a:p>
          <a:p>
            <a:pPr marL="319088" lvl="0" indent="-319088"/>
            <a:r>
              <a:rPr lang="en-US" dirty="0"/>
              <a:t>Ask questions that are on topic.</a:t>
            </a:r>
          </a:p>
        </p:txBody>
      </p:sp>
      <p:pic>
        <p:nvPicPr>
          <p:cNvPr id="5" name="Graphic 4" descr="Users with solid fill">
            <a:extLst>
              <a:ext uri="{FF2B5EF4-FFF2-40B4-BE49-F238E27FC236}">
                <a16:creationId xmlns:a16="http://schemas.microsoft.com/office/drawing/2014/main" id="{F352C2E3-0086-FC2D-7A71-562FB732E70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880538" y="2399142"/>
            <a:ext cx="2351333" cy="2351333"/>
          </a:xfrm>
          <a:prstGeom prst="rect">
            <a:avLst/>
          </a:prstGeom>
        </p:spPr>
      </p:pic>
    </p:spTree>
    <p:extLst>
      <p:ext uri="{BB962C8B-B14F-4D97-AF65-F5344CB8AC3E}">
        <p14:creationId xmlns:p14="http://schemas.microsoft.com/office/powerpoint/2010/main" val="1267181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4A063-17BA-42C1-3813-2D32EA6F0667}"/>
              </a:ext>
            </a:extLst>
          </p:cNvPr>
          <p:cNvSpPr>
            <a:spLocks noGrp="1"/>
          </p:cNvSpPr>
          <p:nvPr>
            <p:ph type="title"/>
          </p:nvPr>
        </p:nvSpPr>
        <p:spPr/>
        <p:txBody>
          <a:bodyPr/>
          <a:lstStyle/>
          <a:p>
            <a:r>
              <a:rPr lang="en-US" dirty="0"/>
              <a:t>Essential Questions</a:t>
            </a:r>
          </a:p>
        </p:txBody>
      </p:sp>
      <p:sp>
        <p:nvSpPr>
          <p:cNvPr id="3" name="Text Placeholder 2">
            <a:extLst>
              <a:ext uri="{FF2B5EF4-FFF2-40B4-BE49-F238E27FC236}">
                <a16:creationId xmlns:a16="http://schemas.microsoft.com/office/drawing/2014/main" id="{75B27215-823E-B142-9C15-8FF9249C2D14}"/>
              </a:ext>
            </a:extLst>
          </p:cNvPr>
          <p:cNvSpPr>
            <a:spLocks noGrp="1"/>
          </p:cNvSpPr>
          <p:nvPr>
            <p:ph type="body" sz="quarter" idx="10"/>
          </p:nvPr>
        </p:nvSpPr>
        <p:spPr/>
        <p:txBody>
          <a:bodyPr/>
          <a:lstStyle/>
          <a:p>
            <a:pPr marL="319088" indent="-319088"/>
            <a:r>
              <a:rPr lang="en-US" dirty="0"/>
              <a:t>What keeps individuals from pursuing a postsecondary education?</a:t>
            </a:r>
          </a:p>
          <a:p>
            <a:pPr marL="319088" indent="-319088"/>
            <a:r>
              <a:rPr lang="en-US" dirty="0"/>
              <a:t>What are some resources to help overcome those challenges?</a:t>
            </a:r>
          </a:p>
        </p:txBody>
      </p:sp>
    </p:spTree>
    <p:extLst>
      <p:ext uri="{BB962C8B-B14F-4D97-AF65-F5344CB8AC3E}">
        <p14:creationId xmlns:p14="http://schemas.microsoft.com/office/powerpoint/2010/main" val="375772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5CFA7-AFC0-E13A-8DC7-48D7F568D5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2FFFE0-9F93-5109-EE9E-8A47F01AEDF6}"/>
              </a:ext>
            </a:extLst>
          </p:cNvPr>
          <p:cNvSpPr>
            <a:spLocks noGrp="1"/>
          </p:cNvSpPr>
          <p:nvPr>
            <p:ph type="title"/>
          </p:nvPr>
        </p:nvSpPr>
        <p:spPr/>
        <p:txBody>
          <a:bodyPr/>
          <a:lstStyle/>
          <a:p>
            <a:r>
              <a:rPr lang="en-US" dirty="0"/>
              <a:t>Objectives</a:t>
            </a:r>
          </a:p>
        </p:txBody>
      </p:sp>
      <p:sp>
        <p:nvSpPr>
          <p:cNvPr id="3" name="Text Placeholder 2">
            <a:extLst>
              <a:ext uri="{FF2B5EF4-FFF2-40B4-BE49-F238E27FC236}">
                <a16:creationId xmlns:a16="http://schemas.microsoft.com/office/drawing/2014/main" id="{FFB0AD2E-A34A-5263-5B54-B0B4C576C6D3}"/>
              </a:ext>
            </a:extLst>
          </p:cNvPr>
          <p:cNvSpPr>
            <a:spLocks noGrp="1"/>
          </p:cNvSpPr>
          <p:nvPr>
            <p:ph type="body" sz="quarter" idx="10"/>
          </p:nvPr>
        </p:nvSpPr>
        <p:spPr/>
        <p:txBody>
          <a:bodyPr/>
          <a:lstStyle/>
          <a:p>
            <a:pPr marL="319088" indent="-319088"/>
            <a:r>
              <a:rPr lang="en-US" dirty="0"/>
              <a:t>Identify common obstacles that prevent students from going to college.</a:t>
            </a:r>
          </a:p>
          <a:p>
            <a:pPr marL="319088" indent="-319088"/>
            <a:r>
              <a:rPr lang="en-US" dirty="0"/>
              <a:t>Match available resources and strategies to overcome those obstacles.</a:t>
            </a:r>
          </a:p>
        </p:txBody>
      </p:sp>
    </p:spTree>
    <p:extLst>
      <p:ext uri="{BB962C8B-B14F-4D97-AF65-F5344CB8AC3E}">
        <p14:creationId xmlns:p14="http://schemas.microsoft.com/office/powerpoint/2010/main" val="2444041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0DBA8-C10C-C234-CCD6-003A132D1808}"/>
              </a:ext>
            </a:extLst>
          </p:cNvPr>
          <p:cNvSpPr>
            <a:spLocks noGrp="1"/>
          </p:cNvSpPr>
          <p:nvPr>
            <p:ph type="title"/>
          </p:nvPr>
        </p:nvSpPr>
        <p:spPr/>
        <p:txBody>
          <a:bodyPr/>
          <a:lstStyle/>
          <a:p>
            <a:r>
              <a:rPr lang="en-US" dirty="0"/>
              <a:t>Identifying Challenges</a:t>
            </a:r>
          </a:p>
        </p:txBody>
      </p:sp>
      <p:sp>
        <p:nvSpPr>
          <p:cNvPr id="3" name="Text Placeholder 2">
            <a:extLst>
              <a:ext uri="{FF2B5EF4-FFF2-40B4-BE49-F238E27FC236}">
                <a16:creationId xmlns:a16="http://schemas.microsoft.com/office/drawing/2014/main" id="{54835431-FC2F-FF61-B7C6-270AEA361C61}"/>
              </a:ext>
            </a:extLst>
          </p:cNvPr>
          <p:cNvSpPr>
            <a:spLocks noGrp="1"/>
          </p:cNvSpPr>
          <p:nvPr>
            <p:ph type="body" sz="quarter" idx="10"/>
          </p:nvPr>
        </p:nvSpPr>
        <p:spPr/>
        <p:txBody>
          <a:bodyPr/>
          <a:lstStyle/>
          <a:p>
            <a:pPr marL="0" indent="0" algn="ctr">
              <a:buNone/>
            </a:pPr>
            <a:r>
              <a:rPr lang="en-US" sz="3200" b="1" dirty="0"/>
              <a:t>What do you think keeps</a:t>
            </a:r>
            <a:br>
              <a:rPr lang="en-US" sz="3200" b="1" dirty="0"/>
            </a:br>
            <a:r>
              <a:rPr lang="en-US" sz="3200" b="1" dirty="0"/>
              <a:t>students from going to college?</a:t>
            </a:r>
            <a:endParaRPr lang="en-US" dirty="0"/>
          </a:p>
          <a:p>
            <a:pPr marL="0" indent="0">
              <a:buNone/>
            </a:pPr>
            <a:endParaRPr lang="en-US" dirty="0"/>
          </a:p>
          <a:p>
            <a:pPr marL="422910" indent="-514350">
              <a:buFont typeface="+mj-lt"/>
              <a:buAutoNum type="arabicPeriod"/>
            </a:pPr>
            <a:r>
              <a:rPr lang="en-US" dirty="0"/>
              <a:t>Write 1 reason on each piece of paper.</a:t>
            </a:r>
          </a:p>
          <a:p>
            <a:pPr marL="422910" indent="-514350">
              <a:buFont typeface="+mj-lt"/>
              <a:buAutoNum type="arabicPeriod"/>
            </a:pPr>
            <a:r>
              <a:rPr lang="en-US" dirty="0"/>
              <a:t>Crumple and gently toss both reasons.</a:t>
            </a:r>
          </a:p>
        </p:txBody>
      </p:sp>
      <p:pic>
        <p:nvPicPr>
          <p:cNvPr id="5" name="Picture 4" descr="A blue trash can with a black background&#10;&#10;AI-generated content may be incorrect.">
            <a:extLst>
              <a:ext uri="{FF2B5EF4-FFF2-40B4-BE49-F238E27FC236}">
                <a16:creationId xmlns:a16="http://schemas.microsoft.com/office/drawing/2014/main" id="{3C984545-A24B-495C-24EF-E021A87B8BC6}"/>
              </a:ext>
            </a:extLst>
          </p:cNvPr>
          <p:cNvPicPr>
            <a:picLocks noChangeAspect="1"/>
          </p:cNvPicPr>
          <p:nvPr/>
        </p:nvPicPr>
        <p:blipFill>
          <a:blip r:embed="rId3"/>
          <a:stretch>
            <a:fillRect/>
          </a:stretch>
        </p:blipFill>
        <p:spPr>
          <a:xfrm>
            <a:off x="6957384" y="2614797"/>
            <a:ext cx="1695727" cy="200985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637768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2EAFD-3C93-9C55-FB43-2BE19BB847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60E1DA-4D59-33F3-EEC9-AA1A6DCE58F2}"/>
              </a:ext>
            </a:extLst>
          </p:cNvPr>
          <p:cNvSpPr>
            <a:spLocks noGrp="1"/>
          </p:cNvSpPr>
          <p:nvPr>
            <p:ph type="title"/>
          </p:nvPr>
        </p:nvSpPr>
        <p:spPr/>
        <p:txBody>
          <a:bodyPr/>
          <a:lstStyle/>
          <a:p>
            <a:r>
              <a:rPr lang="en-US" dirty="0"/>
              <a:t>Identifying Challenges</a:t>
            </a:r>
          </a:p>
        </p:txBody>
      </p:sp>
      <p:sp>
        <p:nvSpPr>
          <p:cNvPr id="3" name="Text Placeholder 2">
            <a:extLst>
              <a:ext uri="{FF2B5EF4-FFF2-40B4-BE49-F238E27FC236}">
                <a16:creationId xmlns:a16="http://schemas.microsoft.com/office/drawing/2014/main" id="{B7876268-9D5B-8192-BECC-E67B8DFD29BB}"/>
              </a:ext>
            </a:extLst>
          </p:cNvPr>
          <p:cNvSpPr>
            <a:spLocks noGrp="1"/>
          </p:cNvSpPr>
          <p:nvPr>
            <p:ph type="body" sz="quarter" idx="10"/>
          </p:nvPr>
        </p:nvSpPr>
        <p:spPr/>
        <p:txBody>
          <a:bodyPr/>
          <a:lstStyle/>
          <a:p>
            <a:pPr marL="422910" indent="-514350">
              <a:buFont typeface="+mj-lt"/>
              <a:buAutoNum type="arabicPeriod" startAt="3"/>
            </a:pPr>
            <a:r>
              <a:rPr lang="en-US" dirty="0"/>
              <a:t>Exchange buckets with another group.</a:t>
            </a:r>
          </a:p>
          <a:p>
            <a:pPr marL="422910" indent="-514350">
              <a:buFont typeface="+mj-lt"/>
              <a:buAutoNum type="arabicPeriod" startAt="3"/>
            </a:pPr>
            <a:r>
              <a:rPr lang="en-US" dirty="0"/>
              <a:t>Uncrumple and read other students’ responses.</a:t>
            </a:r>
          </a:p>
          <a:p>
            <a:pPr marL="422910" indent="-514350">
              <a:buFont typeface="+mj-lt"/>
              <a:buAutoNum type="arabicPeriod" startAt="3"/>
            </a:pPr>
            <a:r>
              <a:rPr lang="en-US" dirty="0"/>
              <a:t>In your group, select the top 3 reasons.</a:t>
            </a:r>
          </a:p>
        </p:txBody>
      </p:sp>
      <p:pic>
        <p:nvPicPr>
          <p:cNvPr id="6" name="Picture 5" descr="A blue trash can with a black background&#10;&#10;AI-generated content may be incorrect.">
            <a:extLst>
              <a:ext uri="{FF2B5EF4-FFF2-40B4-BE49-F238E27FC236}">
                <a16:creationId xmlns:a16="http://schemas.microsoft.com/office/drawing/2014/main" id="{48484903-CD30-98F4-8044-1DB93AA3B4FF}"/>
              </a:ext>
            </a:extLst>
          </p:cNvPr>
          <p:cNvPicPr>
            <a:picLocks noChangeAspect="1"/>
          </p:cNvPicPr>
          <p:nvPr/>
        </p:nvPicPr>
        <p:blipFill>
          <a:blip r:embed="rId3"/>
          <a:stretch>
            <a:fillRect/>
          </a:stretch>
        </p:blipFill>
        <p:spPr>
          <a:xfrm>
            <a:off x="6957384" y="2614797"/>
            <a:ext cx="1695727" cy="200985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024732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317C3-8845-69FB-1CD0-1A90766C22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D0E32E-84C3-5AC2-D22E-DCBA7A89D577}"/>
              </a:ext>
            </a:extLst>
          </p:cNvPr>
          <p:cNvSpPr>
            <a:spLocks noGrp="1"/>
          </p:cNvSpPr>
          <p:nvPr>
            <p:ph type="title"/>
          </p:nvPr>
        </p:nvSpPr>
        <p:spPr/>
        <p:txBody>
          <a:bodyPr/>
          <a:lstStyle/>
          <a:p>
            <a:r>
              <a:rPr lang="en-US" dirty="0"/>
              <a:t>Identifying Challenges</a:t>
            </a:r>
          </a:p>
        </p:txBody>
      </p:sp>
      <p:sp>
        <p:nvSpPr>
          <p:cNvPr id="3" name="Text Placeholder 2">
            <a:extLst>
              <a:ext uri="{FF2B5EF4-FFF2-40B4-BE49-F238E27FC236}">
                <a16:creationId xmlns:a16="http://schemas.microsoft.com/office/drawing/2014/main" id="{431190A5-E078-A05C-CBC4-1BA2DC501A2C}"/>
              </a:ext>
            </a:extLst>
          </p:cNvPr>
          <p:cNvSpPr>
            <a:spLocks noGrp="1"/>
          </p:cNvSpPr>
          <p:nvPr>
            <p:ph type="body" sz="quarter" idx="10"/>
          </p:nvPr>
        </p:nvSpPr>
        <p:spPr/>
        <p:txBody>
          <a:bodyPr/>
          <a:lstStyle/>
          <a:p>
            <a:pPr marL="319088" indent="-319088"/>
            <a:r>
              <a:rPr lang="en-US" dirty="0"/>
              <a:t>What do all of the challenges on the first poster have in common? On the second poster? On the third poster?</a:t>
            </a:r>
          </a:p>
          <a:p>
            <a:pPr marL="319088" indent="-319088"/>
            <a:r>
              <a:rPr lang="en-US" dirty="0"/>
              <a:t>How would you label each poster?</a:t>
            </a:r>
          </a:p>
        </p:txBody>
      </p:sp>
    </p:spTree>
    <p:extLst>
      <p:ext uri="{BB962C8B-B14F-4D97-AF65-F5344CB8AC3E}">
        <p14:creationId xmlns:p14="http://schemas.microsoft.com/office/powerpoint/2010/main" val="2201465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2E28A-375E-CB43-7FC2-3B98AEF565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C84ED6-AA21-E8A5-1300-0D537DAC4D01}"/>
              </a:ext>
            </a:extLst>
          </p:cNvPr>
          <p:cNvSpPr>
            <a:spLocks noGrp="1"/>
          </p:cNvSpPr>
          <p:nvPr>
            <p:ph type="title"/>
          </p:nvPr>
        </p:nvSpPr>
        <p:spPr/>
        <p:txBody>
          <a:bodyPr/>
          <a:lstStyle/>
          <a:p>
            <a:r>
              <a:rPr lang="en-US" dirty="0"/>
              <a:t>Overcoming Challenges</a:t>
            </a:r>
          </a:p>
        </p:txBody>
      </p:sp>
      <p:sp>
        <p:nvSpPr>
          <p:cNvPr id="3" name="Text Placeholder 2">
            <a:extLst>
              <a:ext uri="{FF2B5EF4-FFF2-40B4-BE49-F238E27FC236}">
                <a16:creationId xmlns:a16="http://schemas.microsoft.com/office/drawing/2014/main" id="{679AE293-9C67-F929-53C3-793937754BD1}"/>
              </a:ext>
            </a:extLst>
          </p:cNvPr>
          <p:cNvSpPr>
            <a:spLocks noGrp="1"/>
          </p:cNvSpPr>
          <p:nvPr>
            <p:ph type="body" sz="quarter" idx="10"/>
          </p:nvPr>
        </p:nvSpPr>
        <p:spPr/>
        <p:txBody>
          <a:bodyPr/>
          <a:lstStyle/>
          <a:p>
            <a:pPr marL="422910" indent="-514350">
              <a:buFont typeface="+mj-lt"/>
              <a:buAutoNum type="arabicPeriod"/>
            </a:pPr>
            <a:r>
              <a:rPr lang="en-US" dirty="0"/>
              <a:t>Visit each of the 3 stations:</a:t>
            </a:r>
          </a:p>
          <a:p>
            <a:pPr marL="857250" lvl="1"/>
            <a:r>
              <a:rPr lang="en-US" dirty="0"/>
              <a:t>Academic</a:t>
            </a:r>
          </a:p>
          <a:p>
            <a:pPr marL="857250" lvl="1"/>
            <a:r>
              <a:rPr lang="en-US" dirty="0"/>
              <a:t>Financial</a:t>
            </a:r>
          </a:p>
          <a:p>
            <a:pPr marL="857250" lvl="1"/>
            <a:r>
              <a:rPr lang="en-US" dirty="0"/>
              <a:t>Support</a:t>
            </a:r>
          </a:p>
          <a:p>
            <a:pPr marL="514350" indent="-514350">
              <a:buFont typeface="+mj-lt"/>
              <a:buAutoNum type="arabicPeriod"/>
            </a:pPr>
            <a:r>
              <a:rPr lang="en-US" dirty="0"/>
              <a:t>Work within your group to complete the task at each station.</a:t>
            </a:r>
          </a:p>
        </p:txBody>
      </p:sp>
    </p:spTree>
    <p:extLst>
      <p:ext uri="{BB962C8B-B14F-4D97-AF65-F5344CB8AC3E}">
        <p14:creationId xmlns:p14="http://schemas.microsoft.com/office/powerpoint/2010/main" val="1886608376"/>
      </p:ext>
    </p:extLst>
  </p:cSld>
  <p:clrMapOvr>
    <a:masterClrMapping/>
  </p:clrMapOvr>
</p:sld>
</file>

<file path=ppt/theme/theme1.xml><?xml version="1.0" encoding="utf-8"?>
<a:theme xmlns:a="http://schemas.openxmlformats.org/drawingml/2006/main" name="Simple Light">
  <a:themeElements>
    <a:clrScheme name="LIFE Campus Visits">
      <a:dk1>
        <a:srgbClr val="000000"/>
      </a:dk1>
      <a:lt1>
        <a:srgbClr val="FFFFFF"/>
      </a:lt1>
      <a:dk2>
        <a:srgbClr val="595959"/>
      </a:dk2>
      <a:lt2>
        <a:srgbClr val="EEEEEE"/>
      </a:lt2>
      <a:accent1>
        <a:srgbClr val="1D4D99"/>
      </a:accent1>
      <a:accent2>
        <a:srgbClr val="050F5E"/>
      </a:accent2>
      <a:accent3>
        <a:srgbClr val="88B9FF"/>
      </a:accent3>
      <a:accent4>
        <a:srgbClr val="F9C332"/>
      </a:accent4>
      <a:accent5>
        <a:srgbClr val="AA0928"/>
      </a:accent5>
      <a:accent6>
        <a:srgbClr val="FFDF7D"/>
      </a:accent6>
      <a:hlink>
        <a:srgbClr val="1C4D9A"/>
      </a:hlink>
      <a:folHlink>
        <a:srgbClr val="1C4D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695</TotalTime>
  <Words>809</Words>
  <Application>Microsoft Office PowerPoint</Application>
  <PresentationFormat>On-screen Show (16:9)</PresentationFormat>
  <Paragraphs>76</Paragraphs>
  <Slides>17</Slides>
  <Notes>3</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Courier New</vt:lpstr>
      <vt:lpstr>System Font Regular</vt:lpstr>
      <vt:lpstr>Wingdings</vt:lpstr>
      <vt:lpstr>Simple Light</vt:lpstr>
      <vt:lpstr>PowerPoint Presentation</vt:lpstr>
      <vt:lpstr>What’s Holding You Back?</vt:lpstr>
      <vt:lpstr>Housekeeping: Norms</vt:lpstr>
      <vt:lpstr>Essential Questions</vt:lpstr>
      <vt:lpstr>Objectives</vt:lpstr>
      <vt:lpstr>Identifying Challenges</vt:lpstr>
      <vt:lpstr>Identifying Challenges</vt:lpstr>
      <vt:lpstr>Identifying Challenges</vt:lpstr>
      <vt:lpstr>Overcoming Challenges</vt:lpstr>
      <vt:lpstr>Overcoming Challenges</vt:lpstr>
      <vt:lpstr>Overcoming Challenges (Key)</vt:lpstr>
      <vt:lpstr>Discussion Questions</vt:lpstr>
      <vt:lpstr>Discussion Questions</vt:lpstr>
      <vt:lpstr>Scenario 1</vt:lpstr>
      <vt:lpstr>Scenario 2</vt:lpstr>
      <vt:lpstr>Scenario 3</vt:lpstr>
      <vt:lpstr>Campus Tour!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Eike, Michell L.</cp:lastModifiedBy>
  <cp:revision>46</cp:revision>
  <dcterms:modified xsi:type="dcterms:W3CDTF">2025-08-27T14:39:14Z</dcterms:modified>
</cp:coreProperties>
</file>