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Eggstravaganza</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Engineering a Safe Landing - Egg Drop Design</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b="1" dirty="0"/>
              <a:t>Problem</a:t>
            </a:r>
            <a:r>
              <a:rPr lang="en" dirty="0"/>
              <a:t>: Today’s challenge is all about protecting something fragile.</a:t>
            </a:r>
            <a:endParaRPr dirty="0"/>
          </a:p>
          <a:p>
            <a:pPr marL="914400" lvl="1" indent="-381000" algn="l" rtl="0">
              <a:lnSpc>
                <a:spcPct val="100000"/>
              </a:lnSpc>
              <a:spcBef>
                <a:spcPts val="0"/>
              </a:spcBef>
              <a:spcAft>
                <a:spcPts val="0"/>
              </a:spcAft>
              <a:buSzPts val="2400"/>
              <a:buChar char="○"/>
            </a:pPr>
            <a:r>
              <a:rPr lang="en" sz="2400" dirty="0"/>
              <a:t>Eggs are fragile like many real-world objects we try to protect—such as satellites during transport, or safety equipment like helmets</a:t>
            </a:r>
            <a:endParaRPr sz="2400" dirty="0"/>
          </a:p>
          <a:p>
            <a:pPr marL="457200" lvl="0" indent="-393700" algn="l" rtl="0">
              <a:spcBef>
                <a:spcPts val="0"/>
              </a:spcBef>
              <a:spcAft>
                <a:spcPts val="0"/>
              </a:spcAft>
              <a:buSzPts val="2600"/>
              <a:buChar char="●"/>
            </a:pPr>
            <a:r>
              <a:rPr lang="en" b="1" dirty="0"/>
              <a:t>Your Task</a:t>
            </a:r>
            <a:r>
              <a:rPr lang="en" dirty="0"/>
              <a:t>: Design a protective structure that will absorb impact and prevent an egg from breaking when dropped.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p:nvPr/>
        </p:nvSpPr>
        <p:spPr>
          <a:xfrm>
            <a:off x="625525" y="3971975"/>
            <a:ext cx="7674600" cy="9762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Keep the egg from cracking or breaking when dropped from </a:t>
            </a:r>
            <a:r>
              <a:rPr lang="en" sz="2400" dirty="0">
                <a:highlight>
                  <a:srgbClr val="FFFF00"/>
                </a:highlight>
              </a:rPr>
              <a:t>[insert drop height].</a:t>
            </a:r>
            <a:endParaRPr sz="2400" dirty="0"/>
          </a:p>
          <a:p>
            <a:pPr marL="457200" lvl="0" indent="-381000" algn="l" rtl="0">
              <a:spcBef>
                <a:spcPts val="0"/>
              </a:spcBef>
              <a:spcAft>
                <a:spcPts val="0"/>
              </a:spcAft>
              <a:buSzPts val="2400"/>
              <a:buChar char="●"/>
            </a:pPr>
            <a:r>
              <a:rPr lang="en" sz="2400" dirty="0"/>
              <a:t>You may use only the materials provided.</a:t>
            </a:r>
            <a:endParaRPr sz="2400" dirty="0"/>
          </a:p>
          <a:p>
            <a:pPr marL="457200" lvl="0" indent="-381000" algn="l" rtl="0">
              <a:spcBef>
                <a:spcPts val="0"/>
              </a:spcBef>
              <a:spcAft>
                <a:spcPts val="0"/>
              </a:spcAft>
              <a:buSzPts val="2400"/>
              <a:buChar char="●"/>
            </a:pPr>
            <a:r>
              <a:rPr lang="en" sz="2400" dirty="0"/>
              <a:t>Your design must be small enough to both fit in the testing containers (i.e. assorted cups) and house the egg securely.</a:t>
            </a:r>
            <a:endParaRPr sz="2400" dirty="0"/>
          </a:p>
          <a:p>
            <a:pPr marL="457200" lvl="0" indent="-381000" algn="l" rtl="0">
              <a:spcBef>
                <a:spcPts val="0"/>
              </a:spcBef>
              <a:spcAft>
                <a:spcPts val="0"/>
              </a:spcAft>
              <a:buSzPts val="2400"/>
              <a:buChar char="●"/>
            </a:pPr>
            <a:r>
              <a:rPr lang="en" sz="2400" dirty="0"/>
              <a:t>You will have a limited time to plan and build your design.</a:t>
            </a:r>
            <a:endParaRPr dirty="0"/>
          </a:p>
        </p:txBody>
      </p:sp>
      <p:sp>
        <p:nvSpPr>
          <p:cNvPr id="81" name="Google Shape;81;g3767fe08b6e_0_19"/>
          <p:cNvSpPr txBox="1"/>
          <p:nvPr/>
        </p:nvSpPr>
        <p:spPr>
          <a:xfrm>
            <a:off x="643625" y="4008125"/>
            <a:ext cx="7674600" cy="9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Bonus</a:t>
            </a:r>
            <a:r>
              <a:rPr lang="en" sz="2000">
                <a:solidFill>
                  <a:schemeClr val="dk1"/>
                </a:solidFill>
                <a:latin typeface="Calibri"/>
                <a:ea typeface="Calibri"/>
                <a:cs typeface="Calibri"/>
                <a:sym typeface="Calibri"/>
              </a:rPr>
              <a:t>: Can your design use the least amount of materials and still protect the egg?</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1215</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Eggstravaganza</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2</cp:revision>
  <dcterms:modified xsi:type="dcterms:W3CDTF">2025-09-24T18:43:08Z</dcterms:modified>
</cp:coreProperties>
</file>