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  <p:sldMasterId id="214748368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155" d="100"/>
          <a:sy n="155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96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Looks like, sounds like, feels like.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https://learn.k20center.ou.edu/strategy/88</a:t>
            </a: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Batchelor, K.E., Cassidy, R., 2019. The lost art of The book talk: What students want. The Reading Teacher 73, 230–234. doi:10.1002/trtr.1817</a:t>
            </a:r>
            <a:endParaRPr/>
          </a:p>
        </p:txBody>
      </p:sp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24d4d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1" name="Google Shape;81;g3824d4d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Glow and grow. Strategies. </a:t>
            </a:r>
            <a:r>
              <a:rPr lang="en-US" dirty="0">
                <a:hlinkClick r:id="rId3"/>
              </a:rPr>
              <a:t>https://learn.k20center.ou.edu/strategy/4962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83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B2AA5AC-DA13-B9C8-EAC5-544D67D77B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4595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F5B4E92C-5A6F-FC29-6E79-D499859266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424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979547C-4D83-0F7A-EE3A-3CA928AF5B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2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2CD18752-3360-27A1-34B4-BA72B5B422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4934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95790B3-B769-ECD4-A9DF-2E1883A216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CD4EB6-F2D0-A01F-59E9-E394FA274124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9AF9F6DF-2F99-C0A1-A1E5-5AE392B646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39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B1F5A5D-9B36-A3DB-9738-D4EB30FADC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62DF4D-25D3-9D4C-6F34-519DA6E88001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F6847584-C132-09EF-FF73-794FA6D850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3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B9D2700C-ACC7-CD41-4FFE-2C40E0EAA4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1807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20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85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15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80142D3B-7C2E-E43F-D199-9E3C1DA3D3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40494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51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11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8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3E83554D-9A8D-C7EA-FED3-F8BC6874C9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9558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A687DC4B-DE48-F916-ADF8-8FEAFA24C7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13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4B2FE223-E67C-D11D-BFF0-B9895C9402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88148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665BD956-6A85-D2E9-F323-B2C11B7C5F5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73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4D39FB95-1B73-8B03-EED3-B16CC6FA87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40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16689E95-CACD-6EEC-69C5-F1C5D9FF0C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52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80F9CA2E-6634-1D96-F469-47B37B07B2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052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D8B8A9-EBCE-4C16-7933-2E0DCC931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7BB894A-3084-CA81-633E-CDFC7D59F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5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629298F-BCED-06D4-87D8-7A85D0BCB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A044442-CCE2-D082-6891-8831BEFAA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B46DB76E-8861-8C2E-9DF3-58667A23EFC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3229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4321725" y="1130675"/>
            <a:ext cx="4423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Book Talks</a:t>
            </a:r>
            <a:endParaRPr dirty="0"/>
          </a:p>
        </p:txBody>
      </p:sp>
      <p:pic>
        <p:nvPicPr>
          <p:cNvPr id="47" name="Google Shape;47;p12" title="Book club_cover (1)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50" y="1310575"/>
            <a:ext cx="3118200" cy="26976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Question: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/>
              <a:t>What makes a book talk successful?</a:t>
            </a:r>
            <a:endParaRPr sz="3200" dirty="0"/>
          </a:p>
          <a:p>
            <a:pPr marL="736600" indent="-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Objective: </a:t>
            </a:r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1208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3200" dirty="0"/>
              <a:t>Explore the components of a book talk.</a:t>
            </a:r>
          </a:p>
          <a:p>
            <a:pPr marL="521208" marR="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sz="3200" dirty="0"/>
              <a:t>Deliver an effective book talk.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483050" y="2052361"/>
            <a:ext cx="6177900" cy="1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lang="en-US" sz="5000" dirty="0"/>
              <a:t>What makes a book talk successful?</a:t>
            </a:r>
            <a:endParaRPr sz="5000" dirty="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525" y="1034600"/>
            <a:ext cx="2438950" cy="7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Book Talk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4294967295"/>
          </p:nvPr>
        </p:nvSpPr>
        <p:spPr>
          <a:xfrm>
            <a:off x="733168" y="1268413"/>
            <a:ext cx="3994150" cy="3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Title:</a:t>
            </a:r>
            <a:br>
              <a:rPr lang="en-US"/>
            </a:br>
            <a:br>
              <a:rPr lang="en-US"/>
            </a:br>
            <a:r>
              <a:rPr lang="en-US"/>
              <a:t>Author:</a:t>
            </a: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2220543" y="1600413"/>
            <a:ext cx="1604700" cy="258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INSERT BOOK IMAGE HERE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Book Talk Rubric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Energy: Express sincerity and spirit.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Summary: Avoid giving away too much.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Passage: Provide a meaty taste of the text.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Connections: Make it matter.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Flow: Prepare your conversation.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Time: Keep it short and sweet.</a:t>
            </a:r>
            <a:endParaRPr dirty="0"/>
          </a:p>
          <a:p>
            <a:pPr marL="45720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Develop Your Book Talk</a:t>
            </a:r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Select a book you would like to present.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the Book Talk Planning Guide to write down information you will discuss during your presentation.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Refer to your rubric as you plan out your presentation.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Glow and Grow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93189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Something that the presenter did well is a </a:t>
            </a:r>
            <a:r>
              <a:rPr lang="en-US" b="1" dirty="0"/>
              <a:t>GLOW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Something that the presenter could work on is a </a:t>
            </a:r>
            <a:r>
              <a:rPr lang="en-US" b="1" dirty="0"/>
              <a:t>GROW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91" name="Google Shape;91;p19" title="GlowAndGrow_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896" y="1370013"/>
            <a:ext cx="2173550" cy="21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22</TotalTime>
  <Words>257</Words>
  <Application>Microsoft Macintosh PowerPoint</Application>
  <PresentationFormat>On-screen Show (16:9)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 Display</vt:lpstr>
      <vt:lpstr>Arial</vt:lpstr>
      <vt:lpstr>Calibri</vt:lpstr>
      <vt:lpstr>Courier New</vt:lpstr>
      <vt:lpstr>Noto Sans Symbols</vt:lpstr>
      <vt:lpstr>NTR</vt:lpstr>
      <vt:lpstr>System Font Regular</vt:lpstr>
      <vt:lpstr>Wingdings</vt:lpstr>
      <vt:lpstr>Custom Design</vt:lpstr>
      <vt:lpstr>1_Custom Design</vt:lpstr>
      <vt:lpstr>PowerPoint Presentation</vt:lpstr>
      <vt:lpstr>Book Talks</vt:lpstr>
      <vt:lpstr>Essential Question:</vt:lpstr>
      <vt:lpstr>Objective: </vt:lpstr>
      <vt:lpstr>What makes a book talk successful?</vt:lpstr>
      <vt:lpstr>Book Talk</vt:lpstr>
      <vt:lpstr>Book Talk Rubric</vt:lpstr>
      <vt:lpstr>Develop Your Book Talk</vt:lpstr>
      <vt:lpstr>Glow and Grow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Talks</dc:title>
  <dc:subject/>
  <dc:creator>K20 Center</dc:creator>
  <cp:keywords/>
  <dc:description/>
  <cp:lastModifiedBy>Gracia, Ann M.</cp:lastModifiedBy>
  <cp:revision>4</cp:revision>
  <dcterms:modified xsi:type="dcterms:W3CDTF">2025-10-22T16:34:39Z</dcterms:modified>
  <cp:category/>
</cp:coreProperties>
</file>