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2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Elevator speech.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dirty="0">
              <a:solidFill>
                <a:srgbClr val="1155CC"/>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that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Plan &amp; Design.</a:t>
            </a:r>
            <a:endParaRPr sz="2400" dirty="0"/>
          </a:p>
          <a:p>
            <a:pPr marL="457200" lvl="0" indent="-381000" algn="l" rtl="0">
              <a:lnSpc>
                <a:spcPct val="100000"/>
              </a:lnSpc>
              <a:spcBef>
                <a:spcPts val="0"/>
              </a:spcBef>
              <a:spcAft>
                <a:spcPts val="0"/>
              </a:spcAft>
              <a:buSzPts val="2400"/>
              <a:buChar char="●"/>
            </a:pPr>
            <a:r>
              <a:rPr lang="en" sz="2400" dirty="0"/>
              <a:t>Sketch. </a:t>
            </a:r>
            <a:endParaRPr sz="2400" dirty="0"/>
          </a:p>
          <a:p>
            <a:pPr marL="457200" lvl="0" indent="-381000" algn="l" rtl="0">
              <a:lnSpc>
                <a:spcPct val="100000"/>
              </a:lnSpc>
              <a:spcBef>
                <a:spcPts val="0"/>
              </a:spcBef>
              <a:spcAft>
                <a:spcPts val="0"/>
              </a:spcAft>
              <a:buSzPts val="2400"/>
              <a:buChar char="●"/>
            </a:pPr>
            <a:r>
              <a:rPr lang="en" sz="2400" dirty="0"/>
              <a:t>Materials List.</a:t>
            </a:r>
            <a:endParaRPr sz="2400" dirty="0"/>
          </a:p>
          <a:p>
            <a:pPr marL="457200" lvl="0" indent="-381000" algn="l" rtl="0">
              <a:lnSpc>
                <a:spcPct val="100000"/>
              </a:lnSpc>
              <a:spcBef>
                <a:spcPts val="0"/>
              </a:spcBef>
              <a:spcAft>
                <a:spcPts val="0"/>
              </a:spcAft>
              <a:buSzPts val="2400"/>
              <a:buChar char="●"/>
            </a:pPr>
            <a:r>
              <a:rPr lang="en" sz="2400" dirty="0"/>
              <a:t>Process. </a:t>
            </a:r>
            <a:endParaRPr sz="2400" dirty="0"/>
          </a:p>
          <a:p>
            <a:pPr marL="914400" lvl="1" indent="-368300" algn="l" rtl="0">
              <a:lnSpc>
                <a:spcPct val="100000"/>
              </a:lnSpc>
              <a:spcBef>
                <a:spcPts val="0"/>
              </a:spcBef>
              <a:spcAft>
                <a:spcPts val="0"/>
              </a:spcAft>
              <a:buSzPts val="2200"/>
              <a:buChar char="○"/>
            </a:pPr>
            <a:r>
              <a:rPr lang="en" sz="2200" dirty="0"/>
              <a:t>Write down every step you took.</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509649" y="1120500"/>
            <a:ext cx="4230223" cy="3710054"/>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Cosmic Scale Up</a:t>
            </a:r>
            <a:endParaRPr sz="44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600"/>
              <a:buFont typeface="Arial"/>
              <a:buNone/>
            </a:pPr>
            <a:r>
              <a:rPr lang="en" dirty="0"/>
              <a:t>Building a Scaled Model of the Solar System</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Congratulations! Your group has been chosen to present at the annual Spark Expo, hosted by billionaire </a:t>
            </a:r>
            <a:r>
              <a:rPr lang="en"/>
              <a:t>superhero Toni </a:t>
            </a:r>
            <a:r>
              <a:rPr lang="en" dirty="0"/>
              <a:t>Spark.</a:t>
            </a:r>
            <a:endParaRPr dirty="0"/>
          </a:p>
          <a:p>
            <a:pPr marL="457200" lvl="0" indent="-393700" algn="l" rtl="0">
              <a:lnSpc>
                <a:spcPct val="100000"/>
              </a:lnSpc>
              <a:spcBef>
                <a:spcPts val="0"/>
              </a:spcBef>
              <a:spcAft>
                <a:spcPts val="0"/>
              </a:spcAft>
              <a:buSzPts val="2600"/>
              <a:buAutoNum type="arabicPeriod"/>
            </a:pPr>
            <a:r>
              <a:rPr lang="en" dirty="0"/>
              <a:t>Decide on the best medium to present your prototype and experience. </a:t>
            </a:r>
            <a:endParaRPr dirty="0"/>
          </a:p>
          <a:p>
            <a:pPr marL="457200" lvl="0" indent="-393700" algn="l" rtl="0">
              <a:lnSpc>
                <a:spcPct val="100000"/>
              </a:lnSpc>
              <a:spcBef>
                <a:spcPts val="0"/>
              </a:spcBef>
              <a:spcAft>
                <a:spcPts val="0"/>
              </a:spcAft>
              <a:buSzPts val="2600"/>
              <a:buAutoNum type="arabicPeriod"/>
            </a:pPr>
            <a:r>
              <a:rPr lang="en" dirty="0"/>
              <a:t>Create a mock-up or outline of what you would actually present.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386806" y="2882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Scenario</a:t>
            </a:r>
            <a:endParaRPr dirty="0"/>
          </a:p>
        </p:txBody>
      </p:sp>
      <p:sp>
        <p:nvSpPr>
          <p:cNvPr id="73" name="Google Shape;73;g3767fe08b6e_0_14"/>
          <p:cNvSpPr txBox="1">
            <a:spLocks noGrp="1"/>
          </p:cNvSpPr>
          <p:nvPr>
            <p:ph type="body" idx="1"/>
          </p:nvPr>
        </p:nvSpPr>
        <p:spPr>
          <a:xfrm>
            <a:off x="418463" y="988513"/>
            <a:ext cx="8225400" cy="3785286"/>
          </a:xfrm>
          <a:prstGeom prst="rect">
            <a:avLst/>
          </a:prstGeom>
          <a:noFill/>
          <a:ln>
            <a:noFill/>
          </a:ln>
        </p:spPr>
        <p:txBody>
          <a:bodyPr spcFirstLastPara="1" wrap="square" lIns="91425" tIns="91425" rIns="91425" bIns="91425" anchor="t" anchorCtr="0">
            <a:noAutofit/>
          </a:bodyPr>
          <a:lstStyle/>
          <a:p>
            <a:pPr lvl="0"/>
            <a:r>
              <a:rPr lang="en" sz="2400" b="1" dirty="0"/>
              <a:t>Problem</a:t>
            </a:r>
            <a:r>
              <a:rPr lang="en" sz="2400" dirty="0"/>
              <a:t>: </a:t>
            </a:r>
            <a:r>
              <a:rPr lang="en-US" sz="2400" dirty="0"/>
              <a:t>Imagine you are scientists working at a space museum, and your job is to help visitors understand just how massive our solar system really is. </a:t>
            </a:r>
            <a:endParaRPr sz="2400" dirty="0"/>
          </a:p>
          <a:p>
            <a:pPr lvl="0"/>
            <a:r>
              <a:rPr lang="en" sz="2400" b="1" dirty="0"/>
              <a:t>Your Task</a:t>
            </a:r>
            <a:r>
              <a:rPr lang="en" sz="2400" dirty="0"/>
              <a:t>: C</a:t>
            </a:r>
            <a:r>
              <a:rPr lang="en-US" sz="2400" dirty="0" err="1"/>
              <a:t>reate</a:t>
            </a:r>
            <a:r>
              <a:rPr lang="en-US" sz="2400" dirty="0"/>
              <a:t> a scale model of the solar system that accurately shows the relative sizes of planets and the distances between them. </a:t>
            </a:r>
          </a:p>
          <a:p>
            <a:pPr lvl="1"/>
            <a:r>
              <a:rPr lang="en-US" sz="2400" dirty="0"/>
              <a:t>Since the real solar system is too large to build, you’ll need to carefully use math, ratios, and creativity to make it understandable for people on Earth.</a:t>
            </a:r>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58553" y="331513"/>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Criteria</a:t>
            </a:r>
            <a:endParaRPr dirty="0"/>
          </a:p>
        </p:txBody>
      </p:sp>
      <p:sp>
        <p:nvSpPr>
          <p:cNvPr id="80" name="Google Shape;80;g3767fe08b6e_0_19"/>
          <p:cNvSpPr txBox="1">
            <a:spLocks noGrp="1"/>
          </p:cNvSpPr>
          <p:nvPr>
            <p:ph type="body" idx="1"/>
          </p:nvPr>
        </p:nvSpPr>
        <p:spPr>
          <a:xfrm>
            <a:off x="412156" y="1032656"/>
            <a:ext cx="8225400" cy="3842041"/>
          </a:xfrm>
          <a:prstGeom prst="rect">
            <a:avLst/>
          </a:prstGeom>
          <a:noFill/>
          <a:ln>
            <a:noFill/>
          </a:ln>
        </p:spPr>
        <p:txBody>
          <a:bodyPr spcFirstLastPara="1" wrap="square" lIns="91425" tIns="91425" rIns="91425" bIns="91425" anchor="t" anchorCtr="0">
            <a:noAutofit/>
          </a:bodyPr>
          <a:lstStyle/>
          <a:p>
            <a:pPr lvl="0" indent="-381000">
              <a:buSzPts val="2400"/>
            </a:pPr>
            <a:r>
              <a:rPr lang="en-US" sz="2400" dirty="0"/>
              <a:t>Your model must include all 8 planets, plus the Sun.</a:t>
            </a:r>
          </a:p>
          <a:p>
            <a:pPr lvl="0" indent="-381000">
              <a:buSzPts val="2400"/>
            </a:pPr>
            <a:r>
              <a:rPr lang="en-US" sz="2400" dirty="0"/>
              <a:t>Planet sizes and distances must be scaled appropriately </a:t>
            </a:r>
          </a:p>
          <a:p>
            <a:pPr lvl="1" indent="-381000">
              <a:buSzPts val="2400"/>
            </a:pPr>
            <a:r>
              <a:rPr lang="en-US" sz="2000" dirty="0"/>
              <a:t>For example, 1 cm in your model might represent thousands of kilometers in real life.</a:t>
            </a:r>
          </a:p>
          <a:p>
            <a:pPr lvl="0" indent="-381000">
              <a:buSzPts val="2400"/>
            </a:pPr>
            <a:r>
              <a:rPr lang="en-US" sz="2400" dirty="0"/>
              <a:t>You may only use the provided materials. </a:t>
            </a:r>
          </a:p>
          <a:p>
            <a:pPr lvl="0" indent="-381000">
              <a:buSzPts val="2400"/>
            </a:pPr>
            <a:r>
              <a:rPr lang="en-US" sz="2400" dirty="0"/>
              <a:t>The entire solar system model must fit within the space provided (classroom, hallway, or outdoor space).</a:t>
            </a:r>
          </a:p>
          <a:p>
            <a:pPr indent="-381000">
              <a:buSzPts val="2400"/>
            </a:pPr>
            <a:r>
              <a:rPr lang="en-US" sz="2400" dirty="0"/>
              <a:t>The model should be neat, labeled, and clear enough for someone else to understand.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TotalTime>
  <Words>1253</Words>
  <Application>Microsoft Office PowerPoint</Application>
  <PresentationFormat>On-screen Show (16:9)</PresentationFormat>
  <Paragraphs>129</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Cosmic Scale Up</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Willems, Kelsey</cp:lastModifiedBy>
  <cp:revision>9</cp:revision>
  <dcterms:modified xsi:type="dcterms:W3CDTF">2026-01-29T14:31:28Z</dcterms:modified>
</cp:coreProperties>
</file>