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40" autoAdjust="0"/>
  </p:normalViewPr>
  <p:slideViewPr>
    <p:cSldViewPr snapToGrid="0">
      <p:cViewPr varScale="1">
        <p:scale>
          <a:sx n="196" d="100"/>
          <a:sy n="196" d="100"/>
        </p:scale>
        <p:origin x="774"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3487649"/>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Enduring Edifice</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Sustainability, Energy Systems</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a:t>
            </a:r>
            <a:r>
              <a:rPr lang="en"/>
              <a:t>Your group has been chosen to present at the annual Spark Expo, hosted by billionaire superhero Tony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All around the world, engineers and architects work together to design buildings that can stand the test of time and resist challenges like weather, weight, and natural disasters. Some of the oldest structures, like the pyramids, have lasted for thousands of years! </a:t>
            </a:r>
          </a:p>
          <a:p>
            <a:pPr lvl="0"/>
            <a:r>
              <a:rPr lang="en" b="1" dirty="0"/>
              <a:t>Your Task</a:t>
            </a:r>
            <a:r>
              <a:rPr lang="en" dirty="0"/>
              <a:t>: </a:t>
            </a:r>
            <a:r>
              <a:rPr lang="en-US" dirty="0"/>
              <a:t>In this challenge, you will design and build a model of a structure that is strong, stable, and able to endure outside forces without collapsing.</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6300" y="20537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56300" y="894725"/>
            <a:ext cx="7724205" cy="3652728"/>
          </a:xfrm>
          <a:prstGeom prst="rect">
            <a:avLst/>
          </a:prstGeom>
          <a:noFill/>
          <a:ln>
            <a:noFill/>
          </a:ln>
        </p:spPr>
        <p:txBody>
          <a:bodyPr spcFirstLastPara="1" wrap="square" lIns="91425" tIns="91425" rIns="91425" bIns="91425" anchor="t" anchorCtr="0">
            <a:noAutofit/>
          </a:bodyPr>
          <a:lstStyle/>
          <a:p>
            <a:pPr algn="just">
              <a:buSzPct val="100000"/>
            </a:pPr>
            <a:r>
              <a:rPr lang="en-US" sz="2200" dirty="0"/>
              <a:t>Your building must be able to stand on its own without falling over.</a:t>
            </a:r>
          </a:p>
          <a:p>
            <a:pPr algn="just">
              <a:buSzPct val="100000"/>
            </a:pPr>
            <a:r>
              <a:rPr lang="en-US" sz="2200" dirty="0"/>
              <a:t>Your structure must be at least [</a:t>
            </a:r>
            <a:r>
              <a:rPr lang="en-US" sz="2200" dirty="0">
                <a:highlight>
                  <a:srgbClr val="FFFF00"/>
                </a:highlight>
              </a:rPr>
              <a:t>insert minimum height, e.g., 30 cm or 12 inches</a:t>
            </a:r>
            <a:r>
              <a:rPr lang="en-US" sz="2200" dirty="0"/>
              <a:t>].</a:t>
            </a:r>
          </a:p>
          <a:p>
            <a:pPr algn="just">
              <a:buSzPct val="100000"/>
            </a:pPr>
            <a:r>
              <a:rPr lang="en-US" sz="2200" dirty="0"/>
              <a:t>You may only use the materials provided (e.g., straws, paper, tape, cardboard, sticks, or marshmallows).</a:t>
            </a:r>
          </a:p>
          <a:p>
            <a:pPr algn="just">
              <a:buSzPct val="100000"/>
            </a:pPr>
            <a:r>
              <a:rPr lang="en-US" sz="2200" dirty="0"/>
              <a:t>Your building will be tested for strength by adding small weights or by gently applying force.</a:t>
            </a:r>
          </a:p>
          <a:p>
            <a:pPr marL="63500" indent="0" algn="just">
              <a:buSzPct val="100000"/>
              <a:buNone/>
            </a:pPr>
            <a:r>
              <a:rPr lang="en-US" sz="2200" b="1" dirty="0"/>
              <a:t>Bonus challenge</a:t>
            </a:r>
            <a:r>
              <a:rPr lang="en-US" sz="2200" dirty="0"/>
              <a:t>: Design your building to withstand “wind” from a fan or shaking (earthquake simulation).</a:t>
            </a:r>
          </a:p>
          <a:p>
            <a:pPr lvl="0" indent="-381000">
              <a:buSzPts val="2400"/>
            </a:pP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1252</Words>
  <Application>Microsoft Office PowerPoint</Application>
  <PresentationFormat>On-screen Show (16:9)</PresentationFormat>
  <Paragraphs>127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Enduring Edifice</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11</cp:revision>
  <dcterms:modified xsi:type="dcterms:W3CDTF">2025-12-11T18:50:23Z</dcterms:modified>
</cp:coreProperties>
</file>