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93" d="100"/>
          <a:sy n="93" d="100"/>
        </p:scale>
        <p:origin x="54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533503"/>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5909816"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3545146"/>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Vacuum Victory</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Designing an Efficient Cleaning Device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dirty="0"/>
              <a:t>What are </a:t>
            </a:r>
            <a:r>
              <a:rPr lang="en" b="1" dirty="0">
                <a:solidFill>
                  <a:srgbClr val="91192A"/>
                </a:solidFill>
              </a:rPr>
              <a:t>three </a:t>
            </a:r>
            <a:r>
              <a:rPr lang="en" dirty="0"/>
              <a:t>things you learned?</a:t>
            </a:r>
            <a:endParaRPr dirty="0"/>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dirty="0"/>
          </a:p>
          <a:p>
            <a:pPr marL="457200" lvl="0" indent="-393700" algn="l" rtl="0">
              <a:lnSpc>
                <a:spcPct val="100000"/>
              </a:lnSpc>
              <a:spcBef>
                <a:spcPts val="0"/>
              </a:spcBef>
              <a:spcAft>
                <a:spcPts val="0"/>
              </a:spcAft>
              <a:buSzPts val="2600"/>
              <a:buAutoNum type="arabicPeriod"/>
            </a:pPr>
            <a:r>
              <a:rPr lang="en" dirty="0"/>
              <a:t>What is </a:t>
            </a:r>
            <a:r>
              <a:rPr lang="en" b="1" dirty="0">
                <a:solidFill>
                  <a:srgbClr val="91192A"/>
                </a:solidFill>
              </a:rPr>
              <a:t>one </a:t>
            </a:r>
            <a:r>
              <a:rPr lang="en" dirty="0"/>
              <a:t>improvement you would make if you had more time?</a:t>
            </a:r>
            <a:endParaRPr dirty="0"/>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4"/>
            <a:ext cx="8225400" cy="3691195"/>
          </a:xfrm>
          <a:prstGeom prst="rect">
            <a:avLst/>
          </a:prstGeom>
          <a:noFill/>
          <a:ln>
            <a:noFill/>
          </a:ln>
        </p:spPr>
        <p:txBody>
          <a:bodyPr spcFirstLastPara="1" wrap="square" lIns="91425" tIns="91425" rIns="91425" bIns="91425" anchor="t" anchorCtr="0">
            <a:noAutofit/>
          </a:bodyPr>
          <a:lstStyle/>
          <a:p>
            <a:pPr lvl="0"/>
            <a:r>
              <a:rPr lang="en" sz="2300" b="1" dirty="0"/>
              <a:t>Problem</a:t>
            </a:r>
            <a:r>
              <a:rPr lang="en" sz="2300" dirty="0"/>
              <a:t>: </a:t>
            </a:r>
            <a:r>
              <a:rPr lang="en-US" sz="2300" dirty="0"/>
              <a:t>Vacuum cleaners are essential tools for keeping spaces clean that have gone through many designs and improvements over time. Engineers have to think about airflow, suction power, filters, and even energy efficiency when creating new models.</a:t>
            </a:r>
          </a:p>
          <a:p>
            <a:pPr lvl="0"/>
            <a:r>
              <a:rPr lang="en" sz="2300" b="1" dirty="0"/>
              <a:t>Your Task</a:t>
            </a:r>
            <a:r>
              <a:rPr lang="en" sz="2300" dirty="0"/>
              <a:t>: </a:t>
            </a:r>
            <a:r>
              <a:rPr lang="en-US" sz="2300" dirty="0"/>
              <a:t>In this challenge, you will design and build a working model of a vacuum cleaner that demonstrates a unique spin on the typical model.  Imagine building a machine that can reach tight spaces, awkward angles, and hidden spots where dirt and debris like to hide.  </a:t>
            </a:r>
            <a:endParaRPr sz="2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3416372"/>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vacuum must be able to pick up and collect small, lightweight materials.</a:t>
            </a:r>
          </a:p>
          <a:p>
            <a:pPr lvl="0" indent="-381000">
              <a:buSzPts val="2400"/>
            </a:pPr>
            <a:r>
              <a:rPr lang="en-US" sz="2400" dirty="0"/>
              <a:t>You may only use the materials provided.</a:t>
            </a:r>
          </a:p>
          <a:p>
            <a:pPr lvl="0" indent="-381000">
              <a:buSzPts val="2400"/>
            </a:pPr>
            <a:r>
              <a:rPr lang="en-US" sz="2400" dirty="0"/>
              <a:t>Your design must demonstrate how suction and airflow can be used to move particles.</a:t>
            </a:r>
          </a:p>
          <a:p>
            <a:pPr lvl="0" indent="-381000">
              <a:buSzPts val="2400"/>
            </a:pPr>
            <a:r>
              <a:rPr lang="en-US" sz="2400" dirty="0"/>
              <a:t>Your vacuum should be safe to use and easy to operate.</a:t>
            </a:r>
          </a:p>
          <a:p>
            <a:pPr marL="76200" lvl="0" indent="0">
              <a:buSzPts val="2400"/>
              <a:buNone/>
            </a:pPr>
            <a:endParaRPr lang="en-US" sz="2400" dirty="0"/>
          </a:p>
          <a:p>
            <a:pPr marL="76200" lvl="0" indent="0">
              <a:buSzPts val="2400"/>
              <a:buNone/>
            </a:pPr>
            <a:r>
              <a:rPr lang="en-US" sz="2400" b="1" dirty="0"/>
              <a:t>Bonus challenge</a:t>
            </a:r>
            <a:r>
              <a:rPr lang="en-US" sz="2400" dirty="0"/>
              <a:t>: Make your vacuum as lightweight and portable as possible.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1233</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Vacuum Victory</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Willems, Kelsey</cp:lastModifiedBy>
  <cp:revision>12</cp:revision>
  <dcterms:modified xsi:type="dcterms:W3CDTF">2026-01-29T22:11:38Z</dcterms:modified>
</cp:coreProperties>
</file>