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620"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2533503"/>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Plan &amp; Design</a:t>
            </a:r>
            <a:endParaRPr sz="2400" dirty="0"/>
          </a:p>
          <a:p>
            <a:pPr marL="457200" lvl="0" indent="-381000" algn="l" rtl="0">
              <a:lnSpc>
                <a:spcPct val="100000"/>
              </a:lnSpc>
              <a:spcBef>
                <a:spcPts val="0"/>
              </a:spcBef>
              <a:spcAft>
                <a:spcPts val="0"/>
              </a:spcAft>
              <a:buSzPts val="2400"/>
              <a:buChar char="●"/>
            </a:pPr>
            <a:r>
              <a:rPr lang="en" sz="2400" dirty="0"/>
              <a:t>Sketch </a:t>
            </a:r>
            <a:endParaRPr sz="2400" dirty="0"/>
          </a:p>
          <a:p>
            <a:pPr marL="457200" lvl="0" indent="-381000" algn="l" rtl="0">
              <a:lnSpc>
                <a:spcPct val="100000"/>
              </a:lnSpc>
              <a:spcBef>
                <a:spcPts val="0"/>
              </a:spcBef>
              <a:spcAft>
                <a:spcPts val="0"/>
              </a:spcAft>
              <a:buSzPts val="2400"/>
              <a:buChar char="●"/>
            </a:pPr>
            <a:r>
              <a:rPr lang="en" sz="2400" dirty="0"/>
              <a:t>Materials List</a:t>
            </a:r>
            <a:endParaRPr sz="2400" dirty="0"/>
          </a:p>
          <a:p>
            <a:pPr marL="457200" lvl="0" indent="-381000" algn="l" rtl="0">
              <a:lnSpc>
                <a:spcPct val="100000"/>
              </a:lnSpc>
              <a:spcBef>
                <a:spcPts val="0"/>
              </a:spcBef>
              <a:spcAft>
                <a:spcPts val="0"/>
              </a:spcAft>
              <a:buSzPts val="2400"/>
              <a:buChar char="●"/>
            </a:pPr>
            <a:r>
              <a:rPr lang="en" sz="2400" dirty="0"/>
              <a:t>Process </a:t>
            </a:r>
            <a:endParaRPr sz="2400" dirty="0"/>
          </a:p>
          <a:p>
            <a:pPr marL="914400" lvl="1" indent="-368300" algn="l" rtl="0">
              <a:lnSpc>
                <a:spcPct val="100000"/>
              </a:lnSpc>
              <a:spcBef>
                <a:spcPts val="0"/>
              </a:spcBef>
              <a:spcAft>
                <a:spcPts val="0"/>
              </a:spcAft>
              <a:buSzPts val="2200"/>
              <a:buChar char="○"/>
            </a:pPr>
            <a:r>
              <a:rPr lang="en" sz="2200" dirty="0"/>
              <a:t>Write down every step you took.</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5909816"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3545146"/>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Vacuum Victory</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Designing an Efficient Cleaning Device</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Stark Expo, hosted by billionaire superhero Tony Stark.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dirty="0"/>
              <a:t>What are </a:t>
            </a:r>
            <a:r>
              <a:rPr lang="en" b="1" dirty="0">
                <a:solidFill>
                  <a:srgbClr val="91192A"/>
                </a:solidFill>
              </a:rPr>
              <a:t>three </a:t>
            </a:r>
            <a:r>
              <a:rPr lang="en" dirty="0"/>
              <a:t>things you learned?</a:t>
            </a:r>
            <a:endParaRPr dirty="0"/>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dirty="0"/>
          </a:p>
          <a:p>
            <a:pPr marL="457200" lvl="0" indent="-393700" algn="l" rtl="0">
              <a:lnSpc>
                <a:spcPct val="100000"/>
              </a:lnSpc>
              <a:spcBef>
                <a:spcPts val="0"/>
              </a:spcBef>
              <a:spcAft>
                <a:spcPts val="0"/>
              </a:spcAft>
              <a:buSzPts val="2600"/>
              <a:buAutoNum type="arabicPeriod"/>
            </a:pPr>
            <a:r>
              <a:rPr lang="en" dirty="0"/>
              <a:t>What is </a:t>
            </a:r>
            <a:r>
              <a:rPr lang="en" b="1" dirty="0">
                <a:solidFill>
                  <a:srgbClr val="91192A"/>
                </a:solidFill>
              </a:rPr>
              <a:t>one </a:t>
            </a:r>
            <a:r>
              <a:rPr lang="en" dirty="0"/>
              <a:t>improvement you would make if you had more time?</a:t>
            </a:r>
            <a:endParaRPr dirty="0"/>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Vacuum cleaners are essential tools for keeping spaces clean, but they’ve gone through many designs and improvements over time. Engineers have to think about airflow, suction power, filters, and even energy efficiency when creating new models.</a:t>
            </a:r>
          </a:p>
          <a:p>
            <a:pPr lvl="0"/>
            <a:r>
              <a:rPr lang="en" b="1" dirty="0"/>
              <a:t>Your Task</a:t>
            </a:r>
            <a:r>
              <a:rPr lang="en" dirty="0"/>
              <a:t>: </a:t>
            </a:r>
            <a:r>
              <a:rPr lang="en-US" dirty="0"/>
              <a:t>In this challenge, you will design and build a working model of a vacuum cleaner that demonstrates how suction can be created to pick up small items.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80" name="Google Shape;80;g3767fe08b6e_0_19"/>
          <p:cNvSpPr txBox="1">
            <a:spLocks noGrp="1"/>
          </p:cNvSpPr>
          <p:nvPr>
            <p:ph type="body" idx="1"/>
          </p:nvPr>
        </p:nvSpPr>
        <p:spPr>
          <a:xfrm>
            <a:off x="456300" y="1152475"/>
            <a:ext cx="8225400" cy="3416372"/>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vacuum must be able to pick up and collect small, lightweight materials.</a:t>
            </a:r>
          </a:p>
          <a:p>
            <a:pPr lvl="0" indent="-381000">
              <a:buSzPts val="2400"/>
            </a:pPr>
            <a:r>
              <a:rPr lang="en-US" sz="2400" dirty="0"/>
              <a:t>You may only use the materials provided.</a:t>
            </a:r>
          </a:p>
          <a:p>
            <a:pPr lvl="0" indent="-381000">
              <a:buSzPts val="2400"/>
            </a:pPr>
            <a:r>
              <a:rPr lang="en-US" sz="2400" dirty="0"/>
              <a:t>Your design must demonstrate how suction and airflow can be used to move particles.</a:t>
            </a:r>
          </a:p>
          <a:p>
            <a:pPr lvl="0" indent="-381000">
              <a:buSzPts val="2400"/>
            </a:pPr>
            <a:r>
              <a:rPr lang="en-US" sz="2400" dirty="0"/>
              <a:t>Your vacuum should be safe to use and easy to operate.</a:t>
            </a:r>
          </a:p>
          <a:p>
            <a:pPr lvl="0" indent="-381000">
              <a:buSzPts val="2400"/>
            </a:pPr>
            <a:r>
              <a:rPr lang="en-US" sz="2400" dirty="0"/>
              <a:t>Bonus challenge: Make your vacuum as lightweight and portable as possible.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1220</Words>
  <Application>Microsoft Office PowerPoint</Application>
  <PresentationFormat>On-screen Show (16:9)</PresentationFormat>
  <Paragraphs>128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Vacuum Victory</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8</cp:revision>
  <dcterms:modified xsi:type="dcterms:W3CDTF">2025-10-08T19:06:56Z</dcterms:modified>
</cp:coreProperties>
</file>