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8" d="100"/>
          <a:sy n="288" d="100"/>
        </p:scale>
        <p:origin x="1818" y="2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Plan &amp; Design</a:t>
            </a:r>
            <a:endParaRPr sz="2400" dirty="0"/>
          </a:p>
          <a:p>
            <a:pPr marL="457200" lvl="0" indent="-381000" algn="l" rtl="0">
              <a:lnSpc>
                <a:spcPct val="100000"/>
              </a:lnSpc>
              <a:spcBef>
                <a:spcPts val="0"/>
              </a:spcBef>
              <a:spcAft>
                <a:spcPts val="0"/>
              </a:spcAft>
              <a:buSzPts val="2400"/>
              <a:buChar char="●"/>
            </a:pPr>
            <a:r>
              <a:rPr lang="en" sz="2400" dirty="0"/>
              <a:t>Sketch </a:t>
            </a:r>
            <a:endParaRPr sz="2400" dirty="0"/>
          </a:p>
          <a:p>
            <a:pPr marL="457200" lvl="0" indent="-381000" algn="l" rtl="0">
              <a:lnSpc>
                <a:spcPct val="100000"/>
              </a:lnSpc>
              <a:spcBef>
                <a:spcPts val="0"/>
              </a:spcBef>
              <a:spcAft>
                <a:spcPts val="0"/>
              </a:spcAft>
              <a:buSzPts val="2400"/>
              <a:buChar char="●"/>
            </a:pPr>
            <a:r>
              <a:rPr lang="en" sz="2400" dirty="0"/>
              <a:t>Materials List</a:t>
            </a:r>
            <a:endParaRPr sz="2400" dirty="0"/>
          </a:p>
          <a:p>
            <a:pPr marL="457200" lvl="0" indent="-381000" algn="l" rtl="0">
              <a:lnSpc>
                <a:spcPct val="100000"/>
              </a:lnSpc>
              <a:spcBef>
                <a:spcPts val="0"/>
              </a:spcBef>
              <a:spcAft>
                <a:spcPts val="0"/>
              </a:spcAft>
              <a:buSzPts val="2400"/>
              <a:buChar char="●"/>
            </a:pPr>
            <a:r>
              <a:rPr lang="en" sz="2400" dirty="0"/>
              <a:t>Process </a:t>
            </a:r>
            <a:endParaRPr sz="2400" dirty="0"/>
          </a:p>
          <a:p>
            <a:pPr marL="914400" lvl="1" indent="-368300" algn="l" rtl="0">
              <a:lnSpc>
                <a:spcPct val="100000"/>
              </a:lnSpc>
              <a:spcBef>
                <a:spcPts val="0"/>
              </a:spcBef>
              <a:spcAft>
                <a:spcPts val="0"/>
              </a:spcAft>
              <a:buSzPts val="2200"/>
              <a:buChar char="○"/>
            </a:pPr>
            <a:r>
              <a:rPr lang="en" sz="2200" dirty="0"/>
              <a:t>Write down every step you took.</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the first version of your video!</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4000" dirty="0"/>
              <a:t>STEM in Action</a:t>
            </a:r>
            <a:endParaRPr sz="40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Creating a Compelling STEM Commercial Video</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first version of the video?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filming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t>How</a:t>
            </a:r>
            <a:r>
              <a:rPr lang="en" dirty="0"/>
              <a:t>: How will I find the information that I need to complete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Learn</a:t>
            </a:r>
            <a:r>
              <a:rPr lang="en" dirty="0">
                <a:solidFill>
                  <a:srgbClr val="971D20"/>
                </a:solidFill>
              </a:rPr>
              <a:t>:</a:t>
            </a:r>
            <a:r>
              <a:rPr lang="en" dirty="0"/>
              <a:t> What have I learned about the task?</a:t>
            </a:r>
            <a:endParaRPr dirty="0"/>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Your group has been chosen to present at the annual Spark Expo, hosted by billionaire </a:t>
            </a:r>
            <a:r>
              <a:rPr lang="en"/>
              <a:t>superhero Toni </a:t>
            </a:r>
            <a:r>
              <a:rPr lang="en" dirty="0"/>
              <a:t>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Engineers and scientists don’t just create products—they also need to communicate their ideas effectively to the public.</a:t>
            </a:r>
          </a:p>
          <a:p>
            <a:pPr lvl="0"/>
            <a:r>
              <a:rPr lang="en" b="1" dirty="0"/>
              <a:t>Your Task</a:t>
            </a:r>
            <a:r>
              <a:rPr lang="en" dirty="0"/>
              <a:t>: </a:t>
            </a:r>
            <a:r>
              <a:rPr lang="en-US" dirty="0"/>
              <a:t>Create a short commercial or advertisement for a STEM-related invention, discovery, or product. Your goal is to convince your audience why your STEM idea is useful, exciting, or important, using both creativity and accurate scientific information.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Criteria</a:t>
            </a:r>
            <a:endParaRPr/>
          </a:p>
        </p:txBody>
      </p:sp>
      <p:sp>
        <p:nvSpPr>
          <p:cNvPr id="80" name="Google Shape;80;g3767fe08b6e_0_19"/>
          <p:cNvSpPr txBox="1">
            <a:spLocks noGrp="1"/>
          </p:cNvSpPr>
          <p:nvPr>
            <p:ph type="body" idx="1"/>
          </p:nvPr>
        </p:nvSpPr>
        <p:spPr>
          <a:xfrm>
            <a:off x="456300" y="1152475"/>
            <a:ext cx="8225400" cy="2466900"/>
          </a:xfrm>
          <a:prstGeom prst="rect">
            <a:avLst/>
          </a:prstGeom>
          <a:noFill/>
          <a:ln>
            <a:noFill/>
          </a:ln>
        </p:spPr>
        <p:txBody>
          <a:bodyPr spcFirstLastPara="1" wrap="square" lIns="91425" tIns="91425" rIns="91425" bIns="91425" anchor="t" anchorCtr="0">
            <a:noAutofit/>
          </a:bodyPr>
          <a:lstStyle/>
          <a:p>
            <a:pPr lvl="0" indent="-381000">
              <a:buSzPts val="2400"/>
            </a:pPr>
            <a:r>
              <a:rPr lang="en-US" sz="2400" dirty="0"/>
              <a:t>Your commercial must clearly explain the purpose and function of your STEM invention or idea.</a:t>
            </a:r>
          </a:p>
          <a:p>
            <a:pPr lvl="0" indent="-381000">
              <a:buSzPts val="2400"/>
            </a:pPr>
            <a:r>
              <a:rPr lang="en-US" sz="2400" dirty="0"/>
              <a:t>You may work individually or in small groups.</a:t>
            </a:r>
          </a:p>
          <a:p>
            <a:pPr lvl="0" indent="-381000">
              <a:buSzPts val="2400"/>
            </a:pPr>
            <a:r>
              <a:rPr lang="en-US" sz="2400" dirty="0"/>
              <a:t>You may use materials provided (poster boards, markers, props, or digital video tools).</a:t>
            </a:r>
          </a:p>
          <a:p>
            <a:pPr lvl="0" indent="-381000">
              <a:buSzPts val="2400"/>
            </a:pPr>
            <a:r>
              <a:rPr lang="en-US" sz="2400" dirty="0"/>
              <a:t>Your commercial should be 1–2 minutes long.</a:t>
            </a:r>
          </a:p>
          <a:p>
            <a:pPr lvl="0" indent="-381000">
              <a:buSzPts val="2400"/>
            </a:pPr>
            <a:r>
              <a:rPr lang="en-US" sz="2400" b="1" dirty="0"/>
              <a:t>Bonus challenge</a:t>
            </a:r>
            <a:r>
              <a:rPr lang="en-US" sz="2400" dirty="0"/>
              <a:t>: Include a demonstration or visual representation of how your invention works.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416562" y="1683465"/>
            <a:ext cx="2265013" cy="19817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1218</Words>
  <Application>Microsoft Office PowerPoint</Application>
  <PresentationFormat>On-screen Show (16:9)</PresentationFormat>
  <Paragraphs>127</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STEM in Action</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13</cp:revision>
  <dcterms:modified xsi:type="dcterms:W3CDTF">2026-01-15T19:04:04Z</dcterms:modified>
</cp:coreProperties>
</file>