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the first version of your video!</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STEM in Action</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Creating a Compelling STEM Commercial Video</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first version of the video?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filming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and scientists don’t just create products—they also need to communicate their ideas effectively to the public.</a:t>
            </a:r>
          </a:p>
          <a:p>
            <a:pPr lvl="0"/>
            <a:r>
              <a:rPr lang="en" b="1" dirty="0"/>
              <a:t>Your Task</a:t>
            </a:r>
            <a:r>
              <a:rPr lang="en" dirty="0"/>
              <a:t>: </a:t>
            </a:r>
            <a:r>
              <a:rPr lang="en-US" dirty="0"/>
              <a:t>Create a short commercial or advertisement for a STEM-related invention, discovery, or product. Your goal is to convince your audience why your STEM idea is useful, exciting, or important, using both creativity and accurate scientific information.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commercial must clearly explain the purpose and function of your STEM invention or idea.</a:t>
            </a:r>
          </a:p>
          <a:p>
            <a:pPr lvl="0" indent="-381000">
              <a:buSzPts val="2400"/>
            </a:pPr>
            <a:r>
              <a:rPr lang="en-US" sz="2400" dirty="0"/>
              <a:t>You may work individually or in small groups.</a:t>
            </a:r>
          </a:p>
          <a:p>
            <a:pPr lvl="0" indent="-381000">
              <a:buSzPts val="2400"/>
            </a:pPr>
            <a:r>
              <a:rPr lang="en-US" sz="2400" dirty="0"/>
              <a:t>You may use materials provided (poster boards, markers, props, or digital video tools).</a:t>
            </a:r>
          </a:p>
          <a:p>
            <a:pPr lvl="0" indent="-381000">
              <a:buSzPts val="2400"/>
            </a:pPr>
            <a:r>
              <a:rPr lang="en-US" sz="2400" dirty="0"/>
              <a:t>Your commercial should be 1–2 minutes long.</a:t>
            </a:r>
          </a:p>
          <a:p>
            <a:pPr lvl="0" indent="-381000">
              <a:buSzPts val="2400"/>
            </a:pPr>
            <a:r>
              <a:rPr lang="en-US" sz="2400" b="1" dirty="0"/>
              <a:t>Bonus challenge</a:t>
            </a:r>
            <a:r>
              <a:rPr lang="en-US" sz="2400" dirty="0"/>
              <a:t>: Include a demonstration or visual representation of how your invention works.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416562" y="1683465"/>
            <a:ext cx="2265013" cy="1981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1225</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STEM in Action</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11</cp:revision>
  <dcterms:modified xsi:type="dcterms:W3CDTF">2025-10-13T16:11:40Z</dcterms:modified>
</cp:coreProperties>
</file>