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3538807"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Gravity Racer</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Designing and Testing </a:t>
            </a:r>
            <a:r>
              <a:rPr lang="en-US"/>
              <a:t>a Gravity </a:t>
            </a:r>
            <a:r>
              <a:rPr lang="en-US" dirty="0"/>
              <a:t>Car</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201961"/>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a:t>
            </a:r>
            <a:r>
              <a:rPr lang="en"/>
              <a:t>superhero Toni </a:t>
            </a:r>
            <a:r>
              <a:rPr lang="en" dirty="0"/>
              <a:t>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face the challenge of designing vehicles that can transport loads quickly, safely, and reliably. </a:t>
            </a:r>
          </a:p>
          <a:p>
            <a:pPr lvl="0"/>
            <a:r>
              <a:rPr lang="en" b="1" dirty="0"/>
              <a:t>Your Task</a:t>
            </a:r>
            <a:r>
              <a:rPr lang="en" dirty="0"/>
              <a:t>: </a:t>
            </a:r>
            <a:r>
              <a:rPr lang="en-US" dirty="0"/>
              <a:t>Your task is to build a Gravity Car that can carry a weight, remain stable, and travel a set distance under testing conditions.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71164" y="281064"/>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34228" y="956981"/>
            <a:ext cx="8557071" cy="3744295"/>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car must move along a designated track or floor area.</a:t>
            </a:r>
          </a:p>
          <a:p>
            <a:pPr lvl="0" indent="-381000">
              <a:buSzPts val="2400"/>
            </a:pPr>
            <a:r>
              <a:rPr lang="en-US" sz="2400" dirty="0"/>
              <a:t>Your car must carry a small load (e.g., a cup, a small weight).</a:t>
            </a:r>
          </a:p>
          <a:p>
            <a:pPr lvl="0" indent="-381000">
              <a:buSzPts val="2400"/>
            </a:pPr>
            <a:r>
              <a:rPr lang="en-US" sz="2400" dirty="0"/>
              <a:t>You may use only the materials provided (e.g., cardboard, wheels, straws, tape, rubber bands).</a:t>
            </a:r>
          </a:p>
          <a:p>
            <a:pPr lvl="0" indent="-381000">
              <a:buSzPts val="2400"/>
            </a:pPr>
            <a:r>
              <a:rPr lang="en-US" sz="2400" dirty="0"/>
              <a:t>Your design must demonstrate stability and functionality; it should not tip over easily.</a:t>
            </a:r>
          </a:p>
          <a:p>
            <a:pPr lvl="0" indent="-381000">
              <a:buSzPts val="2400"/>
            </a:pPr>
            <a:r>
              <a:rPr lang="en-US" sz="2400" b="1" dirty="0"/>
              <a:t>Bonus challenge</a:t>
            </a:r>
            <a:r>
              <a:rPr lang="en-US" sz="2400" dirty="0"/>
              <a:t>: Optimize for speed while keeping the load secure.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1206</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Gravity Racer</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15</cp:revision>
  <dcterms:modified xsi:type="dcterms:W3CDTF">2026-01-29T15:08:45Z</dcterms:modified>
</cp:coreProperties>
</file>