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533503"/>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469425"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Investigate, Calculate, Build, Test</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Applying the Full Engineering Design Cycle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often need to combine research, math, and hands-on experimentation to solve complex problems. </a:t>
            </a:r>
          </a:p>
          <a:p>
            <a:pPr lvl="0"/>
            <a:r>
              <a:rPr lang="en" b="1" dirty="0"/>
              <a:t>Your Task</a:t>
            </a:r>
            <a:r>
              <a:rPr lang="en" dirty="0"/>
              <a:t>: </a:t>
            </a:r>
            <a:r>
              <a:rPr lang="en-US" dirty="0"/>
              <a:t>In this challenge, you will investigate a STEM-related problem, calculate solutions, build a model or prototype, and test your design. This is a full cycle of the engineering design process, putting your skills in observation, problem-solving, and iteration to the test.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299" y="233767"/>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374318" y="906533"/>
            <a:ext cx="8510419" cy="3892490"/>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design must be based on evidence from your investigation and calculations.</a:t>
            </a:r>
          </a:p>
          <a:p>
            <a:pPr lvl="0" indent="-381000">
              <a:buSzPts val="2400"/>
            </a:pPr>
            <a:r>
              <a:rPr lang="en-US" sz="2400" dirty="0"/>
              <a:t>You may use only the materials provided for building your model or prototype.</a:t>
            </a:r>
          </a:p>
          <a:p>
            <a:pPr lvl="0" indent="-381000">
              <a:buSzPts val="2400"/>
            </a:pPr>
            <a:r>
              <a:rPr lang="en-US" sz="2400" dirty="0"/>
              <a:t>Your design must be testable, enabling you to measure performance against the goal.</a:t>
            </a:r>
          </a:p>
          <a:p>
            <a:pPr lvl="0" indent="-381000">
              <a:buSzPts val="2400"/>
            </a:pPr>
            <a:r>
              <a:rPr lang="en-US" sz="2400" dirty="0"/>
              <a:t>You must document your investigation, calculations, and results in your notebook.</a:t>
            </a:r>
          </a:p>
          <a:p>
            <a:pPr lvl="0" indent="-381000">
              <a:buSzPts val="2400"/>
            </a:pPr>
            <a:r>
              <a:rPr lang="en-US" sz="2400" b="1" dirty="0"/>
              <a:t>Bonus challenge</a:t>
            </a:r>
            <a:r>
              <a:rPr lang="en-US" sz="2400" dirty="0"/>
              <a:t>: Refine your design to optimize performance based on test 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1230</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Investigate, Calculate, Build, Test</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14</cp:revision>
  <dcterms:modified xsi:type="dcterms:W3CDTF">2025-10-10T15:38:51Z</dcterms:modified>
</cp:coreProperties>
</file>