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19" d="100"/>
          <a:sy n="319" d="100"/>
        </p:scale>
        <p:origin x="972" y="2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Elevator speech.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dirty="0">
              <a:solidFill>
                <a:srgbClr val="1155CC"/>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that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4" y="735116"/>
            <a:ext cx="470269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3600" dirty="0"/>
              <a:t>Wind Power Wonders</a:t>
            </a:r>
            <a:endParaRPr sz="36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Designing and Testing Wind Turbines</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t>How</a:t>
            </a:r>
            <a:r>
              <a:rPr lang="en" dirty="0"/>
              <a:t>: How will I find the information that I need to complete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Learn</a:t>
            </a:r>
            <a:r>
              <a:rPr lang="en" dirty="0">
                <a:solidFill>
                  <a:srgbClr val="971D20"/>
                </a:solidFill>
              </a:rPr>
              <a:t>:</a:t>
            </a:r>
            <a:r>
              <a:rPr lang="en" dirty="0"/>
              <a:t> What have I learned about the task?</a:t>
            </a:r>
            <a:endParaRPr dirty="0"/>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a:t>
            </a:r>
            <a:r>
              <a:rPr lang="en"/>
              <a:t>Your group has been chosen to present at the annual Spark Expo, hosted by billionaire superhero Toni 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Engineers are tasked with creating renewable energy solutions that are efficient, reliable, and sustainable.</a:t>
            </a:r>
          </a:p>
          <a:p>
            <a:pPr lvl="0"/>
            <a:r>
              <a:rPr lang="en" b="1" dirty="0"/>
              <a:t>Your Task</a:t>
            </a:r>
            <a:r>
              <a:rPr lang="en" dirty="0"/>
              <a:t>: </a:t>
            </a:r>
            <a:r>
              <a:rPr lang="en-US" dirty="0"/>
              <a:t>Your challenge is to design a model wind turbine that can capture wind, spin effectively, and generate measurable power while demonstrating principles of aerodynamics and energy transfer.</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82648" y="2573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19965" y="916304"/>
            <a:ext cx="8510419" cy="4067477"/>
          </a:xfrm>
          <a:prstGeom prst="rect">
            <a:avLst/>
          </a:prstGeom>
          <a:noFill/>
          <a:ln>
            <a:noFill/>
          </a:ln>
        </p:spPr>
        <p:txBody>
          <a:bodyPr spcFirstLastPara="1" wrap="square" lIns="91425" tIns="91425" rIns="91425" bIns="91425" anchor="t" anchorCtr="0">
            <a:noAutofit/>
          </a:bodyPr>
          <a:lstStyle/>
          <a:p>
            <a:pPr marL="533400" indent="-457200">
              <a:buSzPts val="2400"/>
            </a:pPr>
            <a:r>
              <a:rPr lang="en-US" sz="2400" dirty="0"/>
              <a:t>Your wind turbine must spin when exposed to wind from a fan or other source.</a:t>
            </a:r>
          </a:p>
          <a:p>
            <a:pPr marL="533400" indent="-457200">
              <a:buSzPts val="2400"/>
            </a:pPr>
            <a:r>
              <a:rPr lang="en-US" sz="2400" dirty="0"/>
              <a:t>You may use only the materials provided</a:t>
            </a:r>
          </a:p>
          <a:p>
            <a:pPr marL="533400" indent="-457200">
              <a:buSzPts val="2400"/>
            </a:pPr>
            <a:r>
              <a:rPr lang="en-US" sz="2400" dirty="0"/>
              <a:t>Your turbine must support a small load to demonstrate energy transfer.</a:t>
            </a:r>
          </a:p>
          <a:p>
            <a:pPr marL="76200" indent="0">
              <a:buSzPts val="2400"/>
              <a:buNone/>
            </a:pPr>
            <a:endParaRPr lang="en-US" sz="2400" b="1" dirty="0"/>
          </a:p>
          <a:p>
            <a:pPr marL="76200" indent="0">
              <a:buSzPts val="2400"/>
              <a:buNone/>
            </a:pPr>
            <a:r>
              <a:rPr lang="en-US" sz="2400" b="1" dirty="0"/>
              <a:t>Bonus challenge</a:t>
            </a:r>
            <a:r>
              <a:rPr lang="en-US" sz="2400" dirty="0"/>
              <a:t>: Optimize blade shape or number to generate the most power efficiently.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1177</Words>
  <Application>Microsoft Office PowerPoint</Application>
  <PresentationFormat>On-screen Show (16:9)</PresentationFormat>
  <Paragraphs>127</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Wind Power Wonders</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and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17</cp:revision>
  <dcterms:modified xsi:type="dcterms:W3CDTF">2026-01-08T20:46:59Z</dcterms:modified>
</cp:coreProperties>
</file>