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Wind Power Wonders</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Applying the Full Engineering Design Cycle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are tasked with creating renewable energy solutions that are efficient, reliable, and sustainable.</a:t>
            </a:r>
          </a:p>
          <a:p>
            <a:pPr lvl="0"/>
            <a:r>
              <a:rPr lang="en" b="1" dirty="0"/>
              <a:t>Your Task</a:t>
            </a:r>
            <a:r>
              <a:rPr lang="en" dirty="0"/>
              <a:t>: </a:t>
            </a:r>
            <a:r>
              <a:rPr lang="en-US" dirty="0"/>
              <a:t>Your challenge is to design a model wind turbine that can capture wind, spin effectively, and generate measurable power while demonstrating principles of aerodynamics and energy transfer.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82648" y="2573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19965" y="916304"/>
            <a:ext cx="8510419" cy="4067477"/>
          </a:xfrm>
          <a:prstGeom prst="rect">
            <a:avLst/>
          </a:prstGeom>
          <a:noFill/>
          <a:ln>
            <a:noFill/>
          </a:ln>
        </p:spPr>
        <p:txBody>
          <a:bodyPr spcFirstLastPara="1" wrap="square" lIns="91425" tIns="91425" rIns="91425" bIns="91425" anchor="t" anchorCtr="0">
            <a:noAutofit/>
          </a:bodyPr>
          <a:lstStyle/>
          <a:p>
            <a:pPr marL="76200" lvl="0" indent="0">
              <a:buSzPts val="2400"/>
              <a:buNone/>
            </a:pPr>
            <a:r>
              <a:rPr lang="en-US" sz="2400" dirty="0"/>
              <a:t>Here are the rules for your engineering challenge:</a:t>
            </a:r>
          </a:p>
          <a:p>
            <a:pPr marL="533400" indent="-457200">
              <a:buSzPts val="2400"/>
            </a:pPr>
            <a:r>
              <a:rPr lang="en-US" sz="2400" dirty="0"/>
              <a:t>Your wind turbine must spin when exposed to wind from a fan or other source.</a:t>
            </a:r>
          </a:p>
          <a:p>
            <a:pPr marL="533400" indent="-457200">
              <a:buSzPts val="2400"/>
            </a:pPr>
            <a:r>
              <a:rPr lang="en-US" sz="2400" dirty="0"/>
              <a:t>You may use only the materials provided</a:t>
            </a:r>
          </a:p>
          <a:p>
            <a:pPr marL="533400" indent="-457200">
              <a:buSzPts val="2400"/>
            </a:pPr>
            <a:r>
              <a:rPr lang="en-US" sz="2400" dirty="0"/>
              <a:t>Your turbine must support a small load to demonstrate energy transfer.</a:t>
            </a:r>
          </a:p>
          <a:p>
            <a:pPr marL="533400" indent="-457200">
              <a:buSzPts val="2400"/>
            </a:pPr>
            <a:r>
              <a:rPr lang="en-US" sz="2400" dirty="0"/>
              <a:t>Document your design, observations, and results in your notebook.</a:t>
            </a:r>
          </a:p>
          <a:p>
            <a:pPr marL="533400" indent="-457200">
              <a:buSzPts val="2400"/>
            </a:pPr>
            <a:r>
              <a:rPr lang="en-US" sz="2400" b="1" dirty="0"/>
              <a:t>Bonus challenge</a:t>
            </a:r>
            <a:r>
              <a:rPr lang="en-US" sz="2400" dirty="0"/>
              <a:t>: Optimize blade shape or number to generate the most power efficiently.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1206</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Wind Power Wonders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and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15</cp:revision>
  <dcterms:modified xsi:type="dcterms:W3CDTF">2025-10-13T18:13:06Z</dcterms:modified>
</cp:coreProperties>
</file>