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2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2697464"/>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that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4" y="735116"/>
            <a:ext cx="470269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3600" dirty="0"/>
              <a:t>Structure Sense</a:t>
            </a:r>
            <a:endParaRPr sz="36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Building Our Own Strong Structures</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Your group has been chosen to present at the annual Spark Expo, hosted by billionaire superhero Toni 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Engineers must design systems that can harness and respond to forces in predictable ways.</a:t>
            </a:r>
          </a:p>
          <a:p>
            <a:pPr lvl="0"/>
            <a:r>
              <a:rPr lang="en" b="1" dirty="0"/>
              <a:t>Your Task</a:t>
            </a:r>
            <a:r>
              <a:rPr lang="en" dirty="0"/>
              <a:t>: </a:t>
            </a:r>
            <a:r>
              <a:rPr lang="en-US" dirty="0"/>
              <a:t>You will act as civil engineers tasked with designing and constructing your own small-scale structures. Think about bridges, towers, or shelters—structures that must be stable, functional, and efficient. You’ll plan, build, and test your designs to see how well they stand up to forces and challenges.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34104" y="26845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56299" y="947523"/>
            <a:ext cx="8510419" cy="3763214"/>
          </a:xfrm>
          <a:prstGeom prst="rect">
            <a:avLst/>
          </a:prstGeom>
          <a:noFill/>
          <a:ln>
            <a:noFill/>
          </a:ln>
        </p:spPr>
        <p:txBody>
          <a:bodyPr spcFirstLastPara="1" wrap="square" lIns="91425" tIns="91425" rIns="91425" bIns="91425" anchor="t" anchorCtr="0">
            <a:noAutofit/>
          </a:bodyPr>
          <a:lstStyle/>
          <a:p>
            <a:pPr marL="533400" indent="-457200">
              <a:buSzPts val="2400"/>
            </a:pPr>
            <a:r>
              <a:rPr lang="en-US" sz="2300" dirty="0"/>
              <a:t>Your structure must be able to support its own weight and, if applicable, additional loads.</a:t>
            </a:r>
          </a:p>
          <a:p>
            <a:pPr marL="533400" indent="-457200">
              <a:buSzPts val="2400"/>
            </a:pPr>
            <a:r>
              <a:rPr lang="en-US" sz="2300" dirty="0"/>
              <a:t>You may use only the materials provided (e.g., straws, sticks, cardboard, tape, rubber bands, or marshmallows).</a:t>
            </a:r>
          </a:p>
          <a:p>
            <a:pPr marL="533400" indent="-457200">
              <a:buSzPts val="2400"/>
            </a:pPr>
            <a:r>
              <a:rPr lang="en-US" sz="2300" dirty="0"/>
              <a:t>Your design must be stable and resistant to tipping or collapsing.</a:t>
            </a:r>
          </a:p>
          <a:p>
            <a:pPr marL="533400" indent="-457200">
              <a:buSzPts val="2400"/>
            </a:pPr>
            <a:r>
              <a:rPr lang="en-US" sz="2300" dirty="0"/>
              <a:t>The structure should fit within the designated workspace or footprint.</a:t>
            </a:r>
          </a:p>
          <a:p>
            <a:pPr marL="533400" indent="-457200">
              <a:buSzPts val="2400"/>
            </a:pPr>
            <a:endParaRPr lang="en-US" sz="2300" b="1" dirty="0"/>
          </a:p>
          <a:p>
            <a:pPr marL="76200" indent="0">
              <a:buSzPts val="2400"/>
              <a:buNone/>
            </a:pPr>
            <a:r>
              <a:rPr lang="en-US" sz="2300" b="1" dirty="0"/>
              <a:t>Bonus challenge</a:t>
            </a:r>
            <a:r>
              <a:rPr lang="en-US" sz="2300" dirty="0"/>
              <a:t>: Optimize your design for minimal material use while maximizing strength.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1232</Words>
  <Application>Microsoft Office PowerPoint</Application>
  <PresentationFormat>On-screen Show (16:9)</PresentationFormat>
  <Paragraphs>128</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Structure Sense</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Willems, Kelsey</cp:lastModifiedBy>
  <cp:revision>18</cp:revision>
  <dcterms:modified xsi:type="dcterms:W3CDTF">2026-01-29T21:57:11Z</dcterms:modified>
</cp:coreProperties>
</file>