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15" autoAdjust="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390068"/>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chemeClr val="tx1"/>
                </a:solidFill>
              </a:rPr>
              <a:t>How</a:t>
            </a:r>
            <a:r>
              <a:rPr lang="en" dirty="0">
                <a:solidFill>
                  <a:schemeClr val="tx1"/>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479724"/>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Force in Motion</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Exploring Force and Motion with Probes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must understand how forces influence motion in order to design reliable machines and systems. </a:t>
            </a:r>
          </a:p>
          <a:p>
            <a:pPr lvl="0"/>
            <a:r>
              <a:rPr lang="en" b="1" dirty="0"/>
              <a:t>Your Task</a:t>
            </a:r>
            <a:r>
              <a:rPr lang="en" dirty="0"/>
              <a:t>: </a:t>
            </a:r>
            <a:r>
              <a:rPr lang="en-US" dirty="0"/>
              <a:t>In this challenge, you will design and build a probe that demonstrates principles of force, motion, and energy transfer. Your goal is to create a model that can move or react predictably when force is applied.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299" y="1152475"/>
            <a:ext cx="8510419" cy="3831308"/>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500" dirty="0"/>
              <a:t>Your probe must move or respond to an applied force (push, pull, or gravity).</a:t>
            </a:r>
          </a:p>
          <a:p>
            <a:pPr marL="533400" indent="-457200">
              <a:buSzPts val="2400"/>
            </a:pPr>
            <a:r>
              <a:rPr lang="en-US" sz="2500" dirty="0"/>
              <a:t>You may use only the materials provided (e.g., straws, wheels, rubber bands, tape, paper, or small weights).</a:t>
            </a:r>
          </a:p>
          <a:p>
            <a:pPr marL="533400" indent="-457200">
              <a:buSzPts val="2400"/>
            </a:pPr>
            <a:r>
              <a:rPr lang="en-US" sz="2500" dirty="0"/>
              <a:t>Your design must be safe and easy to control.</a:t>
            </a:r>
          </a:p>
          <a:p>
            <a:pPr marL="533400" indent="-457200">
              <a:buSzPts val="2400"/>
            </a:pPr>
            <a:r>
              <a:rPr lang="en-US" sz="2500" dirty="0"/>
              <a:t>You must measure or observe its motion and record results in your notebook.</a:t>
            </a:r>
          </a:p>
          <a:p>
            <a:pPr marL="76200" indent="0">
              <a:buSzPts val="2400"/>
              <a:buNone/>
            </a:pPr>
            <a:r>
              <a:rPr lang="en-US" sz="2500" b="1" dirty="0"/>
              <a:t>Bonus challenge</a:t>
            </a:r>
            <a:r>
              <a:rPr lang="en-US" sz="2500" dirty="0"/>
              <a:t>: Optimize your design for speed, distance, or stability depending on the test goal.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1225</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Force in Motion</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19</cp:revision>
  <dcterms:modified xsi:type="dcterms:W3CDTF">2026-01-29T22:27:34Z</dcterms:modified>
</cp:coreProperties>
</file>