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62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495666"/>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4" y="735116"/>
            <a:ext cx="470269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3600" dirty="0"/>
              <a:t>Kaleidoscope Creations</a:t>
            </a:r>
            <a:endParaRPr sz="36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Engineering a Functional Kaleidoscope</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Optical engineers design tools that manipulate light to produce patterns, reflections, and visual effects.</a:t>
            </a:r>
          </a:p>
          <a:p>
            <a:pPr lvl="0"/>
            <a:r>
              <a:rPr lang="en" b="1" dirty="0"/>
              <a:t>Your Task</a:t>
            </a:r>
            <a:r>
              <a:rPr lang="en" dirty="0"/>
              <a:t>: </a:t>
            </a:r>
            <a:r>
              <a:rPr lang="en-US" dirty="0"/>
              <a:t>Your challenge is to build a kaleidoscope that uses mirrors and light to create symmetrical, colorful designs while exploring the principles of reflection and  symmetry while creating a visually appealing and functional device.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77470" y="30313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77470" y="1001126"/>
            <a:ext cx="8510419" cy="3725376"/>
          </a:xfrm>
          <a:prstGeom prst="rect">
            <a:avLst/>
          </a:prstGeom>
          <a:noFill/>
          <a:ln>
            <a:noFill/>
          </a:ln>
        </p:spPr>
        <p:txBody>
          <a:bodyPr spcFirstLastPara="1" wrap="square" lIns="91425" tIns="91425" rIns="91425" bIns="91425" anchor="t" anchorCtr="0">
            <a:noAutofit/>
          </a:bodyPr>
          <a:lstStyle/>
          <a:p>
            <a:pPr marL="533400" indent="-457200">
              <a:buSzPts val="2400"/>
            </a:pPr>
            <a:r>
              <a:rPr lang="en-US" sz="2400" dirty="0"/>
              <a:t>Your kaleidoscope must use mirrors or reflective surfaces to create repeating patterns.</a:t>
            </a:r>
          </a:p>
          <a:p>
            <a:pPr marL="533400" indent="-457200">
              <a:buSzPts val="2400"/>
            </a:pPr>
            <a:r>
              <a:rPr lang="en-US" sz="2400" dirty="0"/>
              <a:t>You may use only the materials provided (e.g., cardboard tubes, mirrors, beads, colored paper, tape, or glue).</a:t>
            </a:r>
          </a:p>
          <a:p>
            <a:pPr marL="533400" indent="-457200">
              <a:buSzPts val="2400"/>
            </a:pPr>
            <a:r>
              <a:rPr lang="en-US" sz="2400" dirty="0"/>
              <a:t>Your design must allow a user to look through and see symmetrical patterns.</a:t>
            </a:r>
          </a:p>
          <a:p>
            <a:pPr marL="533400" indent="-457200">
              <a:buSzPts val="2400"/>
            </a:pPr>
            <a:r>
              <a:rPr lang="en-US" sz="2400" dirty="0"/>
              <a:t>The kaleidoscope should be safe and easy to hold and view.</a:t>
            </a:r>
          </a:p>
          <a:p>
            <a:pPr marL="533400" indent="-457200">
              <a:buSzPts val="2400"/>
            </a:pPr>
            <a:r>
              <a:rPr lang="en-US" sz="2400" b="1" dirty="0"/>
              <a:t>Bonus challenge</a:t>
            </a:r>
            <a:r>
              <a:rPr lang="en-US" sz="2400" dirty="0"/>
              <a:t>: Experiment with multiple colors, shapes, or angles to enhance the visual effect.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1221</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Kaleidoscope Creations</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20</cp:revision>
  <dcterms:modified xsi:type="dcterms:W3CDTF">2025-10-10T16:26:57Z</dcterms:modified>
</cp:coreProperties>
</file>