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F4MrxGz7jDjQ3fA26KhAB3cYt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(s)">
  <p:cSld name="Essential Question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37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7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40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0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4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41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1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2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8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0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0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2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33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3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4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4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c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tonlin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Guest Speaker Slides</a:t>
            </a:r>
            <a:endParaRPr/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4896543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8358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/>
              <a:t>Minimize this slide deck.</a:t>
            </a:r>
            <a:endParaRPr/>
          </a:p>
          <a:p>
            <a:pPr marL="578358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/>
              <a:t>Open the guest speaker’s</a:t>
            </a:r>
            <a:br>
              <a:rPr lang="en-US"/>
            </a:br>
            <a:r>
              <a:rPr lang="en-US"/>
              <a:t>slide deck.</a:t>
            </a:r>
            <a:endParaRPr/>
          </a:p>
        </p:txBody>
      </p:sp>
      <p:grpSp>
        <p:nvGrpSpPr>
          <p:cNvPr id="140" name="Google Shape;140;p10"/>
          <p:cNvGrpSpPr/>
          <p:nvPr/>
        </p:nvGrpSpPr>
        <p:grpSpPr>
          <a:xfrm>
            <a:off x="5525193" y="0"/>
            <a:ext cx="3618807" cy="5143500"/>
            <a:chOff x="5525193" y="0"/>
            <a:chExt cx="3618807" cy="5143500"/>
          </a:xfrm>
        </p:grpSpPr>
        <p:sp>
          <p:nvSpPr>
            <p:cNvPr id="141" name="Google Shape;141;p10"/>
            <p:cNvSpPr/>
            <p:nvPr/>
          </p:nvSpPr>
          <p:spPr>
            <a:xfrm>
              <a:off x="5525193" y="0"/>
              <a:ext cx="3618807" cy="5143500"/>
            </a:xfrm>
            <a:prstGeom prst="rect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6278880" y="1516034"/>
              <a:ext cx="2111433" cy="2111433"/>
            </a:xfrm>
            <a:prstGeom prst="octagon">
              <a:avLst>
                <a:gd name="adj" fmla="val 29289"/>
              </a:avLst>
            </a:pr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Connecting This Career</a:t>
            </a:r>
            <a:endParaRPr/>
          </a:p>
        </p:txBody>
      </p:sp>
      <p:sp>
        <p:nvSpPr>
          <p:cNvPr id="148" name="Google Shape;148;p11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steps could you take to learn more about the career of our guest speaker?</a:t>
            </a:r>
            <a:endParaRPr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Who could you talk with to learn more about this career?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Connecting This Career</a:t>
            </a:r>
            <a:endParaRPr dirty="0"/>
          </a:p>
        </p:txBody>
      </p:sp>
      <p:sp>
        <p:nvSpPr>
          <p:cNvPr id="154" name="Google Shape;154;p12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8358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dirty="0"/>
              <a:t>Go to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k20.ou.edu/cv</a:t>
            </a:r>
            <a:r>
              <a:rPr lang="en-US" dirty="0"/>
              <a:t>.</a:t>
            </a:r>
          </a:p>
          <a:p>
            <a:pPr marL="578358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dirty="0"/>
              <a:t>Search for the career (or related career).</a:t>
            </a:r>
          </a:p>
          <a:p>
            <a:pPr marL="578358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dirty="0"/>
              <a:t>Select the search result that is the closest match.</a:t>
            </a:r>
          </a:p>
          <a:p>
            <a:pPr marL="578358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dirty="0"/>
              <a:t>Select “Find a School” on the right.</a:t>
            </a:r>
          </a:p>
          <a:p>
            <a:pPr marL="578358" lvl="0" indent="-349250" algn="l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None/>
            </a:pPr>
            <a:endParaRPr dirty="0"/>
          </a:p>
          <a:p>
            <a:pPr marL="578358" lvl="0" indent="-349250" algn="l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None/>
            </a:pPr>
            <a:endParaRPr dirty="0"/>
          </a:p>
        </p:txBody>
      </p:sp>
      <p:pic>
        <p:nvPicPr>
          <p:cNvPr id="155" name="Google Shape;155;p12" descr="Magnifying glas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8683" y="1863902"/>
            <a:ext cx="773831" cy="773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2" descr="Court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5815" y="3131621"/>
            <a:ext cx="972868" cy="773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Connecting This Career</a:t>
            </a:r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8358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Check all boxes under “Choose the type or length of program.”</a:t>
            </a:r>
          </a:p>
          <a:p>
            <a:pPr marL="578358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Select a state.</a:t>
            </a:r>
          </a:p>
          <a:p>
            <a:pPr marL="578358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Select the “Search” button.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What? So What? Now What?</a:t>
            </a:r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>
                <a:solidFill>
                  <a:schemeClr val="accent1"/>
                </a:solidFill>
              </a:rPr>
              <a:t>What</a:t>
            </a:r>
            <a:r>
              <a:rPr lang="en-US"/>
              <a:t> did you learn about this career</a:t>
            </a:r>
            <a:br>
              <a:rPr lang="en-US"/>
            </a:br>
            <a:r>
              <a:rPr lang="en-US"/>
              <a:t>and the speaker’s educational path?</a:t>
            </a:r>
            <a:endParaRPr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b="1">
                <a:solidFill>
                  <a:schemeClr val="accent1"/>
                </a:solidFill>
              </a:rPr>
              <a:t>So What?</a:t>
            </a:r>
            <a:r>
              <a:rPr lang="en-US" b="1"/>
              <a:t> </a:t>
            </a:r>
            <a:r>
              <a:rPr lang="en-US"/>
              <a:t>Which part of the guest</a:t>
            </a:r>
            <a:br>
              <a:rPr lang="en-US"/>
            </a:br>
            <a:r>
              <a:rPr lang="en-US"/>
              <a:t>speaker’s story was the most important to you? Why?</a:t>
            </a:r>
            <a:endParaRPr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b="1">
                <a:solidFill>
                  <a:schemeClr val="accent1"/>
                </a:solidFill>
              </a:rPr>
              <a:t>Now What?</a:t>
            </a:r>
            <a:r>
              <a:rPr lang="en-US"/>
              <a:t> Is this a career you would be interested in pursuing? Why or why not?</a:t>
            </a:r>
            <a:endParaRPr/>
          </a:p>
        </p:txBody>
      </p:sp>
      <p:pic>
        <p:nvPicPr>
          <p:cNvPr id="169" name="Google Shape;169;p14" descr="A person with many question mark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9213" y="285314"/>
            <a:ext cx="2126137" cy="216939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dk1"/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Career Talks</a:t>
            </a:r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Discovering Different</a:t>
            </a:r>
            <a:br>
              <a:rPr lang="en-US" dirty="0"/>
            </a:br>
            <a:r>
              <a:rPr lang="en-US" dirty="0"/>
              <a:t>Career Options</a:t>
            </a:r>
            <a:endParaRPr dirty="0"/>
          </a:p>
        </p:txBody>
      </p:sp>
      <p:sp>
        <p:nvSpPr>
          <p:cNvPr id="82" name="Google Shape;82;p2"/>
          <p:cNvSpPr/>
          <p:nvPr/>
        </p:nvSpPr>
        <p:spPr>
          <a:xfrm>
            <a:off x="647355" y="1312133"/>
            <a:ext cx="2922311" cy="2519234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/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steps can you take to determine your future career and educational goals?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Connect required key skills and education to specific careers.</a:t>
            </a:r>
            <a:endParaRPr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Recognize different career paths and industries.</a:t>
            </a:r>
            <a:endParaRPr/>
          </a:p>
          <a:p>
            <a:pPr marL="457200" lvl="0" indent="-29210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Note</a:t>
            </a:r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45529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We have a guest speaker! </a:t>
            </a:r>
            <a:endParaRPr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Let’s write down a few details about our guest before they arrive.</a:t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5525193" y="0"/>
            <a:ext cx="3618807" cy="5143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1024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5" descr="Radio microphone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7083" y="1370013"/>
            <a:ext cx="2685357" cy="268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6"/>
          <p:cNvCxnSpPr/>
          <p:nvPr/>
        </p:nvCxnSpPr>
        <p:spPr>
          <a:xfrm rot="10800000" flipH="1">
            <a:off x="2749662" y="1928142"/>
            <a:ext cx="5759338" cy="11083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6"/>
          <p:cNvSpPr/>
          <p:nvPr/>
        </p:nvSpPr>
        <p:spPr>
          <a:xfrm>
            <a:off x="784251" y="869250"/>
            <a:ext cx="2736331" cy="3335482"/>
          </a:xfrm>
          <a:prstGeom prst="rect">
            <a:avLst/>
          </a:prstGeom>
          <a:solidFill>
            <a:srgbClr val="777777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&lt;insert speaker’s photo&gt;</a:t>
            </a:r>
            <a:endParaRPr/>
          </a:p>
        </p:txBody>
      </p:sp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3569666" y="559688"/>
            <a:ext cx="4940921" cy="224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highlight>
                  <a:srgbClr val="C0C0C0"/>
                </a:highlight>
              </a:rPr>
              <a:t>[Guest Speaker’s Name]</a:t>
            </a:r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>
                <a:highlight>
                  <a:srgbClr val="C0C0C0"/>
                </a:highlight>
              </a:rPr>
              <a:t>[Speaker’s Job Title]</a:t>
            </a:r>
            <a:br>
              <a:rPr lang="en-US">
                <a:highlight>
                  <a:srgbClr val="C0C0C0"/>
                </a:highlight>
              </a:rPr>
            </a:br>
            <a:r>
              <a:rPr lang="en-US">
                <a:highlight>
                  <a:srgbClr val="C0C0C0"/>
                </a:highlight>
              </a:rPr>
              <a:t>[Speaker’s Organization]</a:t>
            </a:r>
            <a:endParaRPr/>
          </a:p>
        </p:txBody>
      </p:sp>
      <p:sp>
        <p:nvSpPr>
          <p:cNvPr id="111" name="Google Shape;111;p6"/>
          <p:cNvSpPr txBox="1"/>
          <p:nvPr/>
        </p:nvSpPr>
        <p:spPr>
          <a:xfrm>
            <a:off x="3568079" y="-200725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Featured Speaker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I Know?</a:t>
            </a:r>
            <a:endParaRPr/>
          </a:p>
        </p:txBody>
      </p:sp>
      <p:sp>
        <p:nvSpPr>
          <p:cNvPr id="117" name="Google Shape;117;p7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5705648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Think about what you already know to answer the following questions.</a:t>
            </a:r>
            <a:br>
              <a:rPr lang="en-US"/>
            </a:br>
            <a:r>
              <a:rPr lang="en-US"/>
              <a:t>Record your answers on your handout.</a:t>
            </a:r>
            <a:endParaRPr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do you know about this career?</a:t>
            </a:r>
            <a:endParaRPr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other job(s) do you think are related to this career?</a:t>
            </a: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6509644" y="0"/>
            <a:ext cx="2634356" cy="51435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rgbClr val="6150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7" descr="Head with gear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624651" y="1370013"/>
            <a:ext cx="2210002" cy="22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Can I Find?</a:t>
            </a:r>
            <a:endParaRPr/>
          </a:p>
        </p:txBody>
      </p:sp>
      <p:sp>
        <p:nvSpPr>
          <p:cNvPr id="125" name="Google Shape;125;p8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Navigate to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onetonline.org</a:t>
            </a:r>
            <a:r>
              <a:rPr lang="en-US" dirty="0"/>
              <a:t>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Find “Occupation keyword search” bar</a:t>
            </a:r>
            <a:br>
              <a:rPr lang="en-US" dirty="0"/>
            </a:br>
            <a:r>
              <a:rPr lang="en-US" dirty="0"/>
              <a:t>and enter the guest speaker’s job title.</a:t>
            </a:r>
            <a:endParaRPr dirty="0"/>
          </a:p>
          <a:p>
            <a:pPr marL="914400" lvl="1" indent="-356616" algn="l" rtl="0">
              <a:spcBef>
                <a:spcPts val="400"/>
              </a:spcBef>
              <a:spcAft>
                <a:spcPts val="0"/>
              </a:spcAft>
              <a:buSzPts val="2400"/>
              <a:buChar char="o"/>
            </a:pPr>
            <a:r>
              <a:rPr lang="en-US" sz="2400" dirty="0"/>
              <a:t>If the exact career is not listed, select the closest match or search for one of the related careers you listed on your Note Catcher.</a:t>
            </a:r>
            <a:endParaRPr sz="2400"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Use the results to answer the questions in the</a:t>
            </a:r>
            <a:br>
              <a:rPr lang="en-US" dirty="0"/>
            </a:br>
            <a:r>
              <a:rPr lang="en-US" dirty="0"/>
              <a:t>“What Can I Find?” section of your handout.</a:t>
            </a:r>
            <a:endParaRPr dirty="0"/>
          </a:p>
        </p:txBody>
      </p:sp>
      <p:pic>
        <p:nvPicPr>
          <p:cNvPr id="126" name="Google Shape;126;p8" descr="May be an image of text that says 'O-net * net'"/>
          <p:cNvPicPr preferRelativeResize="0"/>
          <p:nvPr/>
        </p:nvPicPr>
        <p:blipFill rotWithShape="1">
          <a:blip r:embed="rId4">
            <a:alphaModFix/>
          </a:blip>
          <a:srcRect l="6385" t="7846" r="2581" b="10291"/>
          <a:stretch/>
        </p:blipFill>
        <p:spPr>
          <a:xfrm>
            <a:off x="6625167" y="469336"/>
            <a:ext cx="1890183" cy="169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 Still Wonder</a:t>
            </a:r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Based on your prior knowledge and the information</a:t>
            </a:r>
            <a:br>
              <a:rPr lang="en-US" dirty="0"/>
            </a:br>
            <a:r>
              <a:rPr lang="en-US" dirty="0"/>
              <a:t>you found: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Write at least two open-ended questions that you could ask the guest speaker.</a:t>
            </a:r>
            <a:endParaRPr dirty="0"/>
          </a:p>
          <a:p>
            <a:pPr marL="914400" lvl="1" indent="-356616" algn="l" rtl="0">
              <a:spcBef>
                <a:spcPts val="400"/>
              </a:spcBef>
              <a:spcAft>
                <a:spcPts val="0"/>
              </a:spcAft>
              <a:buSzPts val="2400"/>
              <a:buChar char="o"/>
            </a:pPr>
            <a:r>
              <a:rPr lang="en-US" sz="2400" b="1" i="1" dirty="0"/>
              <a:t>Hint:</a:t>
            </a:r>
            <a:r>
              <a:rPr lang="en-US" sz="2400" dirty="0"/>
              <a:t> Open-ended questions cannot be answered with a simple “yes” or “no.”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Be prepared to discuss these questions with the class.</a:t>
            </a:r>
            <a:endParaRPr dirty="0"/>
          </a:p>
        </p:txBody>
      </p:sp>
      <p:pic>
        <p:nvPicPr>
          <p:cNvPr id="133" name="Google Shape;133;p9" descr="Badge Ques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188" y="274638"/>
            <a:ext cx="1306685" cy="1306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Career Cafe Slides 26</Template>
  <TotalTime>1381</TotalTime>
  <Words>442</Words>
  <Application>Microsoft Macintosh PowerPoint</Application>
  <PresentationFormat>On-screen Show (16:9)</PresentationFormat>
  <Paragraphs>47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NTR</vt:lpstr>
      <vt:lpstr>Custom Design</vt:lpstr>
      <vt:lpstr>PowerPoint Presentation</vt:lpstr>
      <vt:lpstr>Career Talks</vt:lpstr>
      <vt:lpstr>Essential Question</vt:lpstr>
      <vt:lpstr>Learning Objectives</vt:lpstr>
      <vt:lpstr>Take Note</vt:lpstr>
      <vt:lpstr>[Guest Speaker’s Name]</vt:lpstr>
      <vt:lpstr>What Do I Know?</vt:lpstr>
      <vt:lpstr>What Can I Find?</vt:lpstr>
      <vt:lpstr>What I Still Wonder</vt:lpstr>
      <vt:lpstr>Guest Speaker Slides</vt:lpstr>
      <vt:lpstr>Connecting This Career</vt:lpstr>
      <vt:lpstr>Connecting This Career</vt:lpstr>
      <vt:lpstr>Connecting This Career</vt:lpstr>
      <vt:lpstr>What? So What? Now What?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Eike, Michell L.</dc:creator>
  <cp:lastModifiedBy>Gracia, Ann M.</cp:lastModifiedBy>
  <cp:revision>3</cp:revision>
  <dcterms:created xsi:type="dcterms:W3CDTF">2025-11-25T20:56:42Z</dcterms:created>
  <dcterms:modified xsi:type="dcterms:W3CDTF">2026-03-12T15:50:47Z</dcterms:modified>
</cp:coreProperties>
</file>