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86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bKYNW4JemppcrI7Ue+cKgWXkE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b11e3a97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3b11e3a97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 b="1">
                <a:solidFill>
                  <a:schemeClr val="dk1"/>
                </a:solidFill>
              </a:rPr>
              <a:t>Guest Speaker’s Note:</a:t>
            </a:r>
            <a:r>
              <a:rPr lang="en-US" sz="1100">
                <a:solidFill>
                  <a:schemeClr val="dk1"/>
                </a:solidFill>
              </a:rPr>
              <a:t> Please insert a current professional photo of yourself or a project.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1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C996C8AD-2031-7B7C-9743-715558E1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0A327DA8-68E3-D8C8-48DA-3A67ACBA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503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306" y="559689"/>
            <a:ext cx="5450187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306" y="2718689"/>
            <a:ext cx="5450187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3DC4E287-6F79-9B02-C7A7-E5F87888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DAB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3742B617-4E5C-6CF6-6BD1-5625B0E30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99B5767C-5524-33A6-AB55-6476BA3C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30A4EF03-50C6-A962-E734-60FAED30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89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1_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594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2_Content - 1 Colum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1_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7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680" y="2195178"/>
            <a:ext cx="4565121" cy="988534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81013" y="3291805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tx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9DA4A300-B23A-D539-7797-A45FD86F3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27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5873" y="559689"/>
            <a:ext cx="5314715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95356" y="2807732"/>
            <a:ext cx="5313645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436C9130-C420-292C-14AB-A1336C300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80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16403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90527"/>
            <a:ext cx="7885113" cy="1914205"/>
          </a:xfrm>
          <a:prstGeom prst="rect">
            <a:avLst/>
          </a:prstGeom>
        </p:spPr>
        <p:txBody>
          <a:bodyPr/>
          <a:lstStyle>
            <a:lvl1pPr>
              <a:buClr>
                <a:srgbClr val="EDAB4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EDAB4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DAB45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AB45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DAB4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4E346913-9581-ED92-DE3E-CB73CDC82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148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81E01A-E853-9DC6-0B33-2E33F69C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6" y="274638"/>
            <a:ext cx="7926874" cy="9937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CE4D57-3D76-284E-5C1A-E908B87E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475" y="1370013"/>
            <a:ext cx="7926873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067EAEFA-1C5A-F058-8EE4-69EC8D26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256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76" y="274638"/>
            <a:ext cx="7926874" cy="9937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75" y="1370013"/>
            <a:ext cx="7926873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C63E72A9-DA81-B535-1FD6-FD846D4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55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04016C0A-64D8-16FA-1AAE-F98EF2AC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45D4E96E-5A60-4245-E252-78910026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4D3A2D24-CB06-8616-0794-477A95EC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8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2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EDAB45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rgbClr val="EDAB45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DAB45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EDAB45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rgbClr val="EDAB45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2" name="Picture 1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F6F33FCA-0498-F94A-4155-6D8E7380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375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EDAB45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rgbClr val="EDAB45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DAB45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EDAB45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rgbClr val="EDAB45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g3b11e3a97c3_0_0"/>
          <p:cNvCxnSpPr/>
          <p:nvPr/>
        </p:nvCxnSpPr>
        <p:spPr>
          <a:xfrm rot="10800000" flipH="1">
            <a:off x="2749662" y="1928125"/>
            <a:ext cx="5759400" cy="111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g3b11e3a97c3_0_0"/>
          <p:cNvSpPr/>
          <p:nvPr/>
        </p:nvSpPr>
        <p:spPr>
          <a:xfrm>
            <a:off x="784251" y="869250"/>
            <a:ext cx="2736300" cy="3335400"/>
          </a:xfrm>
          <a:prstGeom prst="rect">
            <a:avLst/>
          </a:prstGeom>
          <a:solidFill>
            <a:srgbClr val="777777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&lt;insert speaker’s photo&gt;</a:t>
            </a:r>
            <a:endParaRPr/>
          </a:p>
        </p:txBody>
      </p:sp>
      <p:sp>
        <p:nvSpPr>
          <p:cNvPr id="82" name="Google Shape;82;g3b11e3a97c3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highlight>
                  <a:srgbClr val="C0C0C0"/>
                </a:highlight>
              </a:rPr>
              <a:t>[Guest Speaker’s Name]</a:t>
            </a:r>
            <a:endParaRPr/>
          </a:p>
        </p:txBody>
      </p:sp>
      <p:sp>
        <p:nvSpPr>
          <p:cNvPr id="83" name="Google Shape;83;g3b11e3a97c3_0_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>
                <a:highlight>
                  <a:srgbClr val="C0C0C0"/>
                </a:highlight>
              </a:rPr>
              <a:t>[Speaker’s Job Title]</a:t>
            </a:r>
            <a:br>
              <a:rPr lang="en-US">
                <a:highlight>
                  <a:srgbClr val="C0C0C0"/>
                </a:highlight>
              </a:rPr>
            </a:br>
            <a:r>
              <a:rPr lang="en-US">
                <a:highlight>
                  <a:srgbClr val="C0C0C0"/>
                </a:highlight>
              </a:rPr>
              <a:t>[Speaker’s Organization]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About My Job: </a:t>
            </a:r>
            <a:r>
              <a:rPr lang="en-US">
                <a:highlight>
                  <a:srgbClr val="FFFF00"/>
                </a:highlight>
              </a:rPr>
              <a:t>&lt;Insert Job Title&gt;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&lt;Add your job title above.&gt;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&lt;Include 2–5 bullet points with common duties or tasks in your job.&gt;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My Career Path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&lt;Include 3–5 bullet points with highlights of your education, training, and/or prior job roles that led to your current position.&gt;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Keeps Me Going</a:t>
            </a: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&lt;Include 1–3 bullet points of what you find most rewarding or fulfilling about your job and/or what aspects of your job you enjoy most.&gt;</a:t>
            </a:r>
            <a:endParaRPr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Challenges</a:t>
            </a:r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>
              <a:spcBef>
                <a:spcPts val="0"/>
              </a:spcBef>
            </a:pPr>
            <a:r>
              <a:rPr lang="en-US" dirty="0"/>
              <a:t>&lt;Include 1–3 challenges you have encountered on your career path or in your job (ex: barriers to education, change of focus, moving to an area with fewer opportunities).&gt;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Finding </a:t>
            </a:r>
            <a:r>
              <a:rPr lang="en-US" b="1" i="1"/>
              <a:t>Your</a:t>
            </a:r>
            <a:r>
              <a:rPr lang="en-US"/>
              <a:t> Path</a:t>
            </a: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>
              <a:spcBef>
                <a:spcPts val="0"/>
              </a:spcBef>
            </a:pPr>
            <a:r>
              <a:rPr lang="en-US" dirty="0"/>
              <a:t>&lt;Include 2–3 specific things students can start doing now to prepare for a similar career. Focus on specific classes/paths of study, skills, and activities (ex: study biology, practice taking detailed notes, volunteer at an animal shelter).&gt;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2697695" y="2168135"/>
            <a:ext cx="4800385" cy="80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000" b="1" dirty="0"/>
              <a:t>Questions?</a:t>
            </a:r>
            <a:endParaRPr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eer Cafe Slides 26" id="{2480EEDF-4FC0-C44A-AE9F-C41590E95AB6}" vid="{12ED497C-BAD7-FE46-9EC3-A98331A4FE1F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eer Cafe Slides 26" id="{2480EEDF-4FC0-C44A-AE9F-C41590E95AB6}" vid="{B5F7B89B-94D0-EE4D-AD98-115D301331A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Career Cafe Slides 26</Template>
  <TotalTime>1306</TotalTime>
  <Words>215</Words>
  <Application>Microsoft Macintosh PowerPoint</Application>
  <PresentationFormat>On-screen Show (16:9)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[Guest Speaker’s Name]</vt:lpstr>
      <vt:lpstr>About My Job: &lt;Insert Job Title&gt;</vt:lpstr>
      <vt:lpstr>My Career Path</vt:lpstr>
      <vt:lpstr>What Keeps Me Going</vt:lpstr>
      <vt:lpstr>Career Challenges</vt:lpstr>
      <vt:lpstr>Finding Your Path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Talks</dc:title>
  <dc:subject/>
  <dc:creator>K20 Center</dc:creator>
  <cp:keywords/>
  <dc:description/>
  <cp:lastModifiedBy>Gracia, Ann M.</cp:lastModifiedBy>
  <cp:revision>3</cp:revision>
  <dcterms:created xsi:type="dcterms:W3CDTF">2025-11-17T16:11:03Z</dcterms:created>
  <dcterms:modified xsi:type="dcterms:W3CDTF">2026-03-12T15:48:37Z</dcterms:modified>
  <cp:category/>
</cp:coreProperties>
</file>