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fECPBFsq+3/+C1Fuo34f272cQ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74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Circle maps.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https://learn.k20center.ou.edu/strategy/159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Circle maps.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https://learn.k20center.ou.edu/strategy/159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Circle maps.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https://learn.k20center.ou.edu/strategy/159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30 second spotlight.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https://learn.k20center.ou.edu/strategy/3748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Circle maps.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https://learn.k20center.ou.edu/strategy/159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0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R Slide">
  <p:cSld name="QR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618012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9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4315906" y="2229393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8013797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/>
          <p:nvPr/>
        </p:nvSpPr>
        <p:spPr>
          <a:xfrm>
            <a:off x="1400181" y="3627498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 txBox="1"/>
          <p:nvPr/>
        </p:nvSpPr>
        <p:spPr>
          <a:xfrm>
            <a:off x="5098073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8795965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 descr="A colorful logo with a book and ge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5883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06"/>
            <a:ext cx="12192000" cy="160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2000" cy="160459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838200" y="1824038"/>
            <a:ext cx="10515600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Slide">
  <p:cSld name="1_Thank You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 descr="A blue paper with tape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304" y="959142"/>
            <a:ext cx="5922253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4445">
            <a:off x="503149" y="4283236"/>
            <a:ext cx="996572" cy="233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96264">
            <a:off x="10678946" y="88936"/>
            <a:ext cx="933612" cy="231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5089" y="5755669"/>
            <a:ext cx="13620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933958" y="350273"/>
            <a:ext cx="13620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 rot="-241212">
            <a:off x="1659955" y="1866583"/>
            <a:ext cx="3363232" cy="306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00"/>
              <a:buFont typeface="Arial"/>
              <a:buNone/>
              <a:defRPr sz="2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cholarship Slide">
  <p:cSld name="1_Scholarship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1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468315"/>
            <a:ext cx="10515600" cy="439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6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/>
        </p:nvSpPr>
        <p:spPr>
          <a:xfrm>
            <a:off x="1239714" y="5024801"/>
            <a:ext cx="97858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Thank You for Attending!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7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larship Slide">
  <p:cSld name="Scholarship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3156022" y="4136781"/>
            <a:ext cx="2457536" cy="460267"/>
          </a:xfrm>
          <a:prstGeom prst="ellipse">
            <a:avLst/>
          </a:prstGeom>
          <a:solidFill>
            <a:srgbClr val="0AA9CC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927254" y="2500433"/>
            <a:ext cx="2457536" cy="17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3571" y="2877169"/>
            <a:ext cx="1478895" cy="136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3" descr="A cartoon of a piggy bank with a graduation cap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6022" y="2318513"/>
            <a:ext cx="2457537" cy="22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3" descr="A qr code with blue squares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6834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FSA Slide">
  <p:cSld name="FAFSA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4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4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14" descr="A qr code with blue squar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6563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5868" y="2019300"/>
            <a:ext cx="62769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unch Slide">
  <p:cSld name="Lunch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3659" y="995796"/>
            <a:ext cx="8364682" cy="486640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/>
        </p:nvSpPr>
        <p:spPr>
          <a:xfrm rot="-211046">
            <a:off x="1755647" y="1702192"/>
            <a:ext cx="868070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en-US" sz="1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15"/>
          <p:cNvCxnSpPr/>
          <p:nvPr/>
        </p:nvCxnSpPr>
        <p:spPr>
          <a:xfrm rot="10800000" flipH="1">
            <a:off x="3609242" y="3486150"/>
            <a:ext cx="5183066" cy="29014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777" y="4892996"/>
            <a:ext cx="1648557" cy="1651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73594">
            <a:off x="402246" y="4162096"/>
            <a:ext cx="1608929" cy="2380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6856" y="351779"/>
            <a:ext cx="1867724" cy="20273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8" name="Google Shape;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763" y="406241"/>
            <a:ext cx="1820900" cy="18441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6395" y="2977735"/>
            <a:ext cx="984605" cy="13554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086" y="2686273"/>
            <a:ext cx="1169218" cy="12001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 rot="-207518">
            <a:off x="3604704" y="3981662"/>
            <a:ext cx="526878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mpus Name">
  <p:cSld name="Campus Nam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804" y="830295"/>
            <a:ext cx="4728207" cy="275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371" y="5607305"/>
            <a:ext cx="2100403" cy="84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8" descr="A whit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1737">
            <a:off x="5426919" y="765100"/>
            <a:ext cx="6690088" cy="5426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26023" y="3792298"/>
            <a:ext cx="5676900" cy="163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/>
          <p:nvPr/>
        </p:nvSpPr>
        <p:spPr>
          <a:xfrm>
            <a:off x="7806104" y="3419889"/>
            <a:ext cx="19958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Logo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7200"/>
              <a:buNone/>
            </a:pPr>
            <a:r>
              <a:rPr lang="en-US"/>
              <a:t>Health and Wellness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Circle of Self-Care 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50" y="176700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>
            <a:off x="8018584" y="2215662"/>
            <a:ext cx="3335215" cy="3247292"/>
          </a:xfrm>
          <a:prstGeom prst="roundRect">
            <a:avLst>
              <a:gd name="adj" fmla="val 16667"/>
            </a:avLst>
          </a:prstGeom>
          <a:solidFill>
            <a:srgbClr val="10A9CA"/>
          </a:solidFill>
          <a:ln w="25400" cap="flat" cmpd="sng">
            <a:solidFill>
              <a:srgbClr val="FFD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8510954" y="2491861"/>
            <a:ext cx="2344615" cy="27417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2036" y="2410911"/>
            <a:ext cx="2802450" cy="2903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1107514" y="1603376"/>
            <a:ext cx="67614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In the 4th circle, think about your goals and write down your next steps.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Be specific.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Add resources you may use first.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</a:pPr>
            <a:r>
              <a:rPr lang="en-US"/>
              <a:t>Think about it…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 rot="-241000">
            <a:off x="1273061" y="1867904"/>
            <a:ext cx="4102978" cy="306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4300"/>
              <a:t>What do students stress out about and why?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Circle of Self-Care 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50" y="176700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8018584" y="2215662"/>
            <a:ext cx="3335215" cy="3247292"/>
          </a:xfrm>
          <a:prstGeom prst="roundRect">
            <a:avLst>
              <a:gd name="adj" fmla="val 16667"/>
            </a:avLst>
          </a:prstGeom>
          <a:solidFill>
            <a:srgbClr val="10A9CA"/>
          </a:solidFill>
          <a:ln w="25400" cap="flat" cmpd="sng">
            <a:solidFill>
              <a:srgbClr val="FFD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8601806" y="3001109"/>
            <a:ext cx="2168769" cy="223253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6693" y="2491860"/>
            <a:ext cx="2798996" cy="278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111083" y="1603376"/>
            <a:ext cx="69075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AutoNum type="arabi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In the 1st outermost circle, jot down a few ideas identifying what students are stressed about and why. 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AutoNum type="alphaL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Ideas should be brief.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AutoNum type="alphaL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Don’t worry about spelling or perfection.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AutoNum type="arabi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Get with a partner.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Calibri"/>
              <a:buAutoNum type="alphaL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Share ideas.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Calibri"/>
              <a:buAutoNum type="alphaL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Add any new ideas to your outer circle.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</a:pPr>
            <a:r>
              <a:rPr lang="en-US"/>
              <a:t>Think about it…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 rot="-241000">
            <a:off x="1473920" y="1315910"/>
            <a:ext cx="4102978" cy="4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/>
              <a:t>What are some activities or things that you do to help with your own health and wellness?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/>
              <a:t>What are some on campus resources you have used?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/>
              <a:t>Are there any specific clubs or classes offered on campus that can help?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Circle of Self-Care 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50" y="176700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8018584" y="2215662"/>
            <a:ext cx="3335215" cy="3247292"/>
          </a:xfrm>
          <a:prstGeom prst="roundRect">
            <a:avLst>
              <a:gd name="adj" fmla="val 16667"/>
            </a:avLst>
          </a:prstGeom>
          <a:solidFill>
            <a:srgbClr val="10A9CA"/>
          </a:solidFill>
          <a:ln w="25400" cap="flat" cmpd="sng">
            <a:solidFill>
              <a:srgbClr val="FFD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8510954" y="2538753"/>
            <a:ext cx="2344615" cy="269489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4965" y="2450123"/>
            <a:ext cx="2802450" cy="2830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1104585" y="1603376"/>
            <a:ext cx="69075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In the 2nd circle, jot down a few ideas about how you may already be using campus resources for your health and wellness. 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112520" y="27368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30 Second Spotlight</a:t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2289810" y="2954655"/>
            <a:ext cx="8161020" cy="2343150"/>
          </a:xfrm>
          <a:prstGeom prst="roundRect">
            <a:avLst>
              <a:gd name="adj" fmla="val 16667"/>
            </a:avLst>
          </a:prstGeom>
          <a:solidFill>
            <a:srgbClr val="FFDA3F"/>
          </a:solidFill>
          <a:ln w="25400" cap="flat" cmpd="sng">
            <a:solidFill>
              <a:srgbClr val="10A9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2223135" y="3031587"/>
            <a:ext cx="8294370" cy="218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r>
              <a:rPr lang="en-US"/>
              <a:t>Share ALL that you know about staying healthy on campus. 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r>
              <a:rPr lang="en-US"/>
              <a:t>You have </a:t>
            </a:r>
            <a:r>
              <a:rPr lang="en-US" i="1"/>
              <a:t>only</a:t>
            </a:r>
            <a:r>
              <a:rPr lang="en-US"/>
              <a:t> 30 seconds…and GO! 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5077" y="273686"/>
            <a:ext cx="1728788" cy="172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Campus Resources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1085850" y="1968470"/>
            <a:ext cx="7189469" cy="226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out your school’s Campus Resource List!</a:t>
            </a:r>
            <a:endParaRPr/>
          </a:p>
          <a:p>
            <a:pPr marL="6350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Flip your Circle Map handout over and fill in the table with any resource(s) that you want to explore more. </a:t>
            </a:r>
            <a:endParaRPr/>
          </a:p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6"/>
          <p:cNvGrpSpPr/>
          <p:nvPr/>
        </p:nvGrpSpPr>
        <p:grpSpPr>
          <a:xfrm>
            <a:off x="8051726" y="3623627"/>
            <a:ext cx="4140274" cy="3337560"/>
            <a:chOff x="4298951" y="3692207"/>
            <a:chExt cx="4140274" cy="3337560"/>
          </a:xfrm>
        </p:grpSpPr>
        <p:pic>
          <p:nvPicPr>
            <p:cNvPr id="140" name="Google Shape;140;p6" descr="A blue paper with tape on it&#10;&#10;AI-generated content may be incorrect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98951" y="3692207"/>
              <a:ext cx="4140274" cy="3337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6"/>
            <p:cNvSpPr txBox="1"/>
            <p:nvPr/>
          </p:nvSpPr>
          <p:spPr>
            <a:xfrm rot="-172629">
              <a:off x="4949506" y="4168233"/>
              <a:ext cx="3159201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How can </a:t>
              </a:r>
              <a:r>
                <a:rPr lang="en-US" sz="28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coping strategies help with your emotional well-being? </a:t>
              </a:r>
              <a:endParaRPr/>
            </a:p>
          </p:txBody>
        </p:sp>
      </p:grpSp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l="7726" t="21589" r="8614" b="24014"/>
          <a:stretch/>
        </p:blipFill>
        <p:spPr>
          <a:xfrm>
            <a:off x="3200399" y="4785968"/>
            <a:ext cx="5074920" cy="16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Circle of Self-Care 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50" y="176700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8018584" y="2215662"/>
            <a:ext cx="3335100" cy="3247200"/>
          </a:xfrm>
          <a:prstGeom prst="roundRect">
            <a:avLst>
              <a:gd name="adj" fmla="val 16667"/>
            </a:avLst>
          </a:prstGeom>
          <a:solidFill>
            <a:srgbClr val="10A9CA"/>
          </a:solidFill>
          <a:ln w="25400" cap="flat" cmpd="sng">
            <a:solidFill>
              <a:srgbClr val="FFDA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8510954" y="2491861"/>
            <a:ext cx="2344615" cy="27417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2036" y="2410911"/>
            <a:ext cx="2802450" cy="290368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105338" y="1682638"/>
            <a:ext cx="69075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In the 3rd circle, jot down a few ideas about your health and wellness goals. Think about what resources you need to accomplish these goal(s).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</a:pPr>
            <a:r>
              <a:rPr lang="en-US"/>
              <a:t>Think about it…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 rot="-241000">
            <a:off x="1576192" y="1311597"/>
            <a:ext cx="4021291" cy="4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800"/>
              <a:t>What benefits did you expect from attending that activity?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800"/>
              <a:t>Was this activity helpful? Why or why not?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800"/>
              <a:t>What are your next steps?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RIVE on Campus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434</Words>
  <Application>Microsoft Office PowerPoint</Application>
  <PresentationFormat>Widescreen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THRIVE on Campus</vt:lpstr>
      <vt:lpstr>PowerPoint Presentation</vt:lpstr>
      <vt:lpstr>Think about it…</vt:lpstr>
      <vt:lpstr>Circle of Self-Care </vt:lpstr>
      <vt:lpstr>Think about it…</vt:lpstr>
      <vt:lpstr>Circle of Self-Care </vt:lpstr>
      <vt:lpstr>30 Second Spotlight</vt:lpstr>
      <vt:lpstr>Campus Resources</vt:lpstr>
      <vt:lpstr>Circle of Self-Care </vt:lpstr>
      <vt:lpstr>Think about it…</vt:lpstr>
      <vt:lpstr>Circle of Self-Care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Kim, Charlie H.</dc:creator>
  <cp:lastModifiedBy>McLeod Porter, Delma</cp:lastModifiedBy>
  <cp:revision>3</cp:revision>
  <dcterms:created xsi:type="dcterms:W3CDTF">2025-12-18T14:19:22Z</dcterms:created>
  <dcterms:modified xsi:type="dcterms:W3CDTF">2026-02-04T17:26:00Z</dcterms:modified>
</cp:coreProperties>
</file>