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8"/>
  </p:normalViewPr>
  <p:slideViewPr>
    <p:cSldViewPr snapToGrid="0">
      <p:cViewPr varScale="1">
        <p:scale>
          <a:sx n="98" d="100"/>
          <a:sy n="98" d="100"/>
        </p:scale>
        <p:origin x="2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56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C7Mq835aYQ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6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680a3d93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f680a3d93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f680a3d934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f680a3d934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0115d1dc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g3f0115d1dc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0115d1dc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g3f0115d1dc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680a3d934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f680a3d934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680a3d934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680a3d934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b69ecf75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b69ecf75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680a3d934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680a3d934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680a3d934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f680a3d934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680a3d93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f680a3d93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680a3d934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3f680a3d934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680a3d934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f680a3d934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b69ecf75c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b69ecf75c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680a3d934_1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f680a3d934_1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b69ecf75c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b69ecf75c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f680a3d934_1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f680a3d934_1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680a3d934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f680a3d934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680a3d934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680a3d934_1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Claim, evidence, reasoning (CER). Strategies. </a:t>
            </a:r>
            <a:r>
              <a:rPr lang="en-US" sz="11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https://learn.k20center.ou.edu/strategy/156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680a3d934_1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f680a3d934_1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680a3d934_1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f680a3d934_1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680a3d934_1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f680a3d934_1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Lorna Dawson on forensic soil science. (2017, January 13). YouTube.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https://www.youtube.com/watch?v=EC7Mq835aYQ</a:t>
            </a: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7058d90e4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f7058d90e4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S-I-T (Surprising, Interesting, Troubling). Strategies. </a:t>
            </a:r>
            <a:r>
              <a:rPr lang="en-US" sz="12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https://learn.k20center.ou.edu/strategy/926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6.xml"/><Relationship Id="rId1" Type="http://schemas.openxmlformats.org/officeDocument/2006/relationships/video" Target="https://www.youtube.com/embed/EC7Mq835aYQ?feature=oembed" TargetMode="External"/><Relationship Id="rId4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Case of the Vanishing Gnome</a:t>
            </a:r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/>
              <a:t>Soil Forensic Science</a:t>
            </a:r>
            <a:endParaRPr/>
          </a:p>
        </p:txBody>
      </p:sp>
      <p:sp>
        <p:nvSpPr>
          <p:cNvPr id="78" name="Google Shape;78;p19"/>
          <p:cNvSpPr/>
          <p:nvPr/>
        </p:nvSpPr>
        <p:spPr>
          <a:xfrm>
            <a:off x="744173" y="1312133"/>
            <a:ext cx="2922311" cy="2519234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Crime Scene</a:t>
            </a:r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The terracotta garden gnome “Terry” has vanished from her gated garden overnight. There are three suspects.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Your mission: analyze the soil evidence, identify the suspect, and crack the case of the kidnapped gnome.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Crime Scene</a:t>
            </a:r>
            <a:endParaRPr/>
          </a:p>
        </p:txBody>
      </p:sp>
      <p:pic>
        <p:nvPicPr>
          <p:cNvPr id="90" name="Google Shape;90;p21" title="Screenshot 2026-09-18 161248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0850" y="1268538"/>
            <a:ext cx="6371980" cy="3570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Suspects</a:t>
            </a:r>
            <a:endParaRPr/>
          </a:p>
        </p:txBody>
      </p:sp>
      <p:pic>
        <p:nvPicPr>
          <p:cNvPr id="96" name="Google Shape;96;p22" title="Doreen Character Profi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025" y="1022274"/>
            <a:ext cx="3187850" cy="318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2" title="Gnorman Character Profi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7675" y="1020562"/>
            <a:ext cx="3191255" cy="3191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2" title="Wolfgang Character Profi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4713" y="1020563"/>
            <a:ext cx="3191255" cy="319125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2"/>
          <p:cNvSpPr txBox="1">
            <a:spLocks noGrp="1"/>
          </p:cNvSpPr>
          <p:nvPr>
            <p:ph type="body" idx="1"/>
          </p:nvPr>
        </p:nvSpPr>
        <p:spPr>
          <a:xfrm>
            <a:off x="628650" y="3935575"/>
            <a:ext cx="2151000" cy="89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Doreen</a:t>
            </a:r>
            <a:endParaRPr/>
          </a:p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Hazelton</a:t>
            </a:r>
            <a:endParaRPr/>
          </a:p>
        </p:txBody>
      </p:sp>
      <p:sp>
        <p:nvSpPr>
          <p:cNvPr id="100" name="Google Shape;100;p22"/>
          <p:cNvSpPr txBox="1">
            <a:spLocks noGrp="1"/>
          </p:cNvSpPr>
          <p:nvPr>
            <p:ph type="body" idx="1"/>
          </p:nvPr>
        </p:nvSpPr>
        <p:spPr>
          <a:xfrm>
            <a:off x="6065950" y="3935575"/>
            <a:ext cx="2151000" cy="89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Gnorman</a:t>
            </a:r>
            <a:endParaRPr/>
          </a:p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Mann</a:t>
            </a:r>
            <a:endParaRPr/>
          </a:p>
        </p:txBody>
      </p:sp>
      <p:sp>
        <p:nvSpPr>
          <p:cNvPr id="101" name="Google Shape;101;p22"/>
          <p:cNvSpPr txBox="1">
            <a:spLocks noGrp="1"/>
          </p:cNvSpPr>
          <p:nvPr>
            <p:ph type="body" idx="1"/>
          </p:nvPr>
        </p:nvSpPr>
        <p:spPr>
          <a:xfrm>
            <a:off x="3347300" y="3935575"/>
            <a:ext cx="2151000" cy="89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Wolfgang</a:t>
            </a:r>
            <a:endParaRPr/>
          </a:p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Swift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Soil Forensic Science</a:t>
            </a:r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Soil is a mixture of organic material, minerals, gasses, and water.</a:t>
            </a:r>
            <a:endParaRPr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During a crime, organic or manufactured material can transfer from people, objects, or the environment. This is known as trace evidence.</a:t>
            </a:r>
            <a:endParaRPr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Soil transfer is when the trace evidence is soil or earth material.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Testing Soil</a:t>
            </a:r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You will do physical and chemical tests on the soil to identify the suspect.</a:t>
            </a:r>
            <a:endParaRPr/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>
            <a:spLocks noGrp="1"/>
          </p:cNvSpPr>
          <p:nvPr>
            <p:ph type="title"/>
          </p:nvPr>
        </p:nvSpPr>
        <p:spPr>
          <a:xfrm>
            <a:off x="1182475" y="312142"/>
            <a:ext cx="7886700" cy="7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Essential Question</a:t>
            </a:r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body" idx="1"/>
          </p:nvPr>
        </p:nvSpPr>
        <p:spPr>
          <a:xfrm>
            <a:off x="623900" y="1496611"/>
            <a:ext cx="7885200" cy="27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8592" algn="l" rtl="0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3000"/>
              <a:buChar char="●"/>
            </a:pPr>
            <a:r>
              <a:rPr lang="en-US" sz="3000"/>
              <a:t>How can soil evidence be used to link people, objects, and locations in a forensic investigation? 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6"/>
          <p:cNvSpPr txBox="1">
            <a:spLocks noGrp="1"/>
          </p:cNvSpPr>
          <p:nvPr>
            <p:ph type="title"/>
          </p:nvPr>
        </p:nvSpPr>
        <p:spPr>
          <a:xfrm>
            <a:off x="1298825" y="208803"/>
            <a:ext cx="7886700" cy="9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Learning Objectives</a:t>
            </a:r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body" idx="1"/>
          </p:nvPr>
        </p:nvSpPr>
        <p:spPr>
          <a:xfrm>
            <a:off x="623900" y="1566436"/>
            <a:ext cx="7885200" cy="26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Explain why soil is considered trace evidence in forensic science. </a:t>
            </a:r>
            <a:endParaRPr dirty="0"/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Identify and compare physical characteristics of soil samples. </a:t>
            </a:r>
            <a:endParaRPr dirty="0"/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Conduct basic soil analysis techniques used by forensic scientists. </a:t>
            </a:r>
            <a:endParaRPr dirty="0"/>
          </a:p>
          <a:p>
            <a:pPr marL="457200"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Evaluate the reliability and limitations of soil as forensic evidence. </a:t>
            </a:r>
            <a:endParaRPr dirty="0"/>
          </a:p>
          <a:p>
            <a:pPr marL="457200" lvl="0" indent="-29210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Analyzing Suspect Evidence Soil</a:t>
            </a:r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600"/>
              <a:buFont typeface="Calibri"/>
              <a:buChar char="●"/>
            </a:pPr>
            <a:r>
              <a:rPr lang="en-US" dirty="0"/>
              <a:t>You will have three samples of soil evidence to analyze.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Each soil sample is from one of the suspects.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You will complete the following tests:</a:t>
            </a:r>
            <a:endParaRPr dirty="0"/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Physical characteristics</a:t>
            </a:r>
            <a:endParaRPr dirty="0"/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Sediment test</a:t>
            </a:r>
            <a:endParaRPr dirty="0"/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Chemical characteristics 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Chain of Custody</a:t>
            </a:r>
            <a:endParaRPr/>
          </a:p>
        </p:txBody>
      </p:sp>
      <p:sp>
        <p:nvSpPr>
          <p:cNvPr id="137" name="Google Shape;137;p28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b="1" dirty="0"/>
              <a:t>Chain of custody </a:t>
            </a:r>
            <a:r>
              <a:rPr lang="en-US" dirty="0"/>
              <a:t>is the sequential paper trail that tracks the path of physical or digital evidence. It shows who has collected it, touched it, and where it is stored.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This helps to prevent tampering with evidence and helps it hold up in a court of law.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You will need to send one team member to sign out your evidence in order to protect the chain of custody.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Sediment Test</a:t>
            </a:r>
            <a:endParaRPr/>
          </a:p>
        </p:txBody>
      </p:sp>
      <p:sp>
        <p:nvSpPr>
          <p:cNvPr id="143" name="Google Shape;143;p29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Collect the following materials: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Three bags of soil (one from each sample)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Vials x3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Marker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Water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Ruler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Follow the steps on your Soil Investigation Lab Guide.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Physical Test</a:t>
            </a:r>
            <a:endParaRPr/>
          </a:p>
        </p:txBody>
      </p:sp>
      <p:sp>
        <p:nvSpPr>
          <p:cNvPr id="149" name="Google Shape;149;p30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Collect the following materials: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Three bags of soil (one from each sample)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Petri dishes x3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Forceps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Magnifying glass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Follow the steps on your Soil Investigation Lab Guide.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Chemical Test</a:t>
            </a:r>
            <a:endParaRPr/>
          </a:p>
        </p:txBody>
      </p:sp>
      <p:sp>
        <p:nvSpPr>
          <p:cNvPr id="155" name="Google Shape;155;p31"/>
          <p:cNvSpPr txBox="1">
            <a:spLocks noGrp="1"/>
          </p:cNvSpPr>
          <p:nvPr>
            <p:ph type="body" idx="1"/>
          </p:nvPr>
        </p:nvSpPr>
        <p:spPr>
          <a:xfrm>
            <a:off x="628650" y="2108622"/>
            <a:ext cx="3867300" cy="252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 dirty="0"/>
              <a:t>Test tubes with caps x3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 dirty="0"/>
              <a:t>Ruler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 dirty="0"/>
              <a:t>Distilled water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 dirty="0"/>
              <a:t>pH tester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6" name="Google Shape;156;p31"/>
          <p:cNvSpPr txBox="1">
            <a:spLocks noGrp="1"/>
          </p:cNvSpPr>
          <p:nvPr>
            <p:ph type="body" idx="2"/>
          </p:nvPr>
        </p:nvSpPr>
        <p:spPr>
          <a:xfrm>
            <a:off x="4648200" y="2108850"/>
            <a:ext cx="4158300" cy="252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52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Phosphate tester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Nitrate tester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Digital timer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Digital scale</a:t>
            </a:r>
            <a:endParaRPr dirty="0"/>
          </a:p>
        </p:txBody>
      </p:sp>
      <p:sp>
        <p:nvSpPr>
          <p:cNvPr id="157" name="Google Shape;157;p31"/>
          <p:cNvSpPr txBox="1"/>
          <p:nvPr/>
        </p:nvSpPr>
        <p:spPr>
          <a:xfrm>
            <a:off x="742325" y="1332800"/>
            <a:ext cx="78867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Collect the following materials: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1"/>
          <p:cNvSpPr txBox="1"/>
          <p:nvPr/>
        </p:nvSpPr>
        <p:spPr>
          <a:xfrm>
            <a:off x="995225" y="4068600"/>
            <a:ext cx="7633800" cy="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Follow the steps on your Soil Investigation Lab Guide.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Chain of Custody and Decontamination</a:t>
            </a:r>
            <a:endParaRPr/>
          </a:p>
        </p:txBody>
      </p:sp>
      <p:sp>
        <p:nvSpPr>
          <p:cNvPr id="164" name="Google Shape;164;p32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Sign back in your unused evidence.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Wipe down all tools to remove left over soil.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Return all tools and materials to the designated area for special cleaning.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/>
              <a:t>Clean the surface of your lab area.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Analyzing Suspect Evidence </a:t>
            </a:r>
            <a:endParaRPr/>
          </a:p>
        </p:txBody>
      </p:sp>
      <p:sp>
        <p:nvSpPr>
          <p:cNvPr id="170" name="Google Shape;170;p33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What information did you gain from the soil analysis?</a:t>
            </a:r>
            <a:endParaRPr dirty="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How did you discover this information?</a:t>
            </a:r>
            <a:endParaRPr dirty="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How will it help you narrow down your suspect list?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Analyzing Crime Scene Soil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600"/>
              <a:buFont typeface="Calibri"/>
              <a:buChar char="●"/>
            </a:pPr>
            <a:r>
              <a:rPr lang="en-US" dirty="0"/>
              <a:t>You will have one sample of soil evidence to analyze.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This soil sample is from the crime scene.</a:t>
            </a:r>
            <a:endParaRPr dirty="0"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You will complete the following tests:</a:t>
            </a:r>
            <a:endParaRPr dirty="0"/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Physical characteristics</a:t>
            </a:r>
            <a:endParaRPr dirty="0"/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Sediment test</a:t>
            </a:r>
            <a:endParaRPr dirty="0"/>
          </a:p>
          <a:p>
            <a:pPr marL="685800" lvl="1" indent="-32004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Chemical characteristics 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Chain of Custody</a:t>
            </a:r>
            <a:endParaRPr/>
          </a:p>
        </p:txBody>
      </p:sp>
      <p:sp>
        <p:nvSpPr>
          <p:cNvPr id="182" name="Google Shape;182;p35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You need to send one team member to sign out your evidence in order to protect the chain of custody.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Sediment Test</a:t>
            </a:r>
            <a:endParaRPr/>
          </a:p>
        </p:txBody>
      </p:sp>
      <p:sp>
        <p:nvSpPr>
          <p:cNvPr id="188" name="Google Shape;188;p36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Collect the following materials: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One bag of soil from the crime scene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Vial x1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Marker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Water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Ruler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Follow the steps on your Soil Investigation Lab Guide.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Physical Test</a:t>
            </a:r>
            <a:endParaRPr/>
          </a:p>
        </p:txBody>
      </p:sp>
      <p:sp>
        <p:nvSpPr>
          <p:cNvPr id="194" name="Google Shape;194;p37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Collect the following materials:</a:t>
            </a:r>
            <a:endParaRPr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One bag of soil from the crime scene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Petri dish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Forceps</a:t>
            </a:r>
            <a:endParaRPr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Magnifying glass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Follow the steps on your Soil Investigation Lab Guide.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Chemical Test</a:t>
            </a:r>
            <a:endParaRPr/>
          </a:p>
        </p:txBody>
      </p:sp>
      <p:sp>
        <p:nvSpPr>
          <p:cNvPr id="200" name="Google Shape;200;p38"/>
          <p:cNvSpPr txBox="1">
            <a:spLocks noGrp="1"/>
          </p:cNvSpPr>
          <p:nvPr>
            <p:ph type="body" idx="1"/>
          </p:nvPr>
        </p:nvSpPr>
        <p:spPr>
          <a:xfrm>
            <a:off x="628650" y="2108622"/>
            <a:ext cx="3867300" cy="252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 dirty="0"/>
              <a:t>Test tube with cap x1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 dirty="0"/>
              <a:t>Ruler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 dirty="0"/>
              <a:t>Distilled water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lang="en-US" dirty="0"/>
              <a:t>pH tester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p38"/>
          <p:cNvSpPr txBox="1">
            <a:spLocks noGrp="1"/>
          </p:cNvSpPr>
          <p:nvPr>
            <p:ph type="body" idx="2"/>
          </p:nvPr>
        </p:nvSpPr>
        <p:spPr>
          <a:xfrm>
            <a:off x="4648200" y="2108850"/>
            <a:ext cx="4158300" cy="252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52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Phosphate tester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Nitrate tester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Digital timer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Digital scale</a:t>
            </a:r>
            <a:endParaRPr dirty="0"/>
          </a:p>
          <a:p>
            <a:pPr marL="457200" lvl="0" indent="0" algn="l" rtl="0">
              <a:spcBef>
                <a:spcPts val="52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2" name="Google Shape;202;p38"/>
          <p:cNvSpPr txBox="1"/>
          <p:nvPr/>
        </p:nvSpPr>
        <p:spPr>
          <a:xfrm>
            <a:off x="742325" y="1332800"/>
            <a:ext cx="78867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Collect the following materials: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8"/>
          <p:cNvSpPr txBox="1"/>
          <p:nvPr/>
        </p:nvSpPr>
        <p:spPr>
          <a:xfrm>
            <a:off x="995225" y="4068600"/>
            <a:ext cx="7633800" cy="6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Follow the steps on your Soil Investigation Lab Guide.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Chain of Custody and Decontamination</a:t>
            </a:r>
            <a:endParaRPr/>
          </a:p>
        </p:txBody>
      </p:sp>
      <p:sp>
        <p:nvSpPr>
          <p:cNvPr id="209" name="Google Shape;209;p39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dirty="0"/>
              <a:t>Sign your unused evidence back in.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Wipe down all tools to remove left over soil.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Return all tools and materials to the designated area for special cleaning.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Clean the surface of your lab area.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Whodunit?</a:t>
            </a:r>
            <a:endParaRPr/>
          </a:p>
        </p:txBody>
      </p:sp>
      <p:sp>
        <p:nvSpPr>
          <p:cNvPr id="215" name="Google Shape;215;p40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Look over your data on your Soil Investigations Lab Guide.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Compare the suspect soil results to the crime scene results.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Decide who you intend to accuse of the crime.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Claim, Evidence, Reasoning (CER)</a:t>
            </a:r>
            <a:endParaRPr/>
          </a:p>
        </p:txBody>
      </p:sp>
      <p:sp>
        <p:nvSpPr>
          <p:cNvPr id="221" name="Google Shape;221;p41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Complete the statement citing who you believe stole Terry from the garden.</a:t>
            </a:r>
            <a:endParaRPr dirty="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Suspect _____ stole Terry from the garden.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Provide 2–3 pieces of evidence from your soil analysis.</a:t>
            </a:r>
            <a:endParaRPr dirty="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Under reasoning, explain the trace evidence, what it means, and how it applies to this case.</a:t>
            </a:r>
            <a:endParaRPr dirty="0"/>
          </a:p>
        </p:txBody>
      </p:sp>
      <p:pic>
        <p:nvPicPr>
          <p:cNvPr id="222" name="Google Shape;222;p41" title="Claim, Evidence, Reasoning (CER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7875" y="201400"/>
            <a:ext cx="1502550" cy="150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Big Reveal </a:t>
            </a:r>
            <a:endParaRPr/>
          </a:p>
        </p:txBody>
      </p:sp>
      <p:sp>
        <p:nvSpPr>
          <p:cNvPr id="228" name="Google Shape;228;p42"/>
          <p:cNvSpPr txBox="1">
            <a:spLocks noGrp="1"/>
          </p:cNvSpPr>
          <p:nvPr>
            <p:ph type="body" idx="1"/>
          </p:nvPr>
        </p:nvSpPr>
        <p:spPr>
          <a:xfrm>
            <a:off x="628650" y="3935575"/>
            <a:ext cx="2151000" cy="89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Doreen</a:t>
            </a:r>
            <a:endParaRPr/>
          </a:p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Hazelton</a:t>
            </a:r>
            <a:endParaRPr/>
          </a:p>
        </p:txBody>
      </p:sp>
      <p:pic>
        <p:nvPicPr>
          <p:cNvPr id="229" name="Google Shape;229;p42" title="Doreen Character Profi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025" y="1022274"/>
            <a:ext cx="3187850" cy="318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42" title="Wolfgang Character Profi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4713" y="1020563"/>
            <a:ext cx="3191255" cy="3191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42" title="Gnorman Character Profi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7675" y="1020562"/>
            <a:ext cx="3191255" cy="319125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2"/>
          <p:cNvSpPr txBox="1">
            <a:spLocks noGrp="1"/>
          </p:cNvSpPr>
          <p:nvPr>
            <p:ph type="body" idx="1"/>
          </p:nvPr>
        </p:nvSpPr>
        <p:spPr>
          <a:xfrm>
            <a:off x="6065950" y="3935575"/>
            <a:ext cx="2151000" cy="89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Gnorman</a:t>
            </a:r>
            <a:endParaRPr/>
          </a:p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Mann</a:t>
            </a:r>
            <a:endParaRPr/>
          </a:p>
        </p:txBody>
      </p:sp>
      <p:sp>
        <p:nvSpPr>
          <p:cNvPr id="233" name="Google Shape;233;p42"/>
          <p:cNvSpPr txBox="1">
            <a:spLocks noGrp="1"/>
          </p:cNvSpPr>
          <p:nvPr>
            <p:ph type="body" idx="1"/>
          </p:nvPr>
        </p:nvSpPr>
        <p:spPr>
          <a:xfrm>
            <a:off x="3347300" y="3935575"/>
            <a:ext cx="2151000" cy="892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Wolfgang</a:t>
            </a:r>
            <a:endParaRPr/>
          </a:p>
          <a:p>
            <a:pPr marL="0" lvl="0" indent="0" algn="ctr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/>
              <a:t>Swift</a:t>
            </a:r>
            <a:endParaRPr/>
          </a:p>
        </p:txBody>
      </p:sp>
      <p:sp>
        <p:nvSpPr>
          <p:cNvPr id="234" name="Google Shape;234;p42"/>
          <p:cNvSpPr/>
          <p:nvPr/>
        </p:nvSpPr>
        <p:spPr>
          <a:xfrm>
            <a:off x="2930300" y="969250"/>
            <a:ext cx="2877600" cy="3358500"/>
          </a:xfrm>
          <a:prstGeom prst="ellipse">
            <a:avLst/>
          </a:prstGeom>
          <a:noFill/>
          <a:ln w="1143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Forensic Careers Presentation</a:t>
            </a:r>
            <a:endParaRPr/>
          </a:p>
        </p:txBody>
      </p:sp>
      <p:sp>
        <p:nvSpPr>
          <p:cNvPr id="240" name="Google Shape;240;p43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8119759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520"/>
              </a:spcBef>
              <a:spcAft>
                <a:spcPts val="0"/>
              </a:spcAft>
              <a:buNone/>
            </a:pPr>
            <a:r>
              <a:rPr lang="en-US" dirty="0"/>
              <a:t>In your presentation, include the following:</a:t>
            </a:r>
            <a:endParaRPr dirty="0"/>
          </a:p>
          <a:p>
            <a:pPr marL="457200" lvl="0" indent="-381000" algn="l" rtl="0">
              <a:spcBef>
                <a:spcPts val="52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Strengths and weaknesses of soil evidence/trace evidence.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One forensic career.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One career that uses soil testing or soil as evidence.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Explain how that career uses soil evidence or testing and compare it to how a crime scene investigator might use soil evidence.</a:t>
            </a:r>
            <a:endParaRPr sz="24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Evaluate the reliability and limitations of soil as forensic evidence.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Lorna Dawson on Forensic Soil Science">
            <a:hlinkClick r:id="" action="ppaction://media"/>
            <a:extLst>
              <a:ext uri="{FF2B5EF4-FFF2-40B4-BE49-F238E27FC236}">
                <a16:creationId xmlns:a16="http://schemas.microsoft.com/office/drawing/2014/main" id="{B8CF757F-6492-7453-93E1-E38DF0AB8EC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96815" y="212770"/>
            <a:ext cx="7841411" cy="4430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Careers</a:t>
            </a:r>
            <a:endParaRPr/>
          </a:p>
        </p:txBody>
      </p:sp>
      <p:sp>
        <p:nvSpPr>
          <p:cNvPr id="251" name="Google Shape;251;p45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52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As you listen to the presentations choose two careers you find interesting.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For each career, record the following: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dirty="0"/>
              <a:t>Something surprising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dirty="0"/>
              <a:t>Something interesting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o"/>
            </a:pPr>
            <a:r>
              <a:rPr lang="en-US" dirty="0"/>
              <a:t>Something thought-provoking</a:t>
            </a:r>
            <a:endParaRPr dirty="0"/>
          </a:p>
        </p:txBody>
      </p:sp>
      <p:pic>
        <p:nvPicPr>
          <p:cNvPr id="252" name="Google Shape;252;p45" title="SI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1252" y="-244562"/>
            <a:ext cx="2057249" cy="225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2855</TotalTime>
  <Words>977</Words>
  <Application>Microsoft Office PowerPoint</Application>
  <PresentationFormat>On-screen Show (16:9)</PresentationFormat>
  <Paragraphs>146</Paragraphs>
  <Slides>28</Slides>
  <Notes>28</Notes>
  <HiddenSlides>1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Courier New</vt:lpstr>
      <vt:lpstr>NTR</vt:lpstr>
      <vt:lpstr>Custom Design</vt:lpstr>
      <vt:lpstr>PowerPoint Presentation</vt:lpstr>
      <vt:lpstr>The Case of the Vanishing Gnome</vt:lpstr>
      <vt:lpstr>Crime Scene</vt:lpstr>
      <vt:lpstr>The Crime Scene</vt:lpstr>
      <vt:lpstr>Suspects</vt:lpstr>
      <vt:lpstr>Soil Forensic Science</vt:lpstr>
      <vt:lpstr>Testing Soil</vt:lpstr>
      <vt:lpstr>Essential Question</vt:lpstr>
      <vt:lpstr>Learning Objectives</vt:lpstr>
      <vt:lpstr>Analyzing Suspect Evidence Soil</vt:lpstr>
      <vt:lpstr>Chain of Custody</vt:lpstr>
      <vt:lpstr>Sediment Test</vt:lpstr>
      <vt:lpstr>Physical Test</vt:lpstr>
      <vt:lpstr>Chemical Test</vt:lpstr>
      <vt:lpstr>Chain of Custody and Decontamination</vt:lpstr>
      <vt:lpstr>Analyzing Suspect Evidence </vt:lpstr>
      <vt:lpstr>Analyzing Crime Scene Soil</vt:lpstr>
      <vt:lpstr>Chain of Custody</vt:lpstr>
      <vt:lpstr>Sediment Test</vt:lpstr>
      <vt:lpstr>Physical Test</vt:lpstr>
      <vt:lpstr>Chemical Test</vt:lpstr>
      <vt:lpstr>Chain of Custody and Decontamination</vt:lpstr>
      <vt:lpstr>Whodunit?</vt:lpstr>
      <vt:lpstr>Claim, Evidence, Reasoning (CER)</vt:lpstr>
      <vt:lpstr>Big Reveal </vt:lpstr>
      <vt:lpstr>Forensic Careers Presentation</vt:lpstr>
      <vt:lpstr>PowerPoint Presentation</vt:lpstr>
      <vt:lpstr>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K20 Center</cp:lastModifiedBy>
  <cp:revision>3</cp:revision>
  <dcterms:modified xsi:type="dcterms:W3CDTF">2026-10-21T13:11:53Z</dcterms:modified>
</cp:coreProperties>
</file>