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9"/>
  </p:notesMasterIdLst>
  <p:sldIdLst>
    <p:sldId id="256" r:id="rId3"/>
    <p:sldId id="257" r:id="rId4"/>
    <p:sldId id="262" r:id="rId5"/>
    <p:sldId id="263" r:id="rId6"/>
    <p:sldId id="270" r:id="rId7"/>
    <p:sldId id="293" r:id="rId8"/>
    <p:sldId id="291" r:id="rId9"/>
    <p:sldId id="292" r:id="rId10"/>
    <p:sldId id="295" r:id="rId11"/>
    <p:sldId id="294" r:id="rId12"/>
    <p:sldId id="284" r:id="rId13"/>
    <p:sldId id="272" r:id="rId14"/>
    <p:sldId id="273" r:id="rId15"/>
    <p:sldId id="285" r:id="rId16"/>
    <p:sldId id="280" r:id="rId17"/>
    <p:sldId id="281" r:id="rId18"/>
    <p:sldId id="274" r:id="rId19"/>
    <p:sldId id="282" r:id="rId20"/>
    <p:sldId id="275" r:id="rId21"/>
    <p:sldId id="276" r:id="rId22"/>
    <p:sldId id="286" r:id="rId23"/>
    <p:sldId id="287" r:id="rId24"/>
    <p:sldId id="288" r:id="rId25"/>
    <p:sldId id="289" r:id="rId26"/>
    <p:sldId id="290" r:id="rId27"/>
    <p:sldId id="296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9AD32"/>
    <a:srgbClr val="225E22"/>
    <a:srgbClr val="7AB97A"/>
    <a:srgbClr val="050F5E"/>
    <a:srgbClr val="4B528B"/>
    <a:srgbClr val="971D20"/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7" autoAdjust="0"/>
    <p:restoredTop sz="94350" autoAdjust="0"/>
  </p:normalViewPr>
  <p:slideViewPr>
    <p:cSldViewPr snapToGrid="0">
      <p:cViewPr varScale="1">
        <p:scale>
          <a:sx n="140" d="100"/>
          <a:sy n="140" d="100"/>
        </p:scale>
        <p:origin x="73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 sldOrd">
      <pc:chgData name="Eike, Michell L." userId="835521cf-4bf5-41b6-b3d8-e14ae4606327" providerId="ADAL" clId="{E2B088EB-2600-4454-9D10-79C1CABF4A00}" dt="2026-05-14T16:31:29.606" v="2530" actId="478"/>
      <pc:docMkLst>
        <pc:docMk/>
      </pc:docMkLst>
      <pc:sldChg chg="modSp mod">
        <pc:chgData name="Eike, Michell L." userId="835521cf-4bf5-41b6-b3d8-e14ae4606327" providerId="ADAL" clId="{E2B088EB-2600-4454-9D10-79C1CABF4A00}" dt="2026-04-15T21:17:28.078" v="48" actId="20577"/>
        <pc:sldMkLst>
          <pc:docMk/>
          <pc:sldMk cId="298976567" sldId="257"/>
        </pc:sldMkLst>
        <pc:spChg chg="mod">
          <ac:chgData name="Eike, Michell L." userId="835521cf-4bf5-41b6-b3d8-e14ae4606327" providerId="ADAL" clId="{E2B088EB-2600-4454-9D10-79C1CABF4A00}" dt="2026-04-15T21:17:20.242" v="20" actId="20577"/>
          <ac:spMkLst>
            <pc:docMk/>
            <pc:sldMk cId="298976567" sldId="257"/>
            <ac:spMk id="4" creationId="{C160CF8E-A812-B725-3E6E-9D803FF0C62E}"/>
          </ac:spMkLst>
        </pc:spChg>
        <pc:spChg chg="mod">
          <ac:chgData name="Eike, Michell L." userId="835521cf-4bf5-41b6-b3d8-e14ae4606327" providerId="ADAL" clId="{E2B088EB-2600-4454-9D10-79C1CABF4A00}" dt="2026-04-15T21:17:28.078" v="48" actId="20577"/>
          <ac:spMkLst>
            <pc:docMk/>
            <pc:sldMk cId="298976567" sldId="257"/>
            <ac:spMk id="5" creationId="{067C0643-E94A-39F6-F803-E89A6E3B8ACE}"/>
          </ac:spMkLst>
        </pc:spChg>
      </pc:sldChg>
      <pc:sldChg chg="modSp mod">
        <pc:chgData name="Eike, Michell L." userId="835521cf-4bf5-41b6-b3d8-e14ae4606327" providerId="ADAL" clId="{E2B088EB-2600-4454-9D10-79C1CABF4A00}" dt="2026-04-28T19:22:35.824" v="2303" actId="6549"/>
        <pc:sldMkLst>
          <pc:docMk/>
          <pc:sldMk cId="1459503167" sldId="262"/>
        </pc:sldMkLst>
        <pc:spChg chg="mod">
          <ac:chgData name="Eike, Michell L." userId="835521cf-4bf5-41b6-b3d8-e14ae4606327" providerId="ADAL" clId="{E2B088EB-2600-4454-9D10-79C1CABF4A00}" dt="2026-04-28T19:22:35.824" v="2303" actId="6549"/>
          <ac:spMkLst>
            <pc:docMk/>
            <pc:sldMk cId="1459503167" sldId="262"/>
            <ac:spMk id="4" creationId="{4C2FD647-D09A-4529-FAE0-B781E7F56090}"/>
          </ac:spMkLst>
        </pc:spChg>
        <pc:spChg chg="mod">
          <ac:chgData name="Eike, Michell L." userId="835521cf-4bf5-41b6-b3d8-e14ae4606327" providerId="ADAL" clId="{E2B088EB-2600-4454-9D10-79C1CABF4A00}" dt="2026-04-28T19:22:32.848" v="2300" actId="5793"/>
          <ac:spMkLst>
            <pc:docMk/>
            <pc:sldMk cId="1459503167" sldId="262"/>
            <ac:spMk id="5" creationId="{0D833CBA-CA29-468E-3CBD-29BA8931760A}"/>
          </ac:spMkLst>
        </pc:spChg>
      </pc:sldChg>
      <pc:sldChg chg="modSp mod">
        <pc:chgData name="Eike, Michell L." userId="835521cf-4bf5-41b6-b3d8-e14ae4606327" providerId="ADAL" clId="{E2B088EB-2600-4454-9D10-79C1CABF4A00}" dt="2026-04-27T14:17:22.452" v="2208" actId="5793"/>
        <pc:sldMkLst>
          <pc:docMk/>
          <pc:sldMk cId="2516020869" sldId="263"/>
        </pc:sldMkLst>
        <pc:spChg chg="mod">
          <ac:chgData name="Eike, Michell L." userId="835521cf-4bf5-41b6-b3d8-e14ae4606327" providerId="ADAL" clId="{E2B088EB-2600-4454-9D10-79C1CABF4A00}" dt="2026-04-21T15:59:01.804" v="575" actId="20577"/>
          <ac:spMkLst>
            <pc:docMk/>
            <pc:sldMk cId="2516020869" sldId="263"/>
            <ac:spMk id="4" creationId="{2429DDA6-6215-1483-15E2-0276369962D5}"/>
          </ac:spMkLst>
        </pc:spChg>
        <pc:spChg chg="mod">
          <ac:chgData name="Eike, Michell L." userId="835521cf-4bf5-41b6-b3d8-e14ae4606327" providerId="ADAL" clId="{E2B088EB-2600-4454-9D10-79C1CABF4A00}" dt="2026-04-27T14:17:22.452" v="2208" actId="5793"/>
          <ac:spMkLst>
            <pc:docMk/>
            <pc:sldMk cId="2516020869" sldId="263"/>
            <ac:spMk id="5" creationId="{EBA76A1A-82BE-7C98-A1CE-F4F8EDA76BF0}"/>
          </ac:spMkLst>
        </pc:spChg>
      </pc:sldChg>
      <pc:sldChg chg="addSp modSp add mod">
        <pc:chgData name="Eike, Michell L." userId="835521cf-4bf5-41b6-b3d8-e14ae4606327" providerId="ADAL" clId="{E2B088EB-2600-4454-9D10-79C1CABF4A00}" dt="2026-05-14T16:12:42.492" v="2389" actId="962"/>
        <pc:sldMkLst>
          <pc:docMk/>
          <pc:sldMk cId="2996641632" sldId="270"/>
        </pc:sldMkLst>
        <pc:spChg chg="mod">
          <ac:chgData name="Eike, Michell L." userId="835521cf-4bf5-41b6-b3d8-e14ae4606327" providerId="ADAL" clId="{E2B088EB-2600-4454-9D10-79C1CABF4A00}" dt="2026-04-15T21:19:18.773" v="321" actId="20577"/>
          <ac:spMkLst>
            <pc:docMk/>
            <pc:sldMk cId="2996641632" sldId="270"/>
            <ac:spMk id="2" creationId="{ED6E48D9-7137-C601-547B-71589779CBB9}"/>
          </ac:spMkLst>
        </pc:spChg>
        <pc:spChg chg="mod">
          <ac:chgData name="Eike, Michell L." userId="835521cf-4bf5-41b6-b3d8-e14ae4606327" providerId="ADAL" clId="{E2B088EB-2600-4454-9D10-79C1CABF4A00}" dt="2026-04-24T14:53:48.064" v="2036" actId="179"/>
          <ac:spMkLst>
            <pc:docMk/>
            <pc:sldMk cId="2996641632" sldId="270"/>
            <ac:spMk id="3" creationId="{4F487616-9498-1D7E-E981-DA1626AF6469}"/>
          </ac:spMkLst>
        </pc:spChg>
        <pc:picChg chg="add mod">
          <ac:chgData name="Eike, Michell L." userId="835521cf-4bf5-41b6-b3d8-e14ae4606327" providerId="ADAL" clId="{E2B088EB-2600-4454-9D10-79C1CABF4A00}" dt="2026-05-14T16:12:42.492" v="2389" actId="962"/>
          <ac:picMkLst>
            <pc:docMk/>
            <pc:sldMk cId="2996641632" sldId="270"/>
            <ac:picMk id="5" creationId="{72117ECC-4728-9BBA-9751-283FB22F11EB}"/>
          </ac:picMkLst>
        </pc:picChg>
      </pc:sldChg>
      <pc:sldChg chg="addSp delSp modSp add del mod">
        <pc:chgData name="Eike, Michell L." userId="835521cf-4bf5-41b6-b3d8-e14ae4606327" providerId="ADAL" clId="{E2B088EB-2600-4454-9D10-79C1CABF4A00}" dt="2026-05-14T16:10:29.829" v="2357" actId="47"/>
        <pc:sldMkLst>
          <pc:docMk/>
          <pc:sldMk cId="2600147063" sldId="271"/>
        </pc:sldMkLst>
      </pc:sldChg>
      <pc:sldChg chg="addSp delSp modSp add mod">
        <pc:chgData name="Eike, Michell L." userId="835521cf-4bf5-41b6-b3d8-e14ae4606327" providerId="ADAL" clId="{E2B088EB-2600-4454-9D10-79C1CABF4A00}" dt="2026-05-14T16:30:40.674" v="2502" actId="13926"/>
        <pc:sldMkLst>
          <pc:docMk/>
          <pc:sldMk cId="3527506887" sldId="272"/>
        </pc:sldMkLst>
        <pc:spChg chg="mod">
          <ac:chgData name="Eike, Michell L." userId="835521cf-4bf5-41b6-b3d8-e14ae4606327" providerId="ADAL" clId="{E2B088EB-2600-4454-9D10-79C1CABF4A00}" dt="2026-05-14T16:30:40.674" v="2502" actId="13926"/>
          <ac:spMkLst>
            <pc:docMk/>
            <pc:sldMk cId="3527506887" sldId="272"/>
            <ac:spMk id="2" creationId="{1BE47E04-31ED-2FC5-7C88-894BF663245E}"/>
          </ac:spMkLst>
        </pc:spChg>
        <pc:spChg chg="mod">
          <ac:chgData name="Eike, Michell L." userId="835521cf-4bf5-41b6-b3d8-e14ae4606327" providerId="ADAL" clId="{E2B088EB-2600-4454-9D10-79C1CABF4A00}" dt="2026-04-28T18:56:12.999" v="2269" actId="20577"/>
          <ac:spMkLst>
            <pc:docMk/>
            <pc:sldMk cId="3527506887" sldId="272"/>
            <ac:spMk id="3" creationId="{233E665B-EB86-13B5-E9DB-BECDD7E494DD}"/>
          </ac:spMkLst>
        </pc:spChg>
        <pc:spChg chg="add mod ord topLvl">
          <ac:chgData name="Eike, Michell L." userId="835521cf-4bf5-41b6-b3d8-e14ae4606327" providerId="ADAL" clId="{E2B088EB-2600-4454-9D10-79C1CABF4A00}" dt="2026-04-27T14:15:47.652" v="2163" actId="164"/>
          <ac:spMkLst>
            <pc:docMk/>
            <pc:sldMk cId="3527506887" sldId="272"/>
            <ac:spMk id="7" creationId="{D7D6458F-88BD-9D8A-4D5D-FF4D11E8245C}"/>
          </ac:spMkLst>
        </pc:spChg>
        <pc:spChg chg="mod topLvl">
          <ac:chgData name="Eike, Michell L." userId="835521cf-4bf5-41b6-b3d8-e14ae4606327" providerId="ADAL" clId="{E2B088EB-2600-4454-9D10-79C1CABF4A00}" dt="2026-04-27T14:15:47.652" v="2163" actId="164"/>
          <ac:spMkLst>
            <pc:docMk/>
            <pc:sldMk cId="3527506887" sldId="272"/>
            <ac:spMk id="8" creationId="{7251F7E6-B335-19F6-1349-3DE2D3D297E3}"/>
          </ac:spMkLst>
        </pc:spChg>
        <pc:grpChg chg="add mod">
          <ac:chgData name="Eike, Michell L." userId="835521cf-4bf5-41b6-b3d8-e14ae4606327" providerId="ADAL" clId="{E2B088EB-2600-4454-9D10-79C1CABF4A00}" dt="2026-05-14T16:14:35.974" v="2418" actId="962"/>
          <ac:grpSpMkLst>
            <pc:docMk/>
            <pc:sldMk cId="3527506887" sldId="272"/>
            <ac:grpSpMk id="16" creationId="{DA0460B9-8E1C-8EC6-C4C7-5BF171B9D135}"/>
          </ac:grpSpMkLst>
        </pc:grpChg>
        <pc:picChg chg="add mod">
          <ac:chgData name="Eike, Michell L." userId="835521cf-4bf5-41b6-b3d8-e14ae4606327" providerId="ADAL" clId="{E2B088EB-2600-4454-9D10-79C1CABF4A00}" dt="2026-05-14T16:14:43.863" v="2420" actId="962"/>
          <ac:picMkLst>
            <pc:docMk/>
            <pc:sldMk cId="3527506887" sldId="272"/>
            <ac:picMk id="10" creationId="{D038A99E-2559-717E-CF90-AEC4F538F24B}"/>
          </ac:picMkLst>
        </pc:picChg>
        <pc:cxnChg chg="add mod">
          <ac:chgData name="Eike, Michell L." userId="835521cf-4bf5-41b6-b3d8-e14ae4606327" providerId="ADAL" clId="{E2B088EB-2600-4454-9D10-79C1CABF4A00}" dt="2026-05-14T16:11:45.913" v="2384" actId="962"/>
          <ac:cxnSpMkLst>
            <pc:docMk/>
            <pc:sldMk cId="3527506887" sldId="272"/>
            <ac:cxnSpMk id="12" creationId="{0CD48E15-CF0E-8579-4FD1-05C9BDE89B99}"/>
          </ac:cxnSpMkLst>
        </pc:cxnChg>
      </pc:sldChg>
      <pc:sldChg chg="addSp delSp modSp add mod">
        <pc:chgData name="Eike, Michell L." userId="835521cf-4bf5-41b6-b3d8-e14ae4606327" providerId="ADAL" clId="{E2B088EB-2600-4454-9D10-79C1CABF4A00}" dt="2026-05-14T16:14:45.659" v="2422" actId="962"/>
        <pc:sldMkLst>
          <pc:docMk/>
          <pc:sldMk cId="3253909465" sldId="273"/>
        </pc:sldMkLst>
        <pc:spChg chg="mod">
          <ac:chgData name="Eike, Michell L." userId="835521cf-4bf5-41b6-b3d8-e14ae4606327" providerId="ADAL" clId="{E2B088EB-2600-4454-9D10-79C1CABF4A00}" dt="2026-04-21T16:37:38.165" v="1280" actId="13926"/>
          <ac:spMkLst>
            <pc:docMk/>
            <pc:sldMk cId="3253909465" sldId="273"/>
            <ac:spMk id="2" creationId="{C607A8C5-5FDE-142C-AD63-284FF9E13C43}"/>
          </ac:spMkLst>
        </pc:spChg>
        <pc:spChg chg="mod">
          <ac:chgData name="Eike, Michell L." userId="835521cf-4bf5-41b6-b3d8-e14ae4606327" providerId="ADAL" clId="{E2B088EB-2600-4454-9D10-79C1CABF4A00}" dt="2026-04-24T14:54:10.561" v="2040" actId="179"/>
          <ac:spMkLst>
            <pc:docMk/>
            <pc:sldMk cId="3253909465" sldId="273"/>
            <ac:spMk id="3" creationId="{0F714247-4DCF-4942-7BC4-2EE650A8AD6C}"/>
          </ac:spMkLst>
        </pc:spChg>
        <pc:picChg chg="add del mod">
          <ac:chgData name="Eike, Michell L." userId="835521cf-4bf5-41b6-b3d8-e14ae4606327" providerId="ADAL" clId="{E2B088EB-2600-4454-9D10-79C1CABF4A00}" dt="2026-05-14T16:14:45.659" v="2422" actId="962"/>
          <ac:picMkLst>
            <pc:docMk/>
            <pc:sldMk cId="3253909465" sldId="273"/>
            <ac:picMk id="6" creationId="{2E0F31EB-31A4-E3A7-A311-1120AC61B8FC}"/>
          </ac:picMkLst>
        </pc:picChg>
      </pc:sldChg>
      <pc:sldChg chg="addSp delSp modSp add mod ord modClrScheme delAnim modAnim chgLayout modNotesTx">
        <pc:chgData name="Eike, Michell L." userId="835521cf-4bf5-41b6-b3d8-e14ae4606327" providerId="ADAL" clId="{E2B088EB-2600-4454-9D10-79C1CABF4A00}" dt="2026-05-14T16:17:53.517" v="2432" actId="962"/>
        <pc:sldMkLst>
          <pc:docMk/>
          <pc:sldMk cId="1246781831" sldId="274"/>
        </pc:sldMkLst>
        <pc:spChg chg="mod">
          <ac:chgData name="Eike, Michell L." userId="835521cf-4bf5-41b6-b3d8-e14ae4606327" providerId="ADAL" clId="{E2B088EB-2600-4454-9D10-79C1CABF4A00}" dt="2026-05-14T16:12:03.463" v="2388" actId="33553"/>
          <ac:spMkLst>
            <pc:docMk/>
            <pc:sldMk cId="1246781831" sldId="274"/>
            <ac:spMk id="3" creationId="{E5497054-4819-1435-B794-E6830ADA0A7B}"/>
          </ac:spMkLst>
        </pc:spChg>
        <pc:picChg chg="add mod">
          <ac:chgData name="Eike, Michell L." userId="835521cf-4bf5-41b6-b3d8-e14ae4606327" providerId="ADAL" clId="{E2B088EB-2600-4454-9D10-79C1CABF4A00}" dt="2026-05-14T16:17:53.517" v="2432" actId="962"/>
          <ac:picMkLst>
            <pc:docMk/>
            <pc:sldMk cId="1246781831" sldId="274"/>
            <ac:picMk id="2" creationId="{375849ED-80CF-AAC9-BCC0-C4E9C169C31B}"/>
          </ac:picMkLst>
        </pc:picChg>
      </pc:sldChg>
      <pc:sldChg chg="addSp delSp modSp add del mod modClrScheme chgLayout modNotesTx">
        <pc:chgData name="Eike, Michell L." userId="835521cf-4bf5-41b6-b3d8-e14ae4606327" providerId="ADAL" clId="{E2B088EB-2600-4454-9D10-79C1CABF4A00}" dt="2026-05-14T16:18:01.758" v="2435" actId="962"/>
        <pc:sldMkLst>
          <pc:docMk/>
          <pc:sldMk cId="3970482705" sldId="275"/>
        </pc:sldMkLst>
        <pc:spChg chg="mod ord">
          <ac:chgData name="Eike, Michell L." userId="835521cf-4bf5-41b6-b3d8-e14ae4606327" providerId="ADAL" clId="{E2B088EB-2600-4454-9D10-79C1CABF4A00}" dt="2026-04-21T16:49:48.263" v="1646" actId="700"/>
          <ac:spMkLst>
            <pc:docMk/>
            <pc:sldMk cId="3970482705" sldId="275"/>
            <ac:spMk id="2" creationId="{E59E0A7C-FBBD-6EB0-742A-D2330E4B617B}"/>
          </ac:spMkLst>
        </pc:spChg>
        <pc:spChg chg="mod ord">
          <ac:chgData name="Eike, Michell L." userId="835521cf-4bf5-41b6-b3d8-e14ae4606327" providerId="ADAL" clId="{E2B088EB-2600-4454-9D10-79C1CABF4A00}" dt="2026-04-27T13:59:34.654" v="2095" actId="20577"/>
          <ac:spMkLst>
            <pc:docMk/>
            <pc:sldMk cId="3970482705" sldId="275"/>
            <ac:spMk id="3" creationId="{99D317B0-99B2-1C3F-6DF4-5F36E81ADCE6}"/>
          </ac:spMkLst>
        </pc:spChg>
        <pc:picChg chg="add mod">
          <ac:chgData name="Eike, Michell L." userId="835521cf-4bf5-41b6-b3d8-e14ae4606327" providerId="ADAL" clId="{E2B088EB-2600-4454-9D10-79C1CABF4A00}" dt="2026-05-14T16:18:01.758" v="2435" actId="962"/>
          <ac:picMkLst>
            <pc:docMk/>
            <pc:sldMk cId="3970482705" sldId="275"/>
            <ac:picMk id="4" creationId="{E5E5C7D6-7FF6-F8AF-B63C-6380491D458C}"/>
          </ac:picMkLst>
        </pc:picChg>
      </pc:sldChg>
      <pc:sldChg chg="addSp modSp add mod">
        <pc:chgData name="Eike, Michell L." userId="835521cf-4bf5-41b6-b3d8-e14ae4606327" providerId="ADAL" clId="{E2B088EB-2600-4454-9D10-79C1CABF4A00}" dt="2026-05-14T16:23:22.693" v="2501" actId="13244"/>
        <pc:sldMkLst>
          <pc:docMk/>
          <pc:sldMk cId="343564626" sldId="276"/>
        </pc:sldMkLst>
        <pc:spChg chg="mod">
          <ac:chgData name="Eike, Michell L." userId="835521cf-4bf5-41b6-b3d8-e14ae4606327" providerId="ADAL" clId="{E2B088EB-2600-4454-9D10-79C1CABF4A00}" dt="2026-04-21T16:52:19.781" v="1668" actId="13926"/>
          <ac:spMkLst>
            <pc:docMk/>
            <pc:sldMk cId="343564626" sldId="276"/>
            <ac:spMk id="2" creationId="{B26A4E5F-A786-46BC-B514-F50A355EB975}"/>
          </ac:spMkLst>
        </pc:spChg>
        <pc:spChg chg="mod">
          <ac:chgData name="Eike, Michell L." userId="835521cf-4bf5-41b6-b3d8-e14ae4606327" providerId="ADAL" clId="{E2B088EB-2600-4454-9D10-79C1CABF4A00}" dt="2026-04-15T21:28:39.418" v="529" actId="27636"/>
          <ac:spMkLst>
            <pc:docMk/>
            <pc:sldMk cId="343564626" sldId="276"/>
            <ac:spMk id="3" creationId="{B5C1F002-7700-7888-E637-794CD136EED6}"/>
          </ac:spMkLst>
        </pc:spChg>
        <pc:spChg chg="add mod">
          <ac:chgData name="Eike, Michell L." userId="835521cf-4bf5-41b6-b3d8-e14ae4606327" providerId="ADAL" clId="{E2B088EB-2600-4454-9D10-79C1CABF4A00}" dt="2026-04-28T18:41:16.845" v="2212" actId="20577"/>
          <ac:spMkLst>
            <pc:docMk/>
            <pc:sldMk cId="343564626" sldId="276"/>
            <ac:spMk id="5" creationId="{02596546-7F23-599D-162F-C6E1F7DEE298}"/>
          </ac:spMkLst>
        </pc:spChg>
        <pc:picChg chg="add mod">
          <ac:chgData name="Eike, Michell L." userId="835521cf-4bf5-41b6-b3d8-e14ae4606327" providerId="ADAL" clId="{E2B088EB-2600-4454-9D10-79C1CABF4A00}" dt="2026-05-14T16:23:22.693" v="2501" actId="13244"/>
          <ac:picMkLst>
            <pc:docMk/>
            <pc:sldMk cId="343564626" sldId="276"/>
            <ac:picMk id="4" creationId="{ECCB563B-02DD-608A-3ABF-3270E15CE028}"/>
          </ac:picMkLst>
        </pc:picChg>
      </pc:sldChg>
      <pc:sldChg chg="addSp delSp modSp add mod ord modAnim modNotesTx">
        <pc:chgData name="Eike, Michell L." userId="835521cf-4bf5-41b6-b3d8-e14ae4606327" providerId="ADAL" clId="{E2B088EB-2600-4454-9D10-79C1CABF4A00}" dt="2026-05-14T16:17:30.060" v="2426" actId="962"/>
        <pc:sldMkLst>
          <pc:docMk/>
          <pc:sldMk cId="828575198" sldId="280"/>
        </pc:sldMkLst>
        <pc:spChg chg="add mod">
          <ac:chgData name="Eike, Michell L." userId="835521cf-4bf5-41b6-b3d8-e14ae4606327" providerId="ADAL" clId="{E2B088EB-2600-4454-9D10-79C1CABF4A00}" dt="2026-05-14T16:11:57.302" v="2387" actId="33553"/>
          <ac:spMkLst>
            <pc:docMk/>
            <pc:sldMk cId="828575198" sldId="280"/>
            <ac:spMk id="4" creationId="{D59C913A-32D2-4C0D-3C42-AEB5761BFF60}"/>
          </ac:spMkLst>
        </pc:spChg>
        <pc:picChg chg="add mod">
          <ac:chgData name="Eike, Michell L." userId="835521cf-4bf5-41b6-b3d8-e14ae4606327" providerId="ADAL" clId="{E2B088EB-2600-4454-9D10-79C1CABF4A00}" dt="2026-05-14T16:17:30.060" v="2426" actId="962"/>
          <ac:picMkLst>
            <pc:docMk/>
            <pc:sldMk cId="828575198" sldId="280"/>
            <ac:picMk id="7" creationId="{E3E3120C-BFA5-3F4F-1187-D1E4B300FEF6}"/>
          </ac:picMkLst>
        </pc:picChg>
      </pc:sldChg>
      <pc:sldChg chg="addSp delSp modSp add mod modClrScheme chgLayout">
        <pc:chgData name="Eike, Michell L." userId="835521cf-4bf5-41b6-b3d8-e14ae4606327" providerId="ADAL" clId="{E2B088EB-2600-4454-9D10-79C1CABF4A00}" dt="2026-05-14T16:17:49.615" v="2430" actId="962"/>
        <pc:sldMkLst>
          <pc:docMk/>
          <pc:sldMk cId="1320476911" sldId="281"/>
        </pc:sldMkLst>
        <pc:spChg chg="mod ord">
          <ac:chgData name="Eike, Michell L." userId="835521cf-4bf5-41b6-b3d8-e14ae4606327" providerId="ADAL" clId="{E2B088EB-2600-4454-9D10-79C1CABF4A00}" dt="2026-04-21T16:45:38.177" v="1525" actId="13926"/>
          <ac:spMkLst>
            <pc:docMk/>
            <pc:sldMk cId="1320476911" sldId="281"/>
            <ac:spMk id="2" creationId="{2AB2FFD4-DB65-775E-FA59-23F90DEBE495}"/>
          </ac:spMkLst>
        </pc:spChg>
        <pc:spChg chg="mod ord">
          <ac:chgData name="Eike, Michell L." userId="835521cf-4bf5-41b6-b3d8-e14ae4606327" providerId="ADAL" clId="{E2B088EB-2600-4454-9D10-79C1CABF4A00}" dt="2026-04-21T16:48:00.123" v="1638" actId="11"/>
          <ac:spMkLst>
            <pc:docMk/>
            <pc:sldMk cId="1320476911" sldId="281"/>
            <ac:spMk id="3" creationId="{01A58D17-FFB7-3261-F205-27F48064F407}"/>
          </ac:spMkLst>
        </pc:spChg>
        <pc:spChg chg="add mod">
          <ac:chgData name="Eike, Michell L." userId="835521cf-4bf5-41b6-b3d8-e14ae4606327" providerId="ADAL" clId="{E2B088EB-2600-4454-9D10-79C1CABF4A00}" dt="2026-05-14T16:17:45.391" v="2429" actId="164"/>
          <ac:spMkLst>
            <pc:docMk/>
            <pc:sldMk cId="1320476911" sldId="281"/>
            <ac:spMk id="4" creationId="{71C0C7F9-560A-F652-54C8-D17EBCF54722}"/>
          </ac:spMkLst>
        </pc:spChg>
        <pc:spChg chg="mod">
          <ac:chgData name="Eike, Michell L." userId="835521cf-4bf5-41b6-b3d8-e14ae4606327" providerId="ADAL" clId="{E2B088EB-2600-4454-9D10-79C1CABF4A00}" dt="2026-05-14T16:17:36.570" v="2428" actId="164"/>
          <ac:spMkLst>
            <pc:docMk/>
            <pc:sldMk cId="1320476911" sldId="281"/>
            <ac:spMk id="7" creationId="{E9ECC59F-594D-1ED4-C4D0-E00407C7E7A1}"/>
          </ac:spMkLst>
        </pc:spChg>
        <pc:spChg chg="mod">
          <ac:chgData name="Eike, Michell L." userId="835521cf-4bf5-41b6-b3d8-e14ae4606327" providerId="ADAL" clId="{E2B088EB-2600-4454-9D10-79C1CABF4A00}" dt="2026-05-14T16:17:36.570" v="2428" actId="164"/>
          <ac:spMkLst>
            <pc:docMk/>
            <pc:sldMk cId="1320476911" sldId="281"/>
            <ac:spMk id="8" creationId="{020D85DF-4AA6-DC85-9168-F27301BC7F16}"/>
          </ac:spMkLst>
        </pc:spChg>
        <pc:grpChg chg="add mod">
          <ac:chgData name="Eike, Michell L." userId="835521cf-4bf5-41b6-b3d8-e14ae4606327" providerId="ADAL" clId="{E2B088EB-2600-4454-9D10-79C1CABF4A00}" dt="2026-05-14T16:17:36.570" v="2428" actId="164"/>
          <ac:grpSpMkLst>
            <pc:docMk/>
            <pc:sldMk cId="1320476911" sldId="281"/>
            <ac:grpSpMk id="5" creationId="{82E2D8CD-1C6E-68A5-AF71-7800B0963FAB}"/>
          </ac:grpSpMkLst>
        </pc:grpChg>
        <pc:grpChg chg="add mod">
          <ac:chgData name="Eike, Michell L." userId="835521cf-4bf5-41b6-b3d8-e14ae4606327" providerId="ADAL" clId="{E2B088EB-2600-4454-9D10-79C1CABF4A00}" dt="2026-05-14T16:17:49.615" v="2430" actId="962"/>
          <ac:grpSpMkLst>
            <pc:docMk/>
            <pc:sldMk cId="1320476911" sldId="281"/>
            <ac:grpSpMk id="6" creationId="{C6F4DD6C-2C2A-8054-424F-EBE5EE31499B}"/>
          </ac:grpSpMkLst>
        </pc:grpChg>
        <pc:grpChg chg="add mod">
          <ac:chgData name="Eike, Michell L." userId="835521cf-4bf5-41b6-b3d8-e14ae4606327" providerId="ADAL" clId="{E2B088EB-2600-4454-9D10-79C1CABF4A00}" dt="2026-05-14T16:17:45.391" v="2429" actId="164"/>
          <ac:grpSpMkLst>
            <pc:docMk/>
            <pc:sldMk cId="1320476911" sldId="281"/>
            <ac:grpSpMk id="9" creationId="{FFB7D25F-4B3C-0750-302D-103CA6D6241D}"/>
          </ac:grpSpMkLst>
        </pc:grpChg>
      </pc:sldChg>
      <pc:sldChg chg="addSp delSp modSp add mod">
        <pc:chgData name="Eike, Michell L." userId="835521cf-4bf5-41b6-b3d8-e14ae4606327" providerId="ADAL" clId="{E2B088EB-2600-4454-9D10-79C1CABF4A00}" dt="2026-05-14T16:17:59.680" v="2434" actId="962"/>
        <pc:sldMkLst>
          <pc:docMk/>
          <pc:sldMk cId="3626661289" sldId="282"/>
        </pc:sldMkLst>
        <pc:spChg chg="mod">
          <ac:chgData name="Eike, Michell L." userId="835521cf-4bf5-41b6-b3d8-e14ae4606327" providerId="ADAL" clId="{E2B088EB-2600-4454-9D10-79C1CABF4A00}" dt="2026-04-21T16:47:01.354" v="1562" actId="13926"/>
          <ac:spMkLst>
            <pc:docMk/>
            <pc:sldMk cId="3626661289" sldId="282"/>
            <ac:spMk id="2" creationId="{D6D60E6F-7E5C-F175-8A89-28DC00B666F9}"/>
          </ac:spMkLst>
        </pc:spChg>
        <pc:spChg chg="mod">
          <ac:chgData name="Eike, Michell L." userId="835521cf-4bf5-41b6-b3d8-e14ae4606327" providerId="ADAL" clId="{E2B088EB-2600-4454-9D10-79C1CABF4A00}" dt="2026-04-21T17:25:39.814" v="2003" actId="11"/>
          <ac:spMkLst>
            <pc:docMk/>
            <pc:sldMk cId="3626661289" sldId="282"/>
            <ac:spMk id="3" creationId="{29ECB17E-992E-A99A-C8D4-39709DBB23A4}"/>
          </ac:spMkLst>
        </pc:spChg>
        <pc:spChg chg="add mod">
          <ac:chgData name="Eike, Michell L." userId="835521cf-4bf5-41b6-b3d8-e14ae4606327" providerId="ADAL" clId="{E2B088EB-2600-4454-9D10-79C1CABF4A00}" dt="2026-05-14T16:17:55.829" v="2433" actId="164"/>
          <ac:spMkLst>
            <pc:docMk/>
            <pc:sldMk cId="3626661289" sldId="282"/>
            <ac:spMk id="5" creationId="{4764152C-740A-D7E7-D654-F2707B1EC720}"/>
          </ac:spMkLst>
        </pc:spChg>
        <pc:spChg chg="mod">
          <ac:chgData name="Eike, Michell L." userId="835521cf-4bf5-41b6-b3d8-e14ae4606327" providerId="ADAL" clId="{E2B088EB-2600-4454-9D10-79C1CABF4A00}" dt="2026-04-24T14:55:12.396" v="2048" actId="164"/>
          <ac:spMkLst>
            <pc:docMk/>
            <pc:sldMk cId="3626661289" sldId="282"/>
            <ac:spMk id="7" creationId="{5A695604-6D7B-FE58-B45B-1846F9DF54D4}"/>
          </ac:spMkLst>
        </pc:spChg>
        <pc:spChg chg="mod">
          <ac:chgData name="Eike, Michell L." userId="835521cf-4bf5-41b6-b3d8-e14ae4606327" providerId="ADAL" clId="{E2B088EB-2600-4454-9D10-79C1CABF4A00}" dt="2026-04-24T14:55:12.396" v="2048" actId="164"/>
          <ac:spMkLst>
            <pc:docMk/>
            <pc:sldMk cId="3626661289" sldId="282"/>
            <ac:spMk id="8" creationId="{59FA4178-D74B-98A9-3613-F4D6F8D8201A}"/>
          </ac:spMkLst>
        </pc:spChg>
        <pc:grpChg chg="add mod">
          <ac:chgData name="Eike, Michell L." userId="835521cf-4bf5-41b6-b3d8-e14ae4606327" providerId="ADAL" clId="{E2B088EB-2600-4454-9D10-79C1CABF4A00}" dt="2026-05-14T16:17:59.680" v="2434" actId="962"/>
          <ac:grpSpMkLst>
            <pc:docMk/>
            <pc:sldMk cId="3626661289" sldId="282"/>
            <ac:grpSpMk id="4" creationId="{56619748-2D22-076D-A1A4-DE5ADA751CE5}"/>
          </ac:grpSpMkLst>
        </pc:grpChg>
        <pc:grpChg chg="add mod">
          <ac:chgData name="Eike, Michell L." userId="835521cf-4bf5-41b6-b3d8-e14ae4606327" providerId="ADAL" clId="{E2B088EB-2600-4454-9D10-79C1CABF4A00}" dt="2026-05-14T16:17:55.829" v="2433" actId="164"/>
          <ac:grpSpMkLst>
            <pc:docMk/>
            <pc:sldMk cId="3626661289" sldId="282"/>
            <ac:grpSpMk id="9" creationId="{A1A203A0-962C-6FE2-618D-2C5F2365B933}"/>
          </ac:grpSpMkLst>
        </pc:grpChg>
      </pc:sldChg>
      <pc:sldChg chg="addSp delSp modSp add mod">
        <pc:chgData name="Eike, Michell L." userId="835521cf-4bf5-41b6-b3d8-e14ae4606327" providerId="ADAL" clId="{E2B088EB-2600-4454-9D10-79C1CABF4A00}" dt="2026-05-14T16:22:54.690" v="2500" actId="962"/>
        <pc:sldMkLst>
          <pc:docMk/>
          <pc:sldMk cId="4096282243" sldId="284"/>
        </pc:sldMkLst>
        <pc:spChg chg="mod">
          <ac:chgData name="Eike, Michell L." userId="835521cf-4bf5-41b6-b3d8-e14ae4606327" providerId="ADAL" clId="{E2B088EB-2600-4454-9D10-79C1CABF4A00}" dt="2026-05-14T16:22:08.369" v="2483" actId="13244"/>
          <ac:spMkLst>
            <pc:docMk/>
            <pc:sldMk cId="4096282243" sldId="284"/>
            <ac:spMk id="2" creationId="{16B35E12-9AD1-D0AA-5F39-F79F7BBA5FD7}"/>
          </ac:spMkLst>
        </pc:spChg>
        <pc:spChg chg="mod ord">
          <ac:chgData name="Eike, Michell L." userId="835521cf-4bf5-41b6-b3d8-e14ae4606327" providerId="ADAL" clId="{E2B088EB-2600-4454-9D10-79C1CABF4A00}" dt="2026-05-14T16:22:11.618" v="2484" actId="13244"/>
          <ac:spMkLst>
            <pc:docMk/>
            <pc:sldMk cId="4096282243" sldId="284"/>
            <ac:spMk id="6" creationId="{EE2C6B01-88BE-3DDC-0F9D-45440C731001}"/>
          </ac:spMkLst>
        </pc:spChg>
        <pc:spChg chg="mod">
          <ac:chgData name="Eike, Michell L." userId="835521cf-4bf5-41b6-b3d8-e14ae4606327" providerId="ADAL" clId="{E2B088EB-2600-4454-9D10-79C1CABF4A00}" dt="2026-05-14T16:22:53.779" v="2498" actId="962"/>
          <ac:spMkLst>
            <pc:docMk/>
            <pc:sldMk cId="4096282243" sldId="284"/>
            <ac:spMk id="7" creationId="{C191EB14-86BE-D5DC-841A-3DA53B9B1E16}"/>
          </ac:spMkLst>
        </pc:spChg>
        <pc:spChg chg="mod ord">
          <ac:chgData name="Eike, Michell L." userId="835521cf-4bf5-41b6-b3d8-e14ae4606327" providerId="ADAL" clId="{E2B088EB-2600-4454-9D10-79C1CABF4A00}" dt="2026-05-14T16:11:45.903" v="2381" actId="962"/>
          <ac:spMkLst>
            <pc:docMk/>
            <pc:sldMk cId="4096282243" sldId="284"/>
            <ac:spMk id="8" creationId="{74572ACC-253E-0D1B-521B-C8BC5D290315}"/>
          </ac:spMkLst>
        </pc:spChg>
        <pc:spChg chg="mod ord">
          <ac:chgData name="Eike, Michell L." userId="835521cf-4bf5-41b6-b3d8-e14ae4606327" providerId="ADAL" clId="{E2B088EB-2600-4454-9D10-79C1CABF4A00}" dt="2026-05-14T16:22:13.663" v="2485" actId="13244"/>
          <ac:spMkLst>
            <pc:docMk/>
            <pc:sldMk cId="4096282243" sldId="284"/>
            <ac:spMk id="9" creationId="{C9AB6CB9-C4D4-7A67-7EC2-C6E4B2E58CE7}"/>
          </ac:spMkLst>
        </pc:spChg>
        <pc:spChg chg="mod">
          <ac:chgData name="Eike, Michell L." userId="835521cf-4bf5-41b6-b3d8-e14ae4606327" providerId="ADAL" clId="{E2B088EB-2600-4454-9D10-79C1CABF4A00}" dt="2026-05-14T16:22:54.199" v="2499" actId="962"/>
          <ac:spMkLst>
            <pc:docMk/>
            <pc:sldMk cId="4096282243" sldId="284"/>
            <ac:spMk id="17" creationId="{08828230-1AD8-53F6-6924-7554FAFD0AF6}"/>
          </ac:spMkLst>
        </pc:spChg>
        <pc:spChg chg="mod">
          <ac:chgData name="Eike, Michell L." userId="835521cf-4bf5-41b6-b3d8-e14ae4606327" providerId="ADAL" clId="{E2B088EB-2600-4454-9D10-79C1CABF4A00}" dt="2026-05-14T16:22:52.202" v="2495" actId="962"/>
          <ac:spMkLst>
            <pc:docMk/>
            <pc:sldMk cId="4096282243" sldId="284"/>
            <ac:spMk id="21" creationId="{D5B82EF3-B671-9C15-5AF7-6B90AD59F888}"/>
          </ac:spMkLst>
        </pc:spChg>
        <pc:spChg chg="mod">
          <ac:chgData name="Eike, Michell L." userId="835521cf-4bf5-41b6-b3d8-e14ae4606327" providerId="ADAL" clId="{E2B088EB-2600-4454-9D10-79C1CABF4A00}" dt="2026-05-14T16:22:52.723" v="2496" actId="962"/>
          <ac:spMkLst>
            <pc:docMk/>
            <pc:sldMk cId="4096282243" sldId="284"/>
            <ac:spMk id="23" creationId="{AE40F116-1069-1E22-F434-E7E4E018DC25}"/>
          </ac:spMkLst>
        </pc:spChg>
        <pc:spChg chg="mod">
          <ac:chgData name="Eike, Michell L." userId="835521cf-4bf5-41b6-b3d8-e14ae4606327" providerId="ADAL" clId="{E2B088EB-2600-4454-9D10-79C1CABF4A00}" dt="2026-05-14T16:22:42.824" v="2491" actId="13244"/>
          <ac:spMkLst>
            <pc:docMk/>
            <pc:sldMk cId="4096282243" sldId="284"/>
            <ac:spMk id="26" creationId="{7356CBB9-0821-4666-D579-22CBC6CE5C72}"/>
          </ac:spMkLst>
        </pc:spChg>
        <pc:spChg chg="mod">
          <ac:chgData name="Eike, Michell L." userId="835521cf-4bf5-41b6-b3d8-e14ae4606327" providerId="ADAL" clId="{E2B088EB-2600-4454-9D10-79C1CABF4A00}" dt="2026-05-14T16:22:29.476" v="2488" actId="13244"/>
          <ac:spMkLst>
            <pc:docMk/>
            <pc:sldMk cId="4096282243" sldId="284"/>
            <ac:spMk id="28" creationId="{2B2D8593-40F8-5B10-E698-06117B06D08C}"/>
          </ac:spMkLst>
        </pc:spChg>
        <pc:picChg chg="add mod ord">
          <ac:chgData name="Eike, Michell L." userId="835521cf-4bf5-41b6-b3d8-e14ae4606327" providerId="ADAL" clId="{E2B088EB-2600-4454-9D10-79C1CABF4A00}" dt="2026-05-14T16:22:54.690" v="2500" actId="962"/>
          <ac:picMkLst>
            <pc:docMk/>
            <pc:sldMk cId="4096282243" sldId="284"/>
            <ac:picMk id="4" creationId="{D460DA10-0578-AE9C-595C-75EBE645C84C}"/>
          </ac:picMkLst>
        </pc:picChg>
        <pc:picChg chg="add mod ord">
          <ac:chgData name="Eike, Michell L." userId="835521cf-4bf5-41b6-b3d8-e14ae4606327" providerId="ADAL" clId="{E2B088EB-2600-4454-9D10-79C1CABF4A00}" dt="2026-05-14T16:22:53.199" v="2497" actId="962"/>
          <ac:picMkLst>
            <pc:docMk/>
            <pc:sldMk cId="4096282243" sldId="284"/>
            <ac:picMk id="10" creationId="{CA7C5E89-D8D9-C439-C928-BA888F3A8F64}"/>
          </ac:picMkLst>
        </pc:picChg>
        <pc:picChg chg="add mod ord">
          <ac:chgData name="Eike, Michell L." userId="835521cf-4bf5-41b6-b3d8-e14ae4606327" providerId="ADAL" clId="{E2B088EB-2600-4454-9D10-79C1CABF4A00}" dt="2026-05-14T16:22:50.824" v="2494" actId="13244"/>
          <ac:picMkLst>
            <pc:docMk/>
            <pc:sldMk cId="4096282243" sldId="284"/>
            <ac:picMk id="13" creationId="{F0B4594C-3709-93C9-F7D2-6469B1FF8CC5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5-14T16:14:47.220" v="2424" actId="962"/>
        <pc:sldMkLst>
          <pc:docMk/>
          <pc:sldMk cId="695051645" sldId="285"/>
        </pc:sldMkLst>
        <pc:spChg chg="mod">
          <ac:chgData name="Eike, Michell L." userId="835521cf-4bf5-41b6-b3d8-e14ae4606327" providerId="ADAL" clId="{E2B088EB-2600-4454-9D10-79C1CABF4A00}" dt="2026-04-24T14:54:15.553" v="2041" actId="179"/>
          <ac:spMkLst>
            <pc:docMk/>
            <pc:sldMk cId="695051645" sldId="285"/>
            <ac:spMk id="3" creationId="{58DE083D-711C-938C-821A-DA8481A0DCFB}"/>
          </ac:spMkLst>
        </pc:spChg>
        <pc:picChg chg="add del mod">
          <ac:chgData name="Eike, Michell L." userId="835521cf-4bf5-41b6-b3d8-e14ae4606327" providerId="ADAL" clId="{E2B088EB-2600-4454-9D10-79C1CABF4A00}" dt="2026-05-14T16:14:47.220" v="2424" actId="962"/>
          <ac:picMkLst>
            <pc:docMk/>
            <pc:sldMk cId="695051645" sldId="285"/>
            <ac:picMk id="6" creationId="{E294192F-2671-20CE-8652-D2B4058C722D}"/>
          </ac:picMkLst>
        </pc:picChg>
      </pc:sldChg>
      <pc:sldChg chg="modSp add mod">
        <pc:chgData name="Eike, Michell L." userId="835521cf-4bf5-41b6-b3d8-e14ae4606327" providerId="ADAL" clId="{E2B088EB-2600-4454-9D10-79C1CABF4A00}" dt="2026-05-14T16:18:03.649" v="2437" actId="962"/>
        <pc:sldMkLst>
          <pc:docMk/>
          <pc:sldMk cId="653575217" sldId="286"/>
        </pc:sldMkLst>
        <pc:spChg chg="mod">
          <ac:chgData name="Eike, Michell L." userId="835521cf-4bf5-41b6-b3d8-e14ae4606327" providerId="ADAL" clId="{E2B088EB-2600-4454-9D10-79C1CABF4A00}" dt="2026-04-21T16:54:57.166" v="1774" actId="20577"/>
          <ac:spMkLst>
            <pc:docMk/>
            <pc:sldMk cId="653575217" sldId="286"/>
            <ac:spMk id="3" creationId="{5CACCD82-BEEE-3363-F601-662462AAD0AD}"/>
          </ac:spMkLst>
        </pc:spChg>
        <pc:spChg chg="mod">
          <ac:chgData name="Eike, Michell L." userId="835521cf-4bf5-41b6-b3d8-e14ae4606327" providerId="ADAL" clId="{E2B088EB-2600-4454-9D10-79C1CABF4A00}" dt="2026-04-28T18:41:26.879" v="2216" actId="20577"/>
          <ac:spMkLst>
            <pc:docMk/>
            <pc:sldMk cId="653575217" sldId="286"/>
            <ac:spMk id="5" creationId="{7632A677-E3C4-5F35-FDEE-B9DEB3FD6766}"/>
          </ac:spMkLst>
        </pc:spChg>
        <pc:picChg chg="mod">
          <ac:chgData name="Eike, Michell L." userId="835521cf-4bf5-41b6-b3d8-e14ae4606327" providerId="ADAL" clId="{E2B088EB-2600-4454-9D10-79C1CABF4A00}" dt="2026-05-14T16:18:03.649" v="2437" actId="962"/>
          <ac:picMkLst>
            <pc:docMk/>
            <pc:sldMk cId="653575217" sldId="286"/>
            <ac:picMk id="4" creationId="{30452E76-5F32-02E3-9D46-ACD1860BFECC}"/>
          </ac:picMkLst>
        </pc:picChg>
      </pc:sldChg>
      <pc:sldChg chg="modSp add mod">
        <pc:chgData name="Eike, Michell L." userId="835521cf-4bf5-41b6-b3d8-e14ae4606327" providerId="ADAL" clId="{E2B088EB-2600-4454-9D10-79C1CABF4A00}" dt="2026-05-14T16:18:04.206" v="2438" actId="962"/>
        <pc:sldMkLst>
          <pc:docMk/>
          <pc:sldMk cId="437340025" sldId="287"/>
        </pc:sldMkLst>
        <pc:spChg chg="mod">
          <ac:chgData name="Eike, Michell L." userId="835521cf-4bf5-41b6-b3d8-e14ae4606327" providerId="ADAL" clId="{E2B088EB-2600-4454-9D10-79C1CABF4A00}" dt="2026-04-21T16:55:17.514" v="1778" actId="20577"/>
          <ac:spMkLst>
            <pc:docMk/>
            <pc:sldMk cId="437340025" sldId="287"/>
            <ac:spMk id="5" creationId="{5FF7EC53-AB51-1EC5-D6EF-623F5E6F98D3}"/>
          </ac:spMkLst>
        </pc:spChg>
        <pc:picChg chg="mod">
          <ac:chgData name="Eike, Michell L." userId="835521cf-4bf5-41b6-b3d8-e14ae4606327" providerId="ADAL" clId="{E2B088EB-2600-4454-9D10-79C1CABF4A00}" dt="2026-05-14T16:18:04.206" v="2438" actId="962"/>
          <ac:picMkLst>
            <pc:docMk/>
            <pc:sldMk cId="437340025" sldId="287"/>
            <ac:picMk id="4" creationId="{F273ED40-C736-FEF0-A1CD-06018BFCB7E0}"/>
          </ac:picMkLst>
        </pc:picChg>
      </pc:sldChg>
      <pc:sldChg chg="modSp add mod">
        <pc:chgData name="Eike, Michell L." userId="835521cf-4bf5-41b6-b3d8-e14ae4606327" providerId="ADAL" clId="{E2B088EB-2600-4454-9D10-79C1CABF4A00}" dt="2026-05-14T16:18:05.413" v="2439" actId="962"/>
        <pc:sldMkLst>
          <pc:docMk/>
          <pc:sldMk cId="124896539" sldId="288"/>
        </pc:sldMkLst>
        <pc:spChg chg="mod">
          <ac:chgData name="Eike, Michell L." userId="835521cf-4bf5-41b6-b3d8-e14ae4606327" providerId="ADAL" clId="{E2B088EB-2600-4454-9D10-79C1CABF4A00}" dt="2026-04-21T16:56:14.727" v="1874" actId="27636"/>
          <ac:spMkLst>
            <pc:docMk/>
            <pc:sldMk cId="124896539" sldId="288"/>
            <ac:spMk id="3" creationId="{2A775F53-4912-8A80-E792-1B37CDF36796}"/>
          </ac:spMkLst>
        </pc:spChg>
        <pc:spChg chg="mod">
          <ac:chgData name="Eike, Michell L." userId="835521cf-4bf5-41b6-b3d8-e14ae4606327" providerId="ADAL" clId="{E2B088EB-2600-4454-9D10-79C1CABF4A00}" dt="2026-04-21T16:56:22.447" v="1875" actId="20577"/>
          <ac:spMkLst>
            <pc:docMk/>
            <pc:sldMk cId="124896539" sldId="288"/>
            <ac:spMk id="5" creationId="{C8BC86C6-81F4-3137-0766-E5E562AF5061}"/>
          </ac:spMkLst>
        </pc:spChg>
        <pc:picChg chg="mod">
          <ac:chgData name="Eike, Michell L." userId="835521cf-4bf5-41b6-b3d8-e14ae4606327" providerId="ADAL" clId="{E2B088EB-2600-4454-9D10-79C1CABF4A00}" dt="2026-05-14T16:18:05.413" v="2439" actId="962"/>
          <ac:picMkLst>
            <pc:docMk/>
            <pc:sldMk cId="124896539" sldId="288"/>
            <ac:picMk id="4" creationId="{55C66315-39AC-C0D6-66AF-1C8DD92DAC40}"/>
          </ac:picMkLst>
        </pc:picChg>
      </pc:sldChg>
      <pc:sldChg chg="modSp add mod">
        <pc:chgData name="Eike, Michell L." userId="835521cf-4bf5-41b6-b3d8-e14ae4606327" providerId="ADAL" clId="{E2B088EB-2600-4454-9D10-79C1CABF4A00}" dt="2026-05-14T16:18:05.945" v="2440" actId="962"/>
        <pc:sldMkLst>
          <pc:docMk/>
          <pc:sldMk cId="3357457635" sldId="289"/>
        </pc:sldMkLst>
        <pc:spChg chg="mod">
          <ac:chgData name="Eike, Michell L." userId="835521cf-4bf5-41b6-b3d8-e14ae4606327" providerId="ADAL" clId="{E2B088EB-2600-4454-9D10-79C1CABF4A00}" dt="2026-04-28T18:43:46.018" v="2256" actId="6549"/>
          <ac:spMkLst>
            <pc:docMk/>
            <pc:sldMk cId="3357457635" sldId="289"/>
            <ac:spMk id="5" creationId="{A0DA1F57-0F19-40D2-4287-FC3FF9F5B2DC}"/>
          </ac:spMkLst>
        </pc:spChg>
        <pc:picChg chg="mod">
          <ac:chgData name="Eike, Michell L." userId="835521cf-4bf5-41b6-b3d8-e14ae4606327" providerId="ADAL" clId="{E2B088EB-2600-4454-9D10-79C1CABF4A00}" dt="2026-05-14T16:18:05.945" v="2440" actId="962"/>
          <ac:picMkLst>
            <pc:docMk/>
            <pc:sldMk cId="3357457635" sldId="289"/>
            <ac:picMk id="4" creationId="{2E29EE52-2E27-25BF-F4DC-461F72F20BF3}"/>
          </ac:picMkLst>
        </pc:picChg>
      </pc:sldChg>
      <pc:sldChg chg="modSp add mod">
        <pc:chgData name="Eike, Michell L." userId="835521cf-4bf5-41b6-b3d8-e14ae4606327" providerId="ADAL" clId="{E2B088EB-2600-4454-9D10-79C1CABF4A00}" dt="2026-05-14T16:18:06.941" v="2441" actId="962"/>
        <pc:sldMkLst>
          <pc:docMk/>
          <pc:sldMk cId="2904140194" sldId="290"/>
        </pc:sldMkLst>
        <pc:spChg chg="mod">
          <ac:chgData name="Eike, Michell L." userId="835521cf-4bf5-41b6-b3d8-e14ae4606327" providerId="ADAL" clId="{E2B088EB-2600-4454-9D10-79C1CABF4A00}" dt="2026-04-21T16:57:37.121" v="1984" actId="20577"/>
          <ac:spMkLst>
            <pc:docMk/>
            <pc:sldMk cId="2904140194" sldId="290"/>
            <ac:spMk id="3" creationId="{14C414B8-68D9-227D-145B-7A2C79AF5246}"/>
          </ac:spMkLst>
        </pc:spChg>
        <pc:spChg chg="mod">
          <ac:chgData name="Eike, Michell L." userId="835521cf-4bf5-41b6-b3d8-e14ae4606327" providerId="ADAL" clId="{E2B088EB-2600-4454-9D10-79C1CABF4A00}" dt="2026-04-28T18:43:38.230" v="2255" actId="6549"/>
          <ac:spMkLst>
            <pc:docMk/>
            <pc:sldMk cId="2904140194" sldId="290"/>
            <ac:spMk id="5" creationId="{2D797260-81D8-C460-2D8C-FF54751AFB2F}"/>
          </ac:spMkLst>
        </pc:spChg>
        <pc:picChg chg="mod">
          <ac:chgData name="Eike, Michell L." userId="835521cf-4bf5-41b6-b3d8-e14ae4606327" providerId="ADAL" clId="{E2B088EB-2600-4454-9D10-79C1CABF4A00}" dt="2026-05-14T16:18:06.941" v="2441" actId="962"/>
          <ac:picMkLst>
            <pc:docMk/>
            <pc:sldMk cId="2904140194" sldId="290"/>
            <ac:picMk id="4" creationId="{AEDA84D6-3F35-DEC1-F8B5-2B481A1BD336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5-14T16:19:13.010" v="2451" actId="13244"/>
        <pc:sldMkLst>
          <pc:docMk/>
          <pc:sldMk cId="1561517097" sldId="291"/>
        </pc:sldMkLst>
        <pc:spChg chg="mod">
          <ac:chgData name="Eike, Michell L." userId="835521cf-4bf5-41b6-b3d8-e14ae4606327" providerId="ADAL" clId="{E2B088EB-2600-4454-9D10-79C1CABF4A00}" dt="2026-05-14T16:18:25.187" v="2442" actId="13244"/>
          <ac:spMkLst>
            <pc:docMk/>
            <pc:sldMk cId="1561517097" sldId="291"/>
            <ac:spMk id="2" creationId="{3546341F-C660-B4D1-7D2D-833DC4699DA6}"/>
          </ac:spMkLst>
        </pc:spChg>
        <pc:spChg chg="add del">
          <ac:chgData name="Eike, Michell L." userId="835521cf-4bf5-41b6-b3d8-e14ae4606327" providerId="ADAL" clId="{E2B088EB-2600-4454-9D10-79C1CABF4A00}" dt="2026-05-14T16:13:13.844" v="2395"/>
          <ac:spMkLst>
            <pc:docMk/>
            <pc:sldMk cId="1561517097" sldId="291"/>
            <ac:spMk id="4" creationId="{D64A77F7-30B0-911F-6EA2-540DCB99B6DF}"/>
          </ac:spMkLst>
        </pc:spChg>
        <pc:spChg chg="mod">
          <ac:chgData name="Eike, Michell L." userId="835521cf-4bf5-41b6-b3d8-e14ae4606327" providerId="ADAL" clId="{E2B088EB-2600-4454-9D10-79C1CABF4A00}" dt="2026-05-14T16:18:47.998" v="2446" actId="13244"/>
          <ac:spMkLst>
            <pc:docMk/>
            <pc:sldMk cId="1561517097" sldId="291"/>
            <ac:spMk id="6" creationId="{CA5CA63C-A6FB-2C31-18FE-E2789DF366A8}"/>
          </ac:spMkLst>
        </pc:spChg>
        <pc:spChg chg="mod">
          <ac:chgData name="Eike, Michell L." userId="835521cf-4bf5-41b6-b3d8-e14ae4606327" providerId="ADAL" clId="{E2B088EB-2600-4454-9D10-79C1CABF4A00}" dt="2026-05-14T16:19:10.316" v="2450" actId="962"/>
          <ac:spMkLst>
            <pc:docMk/>
            <pc:sldMk cId="1561517097" sldId="291"/>
            <ac:spMk id="7" creationId="{F2751DC7-167F-E2B9-A074-543E2F85CCF6}"/>
          </ac:spMkLst>
        </pc:spChg>
        <pc:spChg chg="mod">
          <ac:chgData name="Eike, Michell L." userId="835521cf-4bf5-41b6-b3d8-e14ae4606327" providerId="ADAL" clId="{E2B088EB-2600-4454-9D10-79C1CABF4A00}" dt="2026-05-14T16:18:42.225" v="2445" actId="13244"/>
          <ac:spMkLst>
            <pc:docMk/>
            <pc:sldMk cId="1561517097" sldId="291"/>
            <ac:spMk id="8" creationId="{BD7DC6DB-BB6D-E22A-807E-52DD7E9C4F4E}"/>
          </ac:spMkLst>
        </pc:spChg>
        <pc:spChg chg="del">
          <ac:chgData name="Eike, Michell L." userId="835521cf-4bf5-41b6-b3d8-e14ae4606327" providerId="ADAL" clId="{E2B088EB-2600-4454-9D10-79C1CABF4A00}" dt="2026-05-14T16:10:18.055" v="2352" actId="478"/>
          <ac:spMkLst>
            <pc:docMk/>
            <pc:sldMk cId="1561517097" sldId="291"/>
            <ac:spMk id="9" creationId="{ECAB94AA-DD74-7237-859E-F32004DEE61A}"/>
          </ac:spMkLst>
        </pc:spChg>
        <pc:spChg chg="mod">
          <ac:chgData name="Eike, Michell L." userId="835521cf-4bf5-41b6-b3d8-e14ae4606327" providerId="ADAL" clId="{E2B088EB-2600-4454-9D10-79C1CABF4A00}" dt="2026-05-14T16:18:39.004" v="2444" actId="13244"/>
          <ac:spMkLst>
            <pc:docMk/>
            <pc:sldMk cId="1561517097" sldId="291"/>
            <ac:spMk id="17" creationId="{8D5D1D50-A9D3-00D6-5DE7-0C59780B114F}"/>
          </ac:spMkLst>
        </pc:spChg>
        <pc:spChg chg="mod">
          <ac:chgData name="Eike, Michell L." userId="835521cf-4bf5-41b6-b3d8-e14ae4606327" providerId="ADAL" clId="{E2B088EB-2600-4454-9D10-79C1CABF4A00}" dt="2026-05-14T16:19:13.010" v="2451" actId="13244"/>
          <ac:spMkLst>
            <pc:docMk/>
            <pc:sldMk cId="1561517097" sldId="291"/>
            <ac:spMk id="23" creationId="{47AFA234-EC93-042E-6DE2-1FC22C37824B}"/>
          </ac:spMkLst>
        </pc:spChg>
        <pc:spChg chg="del">
          <ac:chgData name="Eike, Michell L." userId="835521cf-4bf5-41b6-b3d8-e14ae4606327" providerId="ADAL" clId="{E2B088EB-2600-4454-9D10-79C1CABF4A00}" dt="2026-05-14T16:10:19.465" v="2353" actId="478"/>
          <ac:spMkLst>
            <pc:docMk/>
            <pc:sldMk cId="1561517097" sldId="291"/>
            <ac:spMk id="26" creationId="{719B59BD-1FFF-9E84-7351-6AFC42E31C69}"/>
          </ac:spMkLst>
        </pc:spChg>
        <pc:spChg chg="del">
          <ac:chgData name="Eike, Michell L." userId="835521cf-4bf5-41b6-b3d8-e14ae4606327" providerId="ADAL" clId="{E2B088EB-2600-4454-9D10-79C1CABF4A00}" dt="2026-05-14T16:10:21.266" v="2354" actId="478"/>
          <ac:spMkLst>
            <pc:docMk/>
            <pc:sldMk cId="1561517097" sldId="291"/>
            <ac:spMk id="28" creationId="{58DBA40C-4188-282D-7CCD-4035C6129465}"/>
          </ac:spMkLst>
        </pc:spChg>
        <pc:picChg chg="mod">
          <ac:chgData name="Eike, Michell L." userId="835521cf-4bf5-41b6-b3d8-e14ae4606327" providerId="ADAL" clId="{E2B088EB-2600-4454-9D10-79C1CABF4A00}" dt="2026-05-14T16:13:21.654" v="2397" actId="962"/>
          <ac:picMkLst>
            <pc:docMk/>
            <pc:sldMk cId="1561517097" sldId="291"/>
            <ac:picMk id="11" creationId="{62621AF3-4C6F-0C2A-F61A-47C0C1DEB7A0}"/>
          </ac:picMkLst>
        </pc:picChg>
        <pc:picChg chg="del">
          <ac:chgData name="Eike, Michell L." userId="835521cf-4bf5-41b6-b3d8-e14ae4606327" providerId="ADAL" clId="{E2B088EB-2600-4454-9D10-79C1CABF4A00}" dt="2026-05-14T16:10:22.053" v="2355" actId="478"/>
          <ac:picMkLst>
            <pc:docMk/>
            <pc:sldMk cId="1561517097" sldId="291"/>
            <ac:picMk id="14" creationId="{C044EA2B-C7CA-B689-5B47-CE4A3FFBF414}"/>
          </ac:picMkLst>
        </pc:picChg>
        <pc:picChg chg="mod">
          <ac:chgData name="Eike, Michell L." userId="835521cf-4bf5-41b6-b3d8-e14ae4606327" providerId="ADAL" clId="{E2B088EB-2600-4454-9D10-79C1CABF4A00}" dt="2026-05-14T16:18:56.811" v="2448" actId="962"/>
          <ac:picMkLst>
            <pc:docMk/>
            <pc:sldMk cId="1561517097" sldId="291"/>
            <ac:picMk id="16" creationId="{E7B3A7F0-E3A5-6A72-9845-1E011E3979E0}"/>
          </ac:picMkLst>
        </pc:picChg>
      </pc:sldChg>
      <pc:sldChg chg="modSp add mod">
        <pc:chgData name="Eike, Michell L." userId="835521cf-4bf5-41b6-b3d8-e14ae4606327" providerId="ADAL" clId="{E2B088EB-2600-4454-9D10-79C1CABF4A00}" dt="2026-05-14T16:21:03.370" v="2470" actId="962"/>
        <pc:sldMkLst>
          <pc:docMk/>
          <pc:sldMk cId="2649410506" sldId="292"/>
        </pc:sldMkLst>
        <pc:spChg chg="mod">
          <ac:chgData name="Eike, Michell L." userId="835521cf-4bf5-41b6-b3d8-e14ae4606327" providerId="ADAL" clId="{E2B088EB-2600-4454-9D10-79C1CABF4A00}" dt="2026-05-14T16:19:48.196" v="2452" actId="13244"/>
          <ac:spMkLst>
            <pc:docMk/>
            <pc:sldMk cId="2649410506" sldId="292"/>
            <ac:spMk id="2" creationId="{F13BE8BC-934A-A156-5278-0D23AB2B80C1}"/>
          </ac:spMkLst>
        </pc:spChg>
        <pc:spChg chg="mod">
          <ac:chgData name="Eike, Michell L." userId="835521cf-4bf5-41b6-b3d8-e14ae4606327" providerId="ADAL" clId="{E2B088EB-2600-4454-9D10-79C1CABF4A00}" dt="2026-05-14T16:19:55.546" v="2453" actId="13244"/>
          <ac:spMkLst>
            <pc:docMk/>
            <pc:sldMk cId="2649410506" sldId="292"/>
            <ac:spMk id="6" creationId="{E7CDEA58-4ADF-146B-D031-AE06B3453208}"/>
          </ac:spMkLst>
        </pc:spChg>
        <pc:spChg chg="mod">
          <ac:chgData name="Eike, Michell L." userId="835521cf-4bf5-41b6-b3d8-e14ae4606327" providerId="ADAL" clId="{E2B088EB-2600-4454-9D10-79C1CABF4A00}" dt="2026-05-14T16:21:03.370" v="2470" actId="962"/>
          <ac:spMkLst>
            <pc:docMk/>
            <pc:sldMk cId="2649410506" sldId="292"/>
            <ac:spMk id="7" creationId="{284220A9-F50D-850B-75C4-8D7919BD0DDA}"/>
          </ac:spMkLst>
        </pc:spChg>
        <pc:spChg chg="mod">
          <ac:chgData name="Eike, Michell L." userId="835521cf-4bf5-41b6-b3d8-e14ae4606327" providerId="ADAL" clId="{E2B088EB-2600-4454-9D10-79C1CABF4A00}" dt="2026-05-14T16:20:15.805" v="2455" actId="13244"/>
          <ac:spMkLst>
            <pc:docMk/>
            <pc:sldMk cId="2649410506" sldId="292"/>
            <ac:spMk id="8" creationId="{635BBC66-45CC-D346-37AE-649396AEFF83}"/>
          </ac:spMkLst>
        </pc:spChg>
        <pc:spChg chg="mod">
          <ac:chgData name="Eike, Michell L." userId="835521cf-4bf5-41b6-b3d8-e14ae4606327" providerId="ADAL" clId="{E2B088EB-2600-4454-9D10-79C1CABF4A00}" dt="2026-05-14T16:20:18.732" v="2456" actId="13244"/>
          <ac:spMkLst>
            <pc:docMk/>
            <pc:sldMk cId="2649410506" sldId="292"/>
            <ac:spMk id="9" creationId="{A9A6D6FE-C5C5-7982-F692-03A51696EFE0}"/>
          </ac:spMkLst>
        </pc:spChg>
        <pc:spChg chg="mod">
          <ac:chgData name="Eike, Michell L." userId="835521cf-4bf5-41b6-b3d8-e14ae4606327" providerId="ADAL" clId="{E2B088EB-2600-4454-9D10-79C1CABF4A00}" dt="2026-05-14T16:21:02.492" v="2469" actId="962"/>
          <ac:spMkLst>
            <pc:docMk/>
            <pc:sldMk cId="2649410506" sldId="292"/>
            <ac:spMk id="17" creationId="{537584E0-CF59-C0A2-062C-7145F3491BD7}"/>
          </ac:spMkLst>
        </pc:spChg>
        <pc:spChg chg="mod">
          <ac:chgData name="Eike, Michell L." userId="835521cf-4bf5-41b6-b3d8-e14ae4606327" providerId="ADAL" clId="{E2B088EB-2600-4454-9D10-79C1CABF4A00}" dt="2026-05-14T16:20:56.986" v="2465" actId="962"/>
          <ac:spMkLst>
            <pc:docMk/>
            <pc:sldMk cId="2649410506" sldId="292"/>
            <ac:spMk id="21" creationId="{575B80D6-069C-5253-0E79-633691FD8D0A}"/>
          </ac:spMkLst>
        </pc:spChg>
        <pc:spChg chg="mod">
          <ac:chgData name="Eike, Michell L." userId="835521cf-4bf5-41b6-b3d8-e14ae4606327" providerId="ADAL" clId="{E2B088EB-2600-4454-9D10-79C1CABF4A00}" dt="2026-05-14T16:20:57.462" v="2466" actId="962"/>
          <ac:spMkLst>
            <pc:docMk/>
            <pc:sldMk cId="2649410506" sldId="292"/>
            <ac:spMk id="23" creationId="{7214A308-936F-BC52-D861-CFA714C7B854}"/>
          </ac:spMkLst>
        </pc:spChg>
        <pc:spChg chg="mod">
          <ac:chgData name="Eike, Michell L." userId="835521cf-4bf5-41b6-b3d8-e14ae4606327" providerId="ADAL" clId="{E2B088EB-2600-4454-9D10-79C1CABF4A00}" dt="2026-05-14T16:20:55.371" v="2464" actId="13244"/>
          <ac:spMkLst>
            <pc:docMk/>
            <pc:sldMk cId="2649410506" sldId="292"/>
            <ac:spMk id="28" creationId="{5B321D06-25E1-7357-0AB4-72FEEDE41FF0}"/>
          </ac:spMkLst>
        </pc:spChg>
        <pc:picChg chg="mod">
          <ac:chgData name="Eike, Michell L." userId="835521cf-4bf5-41b6-b3d8-e14ae4606327" providerId="ADAL" clId="{E2B088EB-2600-4454-9D10-79C1CABF4A00}" dt="2026-05-14T16:20:57.937" v="2467" actId="962"/>
          <ac:picMkLst>
            <pc:docMk/>
            <pc:sldMk cId="2649410506" sldId="292"/>
            <ac:picMk id="11" creationId="{6FE7BE66-6A14-6434-65F6-409DB1E3C6B9}"/>
          </ac:picMkLst>
        </pc:picChg>
        <pc:picChg chg="mod">
          <ac:chgData name="Eike, Michell L." userId="835521cf-4bf5-41b6-b3d8-e14ae4606327" providerId="ADAL" clId="{E2B088EB-2600-4454-9D10-79C1CABF4A00}" dt="2026-05-14T16:13:46.333" v="2403" actId="962"/>
          <ac:picMkLst>
            <pc:docMk/>
            <pc:sldMk cId="2649410506" sldId="292"/>
            <ac:picMk id="14" creationId="{544A5933-298A-FACE-2A4E-13F135E48BFC}"/>
          </ac:picMkLst>
        </pc:picChg>
        <pc:picChg chg="mod">
          <ac:chgData name="Eike, Michell L." userId="835521cf-4bf5-41b6-b3d8-e14ae4606327" providerId="ADAL" clId="{E2B088EB-2600-4454-9D10-79C1CABF4A00}" dt="2026-05-14T16:21:01.816" v="2468" actId="962"/>
          <ac:picMkLst>
            <pc:docMk/>
            <pc:sldMk cId="2649410506" sldId="292"/>
            <ac:picMk id="16" creationId="{741632B9-07C7-BA25-270B-3F0E23CE8E0F}"/>
          </ac:picMkLst>
        </pc:picChg>
      </pc:sldChg>
      <pc:sldChg chg="delSp modSp add mod">
        <pc:chgData name="Eike, Michell L." userId="835521cf-4bf5-41b6-b3d8-e14ae4606327" providerId="ADAL" clId="{E2B088EB-2600-4454-9D10-79C1CABF4A00}" dt="2026-05-14T16:13:06.545" v="2391" actId="962"/>
        <pc:sldMkLst>
          <pc:docMk/>
          <pc:sldMk cId="4008141255" sldId="293"/>
        </pc:sldMkLst>
        <pc:spChg chg="mod">
          <ac:chgData name="Eike, Michell L." userId="835521cf-4bf5-41b6-b3d8-e14ae4606327" providerId="ADAL" clId="{E2B088EB-2600-4454-9D10-79C1CABF4A00}" dt="2026-05-14T16:11:45.861" v="2372" actId="962"/>
          <ac:spMkLst>
            <pc:docMk/>
            <pc:sldMk cId="4008141255" sldId="293"/>
            <ac:spMk id="6" creationId="{4A85249F-54AD-BE1E-6185-21473DFD2BE3}"/>
          </ac:spMkLst>
        </pc:spChg>
        <pc:spChg chg="del">
          <ac:chgData name="Eike, Michell L." userId="835521cf-4bf5-41b6-b3d8-e14ae4606327" providerId="ADAL" clId="{E2B088EB-2600-4454-9D10-79C1CABF4A00}" dt="2026-05-14T16:10:31.575" v="2358" actId="478"/>
          <ac:spMkLst>
            <pc:docMk/>
            <pc:sldMk cId="4008141255" sldId="293"/>
            <ac:spMk id="8" creationId="{448E2EB2-4BF5-3552-A628-7D3DE015A35D}"/>
          </ac:spMkLst>
        </pc:spChg>
        <pc:spChg chg="del">
          <ac:chgData name="Eike, Michell L." userId="835521cf-4bf5-41b6-b3d8-e14ae4606327" providerId="ADAL" clId="{E2B088EB-2600-4454-9D10-79C1CABF4A00}" dt="2026-05-14T16:10:35.149" v="2361" actId="478"/>
          <ac:spMkLst>
            <pc:docMk/>
            <pc:sldMk cId="4008141255" sldId="293"/>
            <ac:spMk id="21" creationId="{BE0FD6E7-2D6F-4F90-B803-CC52CA268688}"/>
          </ac:spMkLst>
        </pc:spChg>
        <pc:spChg chg="del">
          <ac:chgData name="Eike, Michell L." userId="835521cf-4bf5-41b6-b3d8-e14ae4606327" providerId="ADAL" clId="{E2B088EB-2600-4454-9D10-79C1CABF4A00}" dt="2026-05-14T16:10:33.799" v="2360" actId="478"/>
          <ac:spMkLst>
            <pc:docMk/>
            <pc:sldMk cId="4008141255" sldId="293"/>
            <ac:spMk id="23" creationId="{896D65AD-C464-1B7D-9F81-21AA926FC24D}"/>
          </ac:spMkLst>
        </pc:spChg>
        <pc:picChg chg="del">
          <ac:chgData name="Eike, Michell L." userId="835521cf-4bf5-41b6-b3d8-e14ae4606327" providerId="ADAL" clId="{E2B088EB-2600-4454-9D10-79C1CABF4A00}" dt="2026-05-14T16:10:32.246" v="2359" actId="478"/>
          <ac:picMkLst>
            <pc:docMk/>
            <pc:sldMk cId="4008141255" sldId="293"/>
            <ac:picMk id="11" creationId="{C29707F6-84FA-F56B-0EEB-23652EE86EA8}"/>
          </ac:picMkLst>
        </pc:picChg>
        <pc:picChg chg="mod">
          <ac:chgData name="Eike, Michell L." userId="835521cf-4bf5-41b6-b3d8-e14ae4606327" providerId="ADAL" clId="{E2B088EB-2600-4454-9D10-79C1CABF4A00}" dt="2026-05-14T16:13:06.545" v="2391" actId="962"/>
          <ac:picMkLst>
            <pc:docMk/>
            <pc:sldMk cId="4008141255" sldId="293"/>
            <ac:picMk id="16" creationId="{A10F3B3A-5946-B864-4CCE-C20B70AE8773}"/>
          </ac:picMkLst>
        </pc:picChg>
      </pc:sldChg>
      <pc:sldChg chg="delSp modSp add mod">
        <pc:chgData name="Eike, Michell L." userId="835521cf-4bf5-41b6-b3d8-e14ae4606327" providerId="ADAL" clId="{E2B088EB-2600-4454-9D10-79C1CABF4A00}" dt="2026-05-14T16:21:57.128" v="2482" actId="962"/>
        <pc:sldMkLst>
          <pc:docMk/>
          <pc:sldMk cId="238257345" sldId="294"/>
        </pc:sldMkLst>
        <pc:spChg chg="mod">
          <ac:chgData name="Eike, Michell L." userId="835521cf-4bf5-41b6-b3d8-e14ae4606327" providerId="ADAL" clId="{E2B088EB-2600-4454-9D10-79C1CABF4A00}" dt="2026-05-14T16:21:38.661" v="2474" actId="13244"/>
          <ac:spMkLst>
            <pc:docMk/>
            <pc:sldMk cId="238257345" sldId="294"/>
            <ac:spMk id="2" creationId="{8EC65242-1369-CA77-5415-D7D6401AB901}"/>
          </ac:spMkLst>
        </pc:spChg>
        <pc:spChg chg="mod">
          <ac:chgData name="Eike, Michell L." userId="835521cf-4bf5-41b6-b3d8-e14ae4606327" providerId="ADAL" clId="{E2B088EB-2600-4454-9D10-79C1CABF4A00}" dt="2026-05-14T16:21:41.729" v="2475" actId="13244"/>
          <ac:spMkLst>
            <pc:docMk/>
            <pc:sldMk cId="238257345" sldId="294"/>
            <ac:spMk id="6" creationId="{221E3FFF-BB71-ACEA-1CF7-6B30C96E731D}"/>
          </ac:spMkLst>
        </pc:spChg>
        <pc:spChg chg="mod">
          <ac:chgData name="Eike, Michell L." userId="835521cf-4bf5-41b6-b3d8-e14ae4606327" providerId="ADAL" clId="{E2B088EB-2600-4454-9D10-79C1CABF4A00}" dt="2026-05-14T16:21:56.241" v="2480" actId="962"/>
          <ac:spMkLst>
            <pc:docMk/>
            <pc:sldMk cId="238257345" sldId="294"/>
            <ac:spMk id="7" creationId="{EF570AE7-4CBB-3027-8140-181DC2DE3140}"/>
          </ac:spMkLst>
        </pc:spChg>
        <pc:spChg chg="mod">
          <ac:chgData name="Eike, Michell L." userId="835521cf-4bf5-41b6-b3d8-e14ae4606327" providerId="ADAL" clId="{E2B088EB-2600-4454-9D10-79C1CABF4A00}" dt="2026-05-14T16:11:45.893" v="2379" actId="962"/>
          <ac:spMkLst>
            <pc:docMk/>
            <pc:sldMk cId="238257345" sldId="294"/>
            <ac:spMk id="8" creationId="{5A6E6A87-70C6-2F99-4DD0-DEEDC98F4871}"/>
          </ac:spMkLst>
        </pc:spChg>
        <pc:spChg chg="del">
          <ac:chgData name="Eike, Michell L." userId="835521cf-4bf5-41b6-b3d8-e14ae4606327" providerId="ADAL" clId="{E2B088EB-2600-4454-9D10-79C1CABF4A00}" dt="2026-05-14T16:10:44.892" v="2364" actId="478"/>
          <ac:spMkLst>
            <pc:docMk/>
            <pc:sldMk cId="238257345" sldId="294"/>
            <ac:spMk id="9" creationId="{36753DB1-3032-A5D2-B40A-8FBD6EEB6FB1}"/>
          </ac:spMkLst>
        </pc:spChg>
        <pc:spChg chg="mod">
          <ac:chgData name="Eike, Michell L." userId="835521cf-4bf5-41b6-b3d8-e14ae4606327" providerId="ADAL" clId="{E2B088EB-2600-4454-9D10-79C1CABF4A00}" dt="2026-05-14T16:21:56.662" v="2481" actId="962"/>
          <ac:spMkLst>
            <pc:docMk/>
            <pc:sldMk cId="238257345" sldId="294"/>
            <ac:spMk id="17" creationId="{4ADF518B-B270-BDB1-E55C-71DA950BB86E}"/>
          </ac:spMkLst>
        </pc:spChg>
        <pc:spChg chg="mod">
          <ac:chgData name="Eike, Michell L." userId="835521cf-4bf5-41b6-b3d8-e14ae4606327" providerId="ADAL" clId="{E2B088EB-2600-4454-9D10-79C1CABF4A00}" dt="2026-05-14T16:21:55.333" v="2479" actId="13244"/>
          <ac:spMkLst>
            <pc:docMk/>
            <pc:sldMk cId="238257345" sldId="294"/>
            <ac:spMk id="23" creationId="{B95FD5D7-3A59-5F9A-8D0F-2DC3765784C2}"/>
          </ac:spMkLst>
        </pc:spChg>
        <pc:spChg chg="del">
          <ac:chgData name="Eike, Michell L." userId="835521cf-4bf5-41b6-b3d8-e14ae4606327" providerId="ADAL" clId="{E2B088EB-2600-4454-9D10-79C1CABF4A00}" dt="2026-05-14T16:10:47.545" v="2366" actId="478"/>
          <ac:spMkLst>
            <pc:docMk/>
            <pc:sldMk cId="238257345" sldId="294"/>
            <ac:spMk id="26" creationId="{A50ADE32-BACE-0EA1-8507-29AAAA2650E0}"/>
          </ac:spMkLst>
        </pc:spChg>
        <pc:spChg chg="del">
          <ac:chgData name="Eike, Michell L." userId="835521cf-4bf5-41b6-b3d8-e14ae4606327" providerId="ADAL" clId="{E2B088EB-2600-4454-9D10-79C1CABF4A00}" dt="2026-05-14T16:10:46.353" v="2365" actId="478"/>
          <ac:spMkLst>
            <pc:docMk/>
            <pc:sldMk cId="238257345" sldId="294"/>
            <ac:spMk id="28" creationId="{652783D2-558F-648A-76E0-8E874C45E028}"/>
          </ac:spMkLst>
        </pc:spChg>
        <pc:picChg chg="mod">
          <ac:chgData name="Eike, Michell L." userId="835521cf-4bf5-41b6-b3d8-e14ae4606327" providerId="ADAL" clId="{E2B088EB-2600-4454-9D10-79C1CABF4A00}" dt="2026-05-14T16:21:57.128" v="2482" actId="962"/>
          <ac:picMkLst>
            <pc:docMk/>
            <pc:sldMk cId="238257345" sldId="294"/>
            <ac:picMk id="4" creationId="{B3CF7643-AA97-96BE-4341-205FB6FF3FD9}"/>
          </ac:picMkLst>
        </pc:picChg>
        <pc:picChg chg="mod">
          <ac:chgData name="Eike, Michell L." userId="835521cf-4bf5-41b6-b3d8-e14ae4606327" providerId="ADAL" clId="{E2B088EB-2600-4454-9D10-79C1CABF4A00}" dt="2026-05-14T16:14:10.249" v="2411" actId="962"/>
          <ac:picMkLst>
            <pc:docMk/>
            <pc:sldMk cId="238257345" sldId="294"/>
            <ac:picMk id="10" creationId="{43CBB1A7-711E-8DBE-42B9-F5678982A97F}"/>
          </ac:picMkLst>
        </pc:picChg>
        <pc:picChg chg="del">
          <ac:chgData name="Eike, Michell L." userId="835521cf-4bf5-41b6-b3d8-e14ae4606327" providerId="ADAL" clId="{E2B088EB-2600-4454-9D10-79C1CABF4A00}" dt="2026-05-14T16:10:44.178" v="2363" actId="478"/>
          <ac:picMkLst>
            <pc:docMk/>
            <pc:sldMk cId="238257345" sldId="294"/>
            <ac:picMk id="13" creationId="{94835350-FB16-B8EE-A549-8C24673EA621}"/>
          </ac:picMkLst>
        </pc:picChg>
      </pc:sldChg>
      <pc:sldChg chg="delSp modSp add mod">
        <pc:chgData name="Eike, Michell L." userId="835521cf-4bf5-41b6-b3d8-e14ae4606327" providerId="ADAL" clId="{E2B088EB-2600-4454-9D10-79C1CABF4A00}" dt="2026-05-14T16:21:23.145" v="2473" actId="13244"/>
        <pc:sldMkLst>
          <pc:docMk/>
          <pc:sldMk cId="2071886484" sldId="295"/>
        </pc:sldMkLst>
        <pc:spChg chg="mod">
          <ac:chgData name="Eike, Michell L." userId="835521cf-4bf5-41b6-b3d8-e14ae4606327" providerId="ADAL" clId="{E2B088EB-2600-4454-9D10-79C1CABF4A00}" dt="2026-05-14T16:21:14.831" v="2471" actId="13244"/>
          <ac:spMkLst>
            <pc:docMk/>
            <pc:sldMk cId="2071886484" sldId="295"/>
            <ac:spMk id="2" creationId="{8AD1A794-7FDE-0C34-AC14-BD2590CA063E}"/>
          </ac:spMkLst>
        </pc:spChg>
        <pc:spChg chg="mod">
          <ac:chgData name="Eike, Michell L." userId="835521cf-4bf5-41b6-b3d8-e14ae4606327" providerId="ADAL" clId="{E2B088EB-2600-4454-9D10-79C1CABF4A00}" dt="2026-05-14T16:21:19.793" v="2472" actId="13244"/>
          <ac:spMkLst>
            <pc:docMk/>
            <pc:sldMk cId="2071886484" sldId="295"/>
            <ac:spMk id="6" creationId="{92AAB99C-7DC3-BAE2-BEEC-AF118BEE3260}"/>
          </ac:spMkLst>
        </pc:spChg>
        <pc:spChg chg="del">
          <ac:chgData name="Eike, Michell L." userId="835521cf-4bf5-41b6-b3d8-e14ae4606327" providerId="ADAL" clId="{E2B088EB-2600-4454-9D10-79C1CABF4A00}" dt="2026-05-14T16:10:53.218" v="2368" actId="478"/>
          <ac:spMkLst>
            <pc:docMk/>
            <pc:sldMk cId="2071886484" sldId="295"/>
            <ac:spMk id="8" creationId="{8E20C99B-B571-006D-115E-290307AB1CC4}"/>
          </ac:spMkLst>
        </pc:spChg>
        <pc:spChg chg="mod">
          <ac:chgData name="Eike, Michell L." userId="835521cf-4bf5-41b6-b3d8-e14ae4606327" providerId="ADAL" clId="{E2B088EB-2600-4454-9D10-79C1CABF4A00}" dt="2026-05-14T16:21:23.145" v="2473" actId="13244"/>
          <ac:spMkLst>
            <pc:docMk/>
            <pc:sldMk cId="2071886484" sldId="295"/>
            <ac:spMk id="17" creationId="{01BB84AB-B561-65F8-CBA8-27DD4F1CCE5B}"/>
          </ac:spMkLst>
        </pc:spChg>
        <pc:spChg chg="del">
          <ac:chgData name="Eike, Michell L." userId="835521cf-4bf5-41b6-b3d8-e14ae4606327" providerId="ADAL" clId="{E2B088EB-2600-4454-9D10-79C1CABF4A00}" dt="2026-05-14T16:10:56.366" v="2371" actId="478"/>
          <ac:spMkLst>
            <pc:docMk/>
            <pc:sldMk cId="2071886484" sldId="295"/>
            <ac:spMk id="21" creationId="{0BE4932F-2F88-67F4-2E64-F2D718858FCA}"/>
          </ac:spMkLst>
        </pc:spChg>
        <pc:spChg chg="del">
          <ac:chgData name="Eike, Michell L." userId="835521cf-4bf5-41b6-b3d8-e14ae4606327" providerId="ADAL" clId="{E2B088EB-2600-4454-9D10-79C1CABF4A00}" dt="2026-05-14T16:10:54.611" v="2369" actId="478"/>
          <ac:spMkLst>
            <pc:docMk/>
            <pc:sldMk cId="2071886484" sldId="295"/>
            <ac:spMk id="23" creationId="{87A5C787-29B6-E844-F481-CDD65C352E50}"/>
          </ac:spMkLst>
        </pc:spChg>
        <pc:picChg chg="mod">
          <ac:chgData name="Eike, Michell L." userId="835521cf-4bf5-41b6-b3d8-e14ae4606327" providerId="ADAL" clId="{E2B088EB-2600-4454-9D10-79C1CABF4A00}" dt="2026-05-14T16:14:00.251" v="2407" actId="962"/>
          <ac:picMkLst>
            <pc:docMk/>
            <pc:sldMk cId="2071886484" sldId="295"/>
            <ac:picMk id="4" creationId="{D6BE4761-D42B-9FA6-A40C-B80E62229494}"/>
          </ac:picMkLst>
        </pc:picChg>
        <pc:picChg chg="del">
          <ac:chgData name="Eike, Michell L." userId="835521cf-4bf5-41b6-b3d8-e14ae4606327" providerId="ADAL" clId="{E2B088EB-2600-4454-9D10-79C1CABF4A00}" dt="2026-05-14T16:10:55.218" v="2370" actId="478"/>
          <ac:picMkLst>
            <pc:docMk/>
            <pc:sldMk cId="2071886484" sldId="295"/>
            <ac:picMk id="10" creationId="{2075635D-FEE2-EF91-F91D-E95EF5FE74EE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5-14T16:31:29.606" v="2530" actId="478"/>
        <pc:sldMkLst>
          <pc:docMk/>
          <pc:sldMk cId="2898062718" sldId="296"/>
        </pc:sldMkLst>
        <pc:spChg chg="add del mod">
          <ac:chgData name="Eike, Michell L." userId="835521cf-4bf5-41b6-b3d8-e14ae4606327" providerId="ADAL" clId="{E2B088EB-2600-4454-9D10-79C1CABF4A00}" dt="2026-05-14T16:31:29.606" v="2530" actId="478"/>
          <ac:spMkLst>
            <pc:docMk/>
            <pc:sldMk cId="2898062718" sldId="296"/>
            <ac:spMk id="3" creationId="{74E545F7-0B50-01E0-7D99-8610B866A752}"/>
          </ac:spMkLst>
        </pc:spChg>
        <pc:spChg chg="mod">
          <ac:chgData name="Eike, Michell L." userId="835521cf-4bf5-41b6-b3d8-e14ae4606327" providerId="ADAL" clId="{E2B088EB-2600-4454-9D10-79C1CABF4A00}" dt="2026-05-14T16:31:24.827" v="2528" actId="122"/>
          <ac:spMkLst>
            <pc:docMk/>
            <pc:sldMk cId="2898062718" sldId="296"/>
            <ac:spMk id="4" creationId="{FA8A6857-0061-A265-2DF3-753AF98A47CF}"/>
          </ac:spMkLst>
        </pc:spChg>
        <pc:spChg chg="del">
          <ac:chgData name="Eike, Michell L." userId="835521cf-4bf5-41b6-b3d8-e14ae4606327" providerId="ADAL" clId="{E2B088EB-2600-4454-9D10-79C1CABF4A00}" dt="2026-05-14T16:31:28.372" v="2529" actId="478"/>
          <ac:spMkLst>
            <pc:docMk/>
            <pc:sldMk cId="2898062718" sldId="296"/>
            <ac:spMk id="5" creationId="{BD74F0F8-4A97-461F-F4B4-BFA88CB2DE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52h5Ji--Y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7qGOFxZaF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13317-4D17-E14C-A766-F3B36338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D3EE2-EA12-1712-30F2-929D9B1F8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D11738-EFEF-064F-19A7-638FF3A50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3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3FAB6-EB86-30E5-62D6-3F544DE55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088CD-6D14-7F20-3C68-82DB6EB90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C4C31-57DA-E73B-D28B-988DD3C10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Tell me everything.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https://learn.k20center.ou.edu/strategy/107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3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 fontAlgn="base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(2026, May 5).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Staying eligible for Oklahoma's promise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[Video]. YouTube.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https://www.youtube.com/watch?v=NT52h5Ji--Y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59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(2026, May 5).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How to apply for Oklahoma's promise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[Video]. YouTube.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https://www.youtube.com/watch?v=U7qGOFxZaFM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0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5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1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6E60-AE8A-635D-2532-22CABA276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4BDBC-EB74-1A62-5AC6-F49C5D735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5CC59-EF76-9F48-6A14-1BB6F1EF3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9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2DB89-ECE6-797A-987D-F0FE3A6B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DBA33D-22EB-EEA8-C61A-6A8F43C99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6FB9B-8732-F390-4FD7-143AA058E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6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7FD76-DCC5-2B89-45E8-A431F6F2F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8D42A-B429-DCDA-4C8C-AE0F477E2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9B473-F4D2-2A23-9461-58C074F9E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Fiction in the facts.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https://learn.k20center.ou.edu/strategy/60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4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5D0BBBE4-BFA2-7CBD-DD92-0D4FBF722F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1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20CC9681-591B-1638-F6D3-8393FCAD6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al Strate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A4246904-6244-6B57-7EE3-C366BD2A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4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;p8">
            <a:extLst>
              <a:ext uri="{FF2B5EF4-FFF2-40B4-BE49-F238E27FC236}">
                <a16:creationId xmlns:a16="http://schemas.microsoft.com/office/drawing/2014/main" id="{F5384652-0571-713B-0C36-0E39808ECC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Video title (hyperlink)</a:t>
            </a:r>
            <a:endParaRPr dirty="0"/>
          </a:p>
        </p:txBody>
      </p:sp>
      <p:pic>
        <p:nvPicPr>
          <p:cNvPr id="2" name="Picture 1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6BDB878F-901E-4977-9E9D-2E452650D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0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0D02-BC5D-4F1D-628D-3E78C77C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BA5B-AE0B-D962-D67E-98BD66823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26pt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A4D-AE8D-BA65-8372-12877C359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E2738-01CD-CF5E-5DB6-269B724C27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 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06CDF-3CB5-9288-EBE7-CB8ED6FCAE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D2DE716F-FC07-74CD-5962-15701EF135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CA93-09CD-25BA-2A0C-1147B6A06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3" name="Picture 2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DACE1588-E198-CBC0-6A79-9142958ED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4AEC-31F1-1D92-F950-77C1D472DB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Calibri reg., 26pt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A292BB21-AE60-E6CE-155E-2FDD376B18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6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E4E39C1-E823-0A81-5414-A97C6AAAE8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907" y="4307580"/>
            <a:ext cx="600494" cy="7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9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58849B56-F842-28B3-8412-821F3D60C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907" y="4307580"/>
            <a:ext cx="600494" cy="7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2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7CEB4D17-2677-5511-5C33-130DC5627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567EB-5303-D4D3-42BF-B1BD5EDB8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</a:t>
            </a:r>
          </a:p>
        </p:txBody>
      </p:sp>
      <p:pic>
        <p:nvPicPr>
          <p:cNvPr id="10" name="Picture 9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59B2667-499D-CA92-F217-6C4DC8261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907" y="4307580"/>
            <a:ext cx="600494" cy="7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8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0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BDE13E-67FA-44E9-47E9-0FF580E1E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E8F4A5C-7A74-4FD4-9B4C-D7176AC65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 </a:t>
            </a:r>
          </a:p>
          <a:p>
            <a:pPr lvl="1"/>
            <a:r>
              <a:rPr lang="en-US" dirty="0"/>
              <a:t>Use bullet points for multiple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FD02E72-6EB2-A003-D841-3FB36A3EC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907" y="4307580"/>
            <a:ext cx="600494" cy="7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77EDE3-D4EF-9FB3-76E2-270891BC8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26A0B5-0C89-0BB9-5FB9-93D3CE6EA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	</a:t>
            </a:r>
          </a:p>
          <a:p>
            <a:pPr lvl="1"/>
            <a:r>
              <a:rPr lang="en-US" dirty="0"/>
              <a:t>Use bullet points for multiple</a:t>
            </a:r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551152B1-994C-A0FF-7E4D-4A72B8276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907" y="4307580"/>
            <a:ext cx="600494" cy="7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D3C073CD-B8DF-9138-B43A-A78826C02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5D0BBBE4-BFA2-7CBD-DD92-0D4FBF722F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20CC9681-591B-1638-F6D3-8393FCAD6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A4246904-6244-6B57-7EE3-C366BD2A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D3C073CD-B8DF-9138-B43A-A78826C02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CBF9-C364-44EA-75E0-76168F6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EB6D-F889-7788-94C9-BF7F3772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7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3" r:id="rId3"/>
    <p:sldLayoutId id="2147483674" r:id="rId4"/>
    <p:sldLayoutId id="2147483663" r:id="rId5"/>
    <p:sldLayoutId id="2147483682" r:id="rId6"/>
    <p:sldLayoutId id="2147483665" r:id="rId7"/>
    <p:sldLayoutId id="2147483675" r:id="rId8"/>
    <p:sldLayoutId id="2147483683" r:id="rId9"/>
    <p:sldLayoutId id="2147483684" r:id="rId10"/>
    <p:sldLayoutId id="2147483685" r:id="rId11"/>
    <p:sldLayoutId id="2147483686" r:id="rId12"/>
    <p:sldLayoutId id="2147483668" r:id="rId13"/>
    <p:sldLayoutId id="2147483666" r:id="rId14"/>
    <p:sldLayoutId id="2147483667" r:id="rId15"/>
    <p:sldLayoutId id="2147483679" r:id="rId16"/>
    <p:sldLayoutId id="2147483676" r:id="rId17"/>
    <p:sldLayoutId id="2147483677" r:id="rId18"/>
    <p:sldLayoutId id="2147483678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15BF-9B99-5380-436A-0168E5A9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0050-10CA-1A36-1953-2DCF5D46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and yellow flag with text&#10;&#10;AI-generated content may be incorrect.">
            <a:extLst>
              <a:ext uri="{FF2B5EF4-FFF2-40B4-BE49-F238E27FC236}">
                <a16:creationId xmlns:a16="http://schemas.microsoft.com/office/drawing/2014/main" id="{FCA37CBE-720C-BF82-F2AB-0B469AACE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9000" y="4307581"/>
            <a:ext cx="600493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8517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+mj-lt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+mj-lt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T52h5Ji--Y?feature=oembed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NT52h5Ji--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U7qGOFxZaFM?feature=oembed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U7qGOFxZaF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5CF7C-F7DD-6DDF-C0BC-7F1FC473B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5242-1369-CA77-5415-D7D6401A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E3FFF-BB71-ACEA-1CF7-6B30C96E7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49" y="1375304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225E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F7643-AA97-96BE-4341-205FB6FF3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9" y="1475804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225E22"/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DF518B-B270-BDB1-E55C-71DA950BB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89863" y="1460499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225E22"/>
                </a:solidFill>
              </a:rPr>
              <a:t>Work</a:t>
            </a:r>
            <a:br>
              <a:rPr lang="en-US" b="1" dirty="0">
                <a:solidFill>
                  <a:srgbClr val="225E22"/>
                </a:solidFill>
              </a:rPr>
            </a:br>
            <a:r>
              <a:rPr lang="en-US" b="1" dirty="0">
                <a:solidFill>
                  <a:srgbClr val="225E22"/>
                </a:solidFill>
              </a:rPr>
              <a:t>Study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570AE7-4CBB-3027-8140-181DC2DE3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8650" y="2459245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 program that</a:t>
            </a:r>
            <a:br>
              <a:rPr lang="en-US" sz="2200" dirty="0"/>
            </a:br>
            <a:r>
              <a:rPr lang="en-US" sz="2200" dirty="0"/>
              <a:t>lets qualifying students earn money through part-time jobs, often on-campus, while in school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6E6A87-70C6-2F99-4DD0-DEEDC98F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8529" y="1370013"/>
            <a:ext cx="2959384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050F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n outline of the state of Oklahoma with a star cut out and a coin placed in the star.">
            <a:extLst>
              <a:ext uri="{FF2B5EF4-FFF2-40B4-BE49-F238E27FC236}">
                <a16:creationId xmlns:a16="http://schemas.microsoft.com/office/drawing/2014/main" id="{43CBB1A7-711E-8DBE-42B9-F5678982A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069" y="1470513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050F5E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95FD5D7-3A59-5F9A-8D0F-2DC3765784C2}"/>
              </a:ext>
            </a:extLst>
          </p:cNvPr>
          <p:cNvSpPr txBox="1">
            <a:spLocks/>
          </p:cNvSpPr>
          <p:nvPr/>
        </p:nvSpPr>
        <p:spPr>
          <a:xfrm>
            <a:off x="4175123" y="1455208"/>
            <a:ext cx="196279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50F5E"/>
                </a:solidFill>
              </a:rPr>
              <a:t>Oklahoma’s Promise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54DDA38-8473-F8CD-F56B-80F93920C0B9}"/>
              </a:ext>
            </a:extLst>
          </p:cNvPr>
          <p:cNvSpPr txBox="1">
            <a:spLocks/>
          </p:cNvSpPr>
          <p:nvPr/>
        </p:nvSpPr>
        <p:spPr>
          <a:xfrm>
            <a:off x="3178529" y="2453954"/>
            <a:ext cx="3022278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money from the state government to cover tuition that is awarded based on need, academic requirements, and residency; this money does not need to be repaid</a:t>
            </a:r>
          </a:p>
        </p:txBody>
      </p:sp>
    </p:spTree>
    <p:extLst>
      <p:ext uri="{BB962C8B-B14F-4D97-AF65-F5344CB8AC3E}">
        <p14:creationId xmlns:p14="http://schemas.microsoft.com/office/powerpoint/2010/main" val="23825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F3AA0-7164-9E67-C538-15E6B849E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5E12-9AD1-D0AA-5F39-F79F7BB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C6B01-88BE-3DDC-0F9D-45440C731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49" y="1375304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225E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0DA10-0578-AE9C-595C-75EBE645C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9" y="1475804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225E22"/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828230-1AD8-53F6-6924-7554FAFD0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89863" y="1460499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225E22"/>
                </a:solidFill>
              </a:rPr>
              <a:t>Work</a:t>
            </a:r>
            <a:br>
              <a:rPr lang="en-US" b="1" dirty="0">
                <a:solidFill>
                  <a:srgbClr val="225E22"/>
                </a:solidFill>
              </a:rPr>
            </a:br>
            <a:r>
              <a:rPr lang="en-US" b="1" dirty="0">
                <a:solidFill>
                  <a:srgbClr val="225E22"/>
                </a:solidFill>
              </a:rPr>
              <a:t>Study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91EB14-86BE-D5DC-841A-3DA53B9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8650" y="2459245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 program that</a:t>
            </a:r>
            <a:br>
              <a:rPr lang="en-US" sz="2200" dirty="0"/>
            </a:br>
            <a:r>
              <a:rPr lang="en-US" sz="2200" dirty="0"/>
              <a:t>lets qualifying students earn money through part-time jobs, often on-campus, while in school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572ACC-253E-0D1B-521B-C8BC5D29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8529" y="1370013"/>
            <a:ext cx="2959384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050F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7C5E89-D8D9-C439-C928-BA888F3A8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069" y="1470513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050F5E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40F116-1069-1E22-F434-E7E4E018D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75123" y="1455208"/>
            <a:ext cx="196279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50F5E"/>
                </a:solidFill>
              </a:rPr>
              <a:t>Oklahoma’s Promise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5B82EF3-B671-9C15-5AF7-6B90AD59F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178529" y="2453954"/>
            <a:ext cx="3022278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money from the state government to cover tuition that is awarded based on need, academic requirements, and residency; this money does not need to be repaid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AB6CB9-C4D4-7A67-7EC2-C6E4B2E5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4694" y="1370013"/>
            <a:ext cx="2168389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F9AD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n icon of a person in a graduation cap using a computer. The screen of the computer reads “FAFSA.”">
            <a:extLst>
              <a:ext uri="{FF2B5EF4-FFF2-40B4-BE49-F238E27FC236}">
                <a16:creationId xmlns:a16="http://schemas.microsoft.com/office/drawing/2014/main" id="{F0B4594C-3709-93C9-F7D2-6469B1FF8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233" y="1470513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9AD32"/>
            </a:solidFill>
          </a:ln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B2D8593-40F8-5B10-E698-06117B06D08C}"/>
              </a:ext>
            </a:extLst>
          </p:cNvPr>
          <p:cNvSpPr txBox="1">
            <a:spLocks/>
          </p:cNvSpPr>
          <p:nvPr/>
        </p:nvSpPr>
        <p:spPr>
          <a:xfrm>
            <a:off x="7405907" y="1455208"/>
            <a:ext cx="1107176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9AD32"/>
                </a:solidFill>
              </a:rPr>
              <a:t>FAFSA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356CBB9-0821-4666-D579-22CBC6CE5C72}"/>
              </a:ext>
            </a:extLst>
          </p:cNvPr>
          <p:cNvSpPr txBox="1">
            <a:spLocks/>
          </p:cNvSpPr>
          <p:nvPr/>
        </p:nvSpPr>
        <p:spPr>
          <a:xfrm>
            <a:off x="6344694" y="2453954"/>
            <a:ext cx="2168389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the free form you complete</a:t>
            </a:r>
            <a:br>
              <a:rPr lang="en-US" sz="2200" dirty="0"/>
            </a:br>
            <a:r>
              <a:rPr lang="en-US" sz="2200" dirty="0"/>
              <a:t>to apply for financial aid</a:t>
            </a:r>
          </a:p>
        </p:txBody>
      </p:sp>
    </p:spTree>
    <p:extLst>
      <p:ext uri="{BB962C8B-B14F-4D97-AF65-F5344CB8AC3E}">
        <p14:creationId xmlns:p14="http://schemas.microsoft.com/office/powerpoint/2010/main" val="409628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310BD-C731-B98E-55A3-04012E35E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7E04-31ED-2FC5-7C88-894BF663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Oklahoma’s Promise: Infographic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665B-EB86-13B5-E9DB-BECDD7E494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457200" indent="-393192">
              <a:spcBef>
                <a:spcPts val="520"/>
              </a:spcBef>
            </a:pPr>
            <a:r>
              <a:rPr lang="en-US" dirty="0"/>
              <a:t>As you read through the infographic,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b="1" u="sng" dirty="0"/>
              <a:t>Underline</a:t>
            </a:r>
            <a:r>
              <a:rPr lang="en-US" dirty="0"/>
              <a:t> anything you find important.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dirty="0"/>
              <a:t>Put a </a:t>
            </a:r>
            <a:r>
              <a:rPr lang="en-US" b="1" dirty="0"/>
              <a:t>question mark</a:t>
            </a:r>
            <a:r>
              <a:rPr lang="en-US" dirty="0"/>
              <a:t> next to anything you have a question about.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0460B9-8E1C-8EC6-C4C7-5BF171B9D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4657" y="2420272"/>
            <a:ext cx="302956" cy="302956"/>
            <a:chOff x="1038785" y="2441575"/>
            <a:chExt cx="302956" cy="3029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D6458F-88BD-9D8A-4D5D-FF4D11E8245C}"/>
                </a:ext>
              </a:extLst>
            </p:cNvPr>
            <p:cNvSpPr/>
            <p:nvPr/>
          </p:nvSpPr>
          <p:spPr>
            <a:xfrm>
              <a:off x="1039387" y="2442177"/>
              <a:ext cx="301752" cy="3017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Graphic 5" descr="Badge Question Mark with solid fill">
              <a:extLst>
                <a:ext uri="{FF2B5EF4-FFF2-40B4-BE49-F238E27FC236}">
                  <a16:creationId xmlns:a16="http://schemas.microsoft.com/office/drawing/2014/main" id="{7251F7E6-B335-19F6-1349-3DE2D3D297E3}"/>
                </a:ext>
              </a:extLst>
            </p:cNvPr>
            <p:cNvSpPr/>
            <p:nvPr/>
          </p:nvSpPr>
          <p:spPr>
            <a:xfrm>
              <a:off x="1038785" y="2441575"/>
              <a:ext cx="302956" cy="302956"/>
            </a:xfrm>
            <a:custGeom>
              <a:avLst/>
              <a:gdLst>
                <a:gd name="csX0" fmla="*/ 151482 w 302956"/>
                <a:gd name="csY0" fmla="*/ 0 h 302956"/>
                <a:gd name="csX1" fmla="*/ 0 w 302956"/>
                <a:gd name="csY1" fmla="*/ 151475 h 302956"/>
                <a:gd name="csX2" fmla="*/ 151475 w 302956"/>
                <a:gd name="csY2" fmla="*/ 302957 h 302956"/>
                <a:gd name="csX3" fmla="*/ 302957 w 302956"/>
                <a:gd name="csY3" fmla="*/ 151483 h 302956"/>
                <a:gd name="csX4" fmla="*/ 302957 w 302956"/>
                <a:gd name="csY4" fmla="*/ 151467 h 302956"/>
                <a:gd name="csX5" fmla="*/ 151610 w 302956"/>
                <a:gd name="csY5" fmla="*/ 0 h 302956"/>
                <a:gd name="csX6" fmla="*/ 151482 w 302956"/>
                <a:gd name="csY6" fmla="*/ 0 h 302956"/>
                <a:gd name="csX7" fmla="*/ 167157 w 302956"/>
                <a:gd name="csY7" fmla="*/ 233224 h 302956"/>
                <a:gd name="csX8" fmla="*/ 158382 w 302956"/>
                <a:gd name="csY8" fmla="*/ 241999 h 302956"/>
                <a:gd name="csX9" fmla="*/ 151965 w 302956"/>
                <a:gd name="csY9" fmla="*/ 243291 h 302956"/>
                <a:gd name="csX10" fmla="*/ 140219 w 302956"/>
                <a:gd name="csY10" fmla="*/ 238453 h 302956"/>
                <a:gd name="csX11" fmla="*/ 136674 w 302956"/>
                <a:gd name="csY11" fmla="*/ 233208 h 302956"/>
                <a:gd name="csX12" fmla="*/ 135377 w 302956"/>
                <a:gd name="csY12" fmla="*/ 226783 h 302956"/>
                <a:gd name="csX13" fmla="*/ 140219 w 302956"/>
                <a:gd name="csY13" fmla="*/ 215033 h 302956"/>
                <a:gd name="csX14" fmla="*/ 163604 w 302956"/>
                <a:gd name="csY14" fmla="*/ 215003 h 302956"/>
                <a:gd name="csX15" fmla="*/ 163635 w 302956"/>
                <a:gd name="csY15" fmla="*/ 215033 h 302956"/>
                <a:gd name="csX16" fmla="*/ 163635 w 302956"/>
                <a:gd name="csY16" fmla="*/ 215033 h 302956"/>
                <a:gd name="csX17" fmla="*/ 167181 w 302956"/>
                <a:gd name="csY17" fmla="*/ 220326 h 302956"/>
                <a:gd name="csX18" fmla="*/ 168477 w 302956"/>
                <a:gd name="csY18" fmla="*/ 226783 h 302956"/>
                <a:gd name="csX19" fmla="*/ 167157 w 302956"/>
                <a:gd name="csY19" fmla="*/ 233216 h 302956"/>
                <a:gd name="csX20" fmla="*/ 181240 w 302956"/>
                <a:gd name="csY20" fmla="*/ 163188 h 302956"/>
                <a:gd name="csX21" fmla="*/ 163448 w 302956"/>
                <a:gd name="csY21" fmla="*/ 194210 h 302956"/>
                <a:gd name="csX22" fmla="*/ 139517 w 302956"/>
                <a:gd name="csY22" fmla="*/ 194210 h 302956"/>
                <a:gd name="csX23" fmla="*/ 168497 w 302956"/>
                <a:gd name="csY23" fmla="*/ 142931 h 302956"/>
                <a:gd name="csX24" fmla="*/ 178622 w 302956"/>
                <a:gd name="csY24" fmla="*/ 98785 h 302956"/>
                <a:gd name="csX25" fmla="*/ 134476 w 302956"/>
                <a:gd name="csY25" fmla="*/ 88660 h 302956"/>
                <a:gd name="csX26" fmla="*/ 119460 w 302956"/>
                <a:gd name="csY26" fmla="*/ 115810 h 302956"/>
                <a:gd name="csX27" fmla="*/ 95530 w 302956"/>
                <a:gd name="csY27" fmla="*/ 115810 h 302956"/>
                <a:gd name="csX28" fmla="*/ 151465 w 302956"/>
                <a:gd name="csY28" fmla="*/ 59832 h 302956"/>
                <a:gd name="csX29" fmla="*/ 207443 w 302956"/>
                <a:gd name="csY29" fmla="*/ 115768 h 302956"/>
                <a:gd name="csX30" fmla="*/ 181240 w 302956"/>
                <a:gd name="csY30" fmla="*/ 163180 h 30295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</a:cxnLst>
              <a:rect l="l" t="t" r="r" b="b"/>
              <a:pathLst>
                <a:path w="302956" h="302956">
                  <a:moveTo>
                    <a:pt x="151482" y="0"/>
                  </a:moveTo>
                  <a:cubicBezTo>
                    <a:pt x="67823" y="-2"/>
                    <a:pt x="2" y="67815"/>
                    <a:pt x="0" y="151475"/>
                  </a:cubicBezTo>
                  <a:cubicBezTo>
                    <a:pt x="-2" y="235134"/>
                    <a:pt x="67815" y="302955"/>
                    <a:pt x="151475" y="302957"/>
                  </a:cubicBezTo>
                  <a:cubicBezTo>
                    <a:pt x="235134" y="302959"/>
                    <a:pt x="302955" y="235142"/>
                    <a:pt x="302957" y="151483"/>
                  </a:cubicBezTo>
                  <a:cubicBezTo>
                    <a:pt x="302957" y="151477"/>
                    <a:pt x="302957" y="151472"/>
                    <a:pt x="302957" y="151467"/>
                  </a:cubicBezTo>
                  <a:cubicBezTo>
                    <a:pt x="302990" y="67847"/>
                    <a:pt x="235230" y="33"/>
                    <a:pt x="151610" y="0"/>
                  </a:cubicBezTo>
                  <a:cubicBezTo>
                    <a:pt x="151567" y="0"/>
                    <a:pt x="151525" y="0"/>
                    <a:pt x="151482" y="0"/>
                  </a:cubicBezTo>
                  <a:close/>
                  <a:moveTo>
                    <a:pt x="167157" y="233224"/>
                  </a:moveTo>
                  <a:cubicBezTo>
                    <a:pt x="165470" y="237169"/>
                    <a:pt x="162327" y="240312"/>
                    <a:pt x="158382" y="241999"/>
                  </a:cubicBezTo>
                  <a:cubicBezTo>
                    <a:pt x="156353" y="242862"/>
                    <a:pt x="154170" y="243302"/>
                    <a:pt x="151965" y="243291"/>
                  </a:cubicBezTo>
                  <a:cubicBezTo>
                    <a:pt x="147563" y="243299"/>
                    <a:pt x="143338" y="241559"/>
                    <a:pt x="140219" y="238453"/>
                  </a:cubicBezTo>
                  <a:cubicBezTo>
                    <a:pt x="138715" y="236946"/>
                    <a:pt x="137512" y="235166"/>
                    <a:pt x="136674" y="233208"/>
                  </a:cubicBezTo>
                  <a:cubicBezTo>
                    <a:pt x="135806" y="231178"/>
                    <a:pt x="135365" y="228991"/>
                    <a:pt x="135377" y="226783"/>
                  </a:cubicBezTo>
                  <a:cubicBezTo>
                    <a:pt x="135367" y="222379"/>
                    <a:pt x="137109" y="218151"/>
                    <a:pt x="140219" y="215033"/>
                  </a:cubicBezTo>
                  <a:cubicBezTo>
                    <a:pt x="146669" y="208567"/>
                    <a:pt x="157138" y="208553"/>
                    <a:pt x="163604" y="215003"/>
                  </a:cubicBezTo>
                  <a:cubicBezTo>
                    <a:pt x="163615" y="215013"/>
                    <a:pt x="163625" y="215023"/>
                    <a:pt x="163635" y="215033"/>
                  </a:cubicBezTo>
                  <a:lnTo>
                    <a:pt x="163635" y="215033"/>
                  </a:lnTo>
                  <a:cubicBezTo>
                    <a:pt x="165148" y="216552"/>
                    <a:pt x="166352" y="218349"/>
                    <a:pt x="167181" y="220326"/>
                  </a:cubicBezTo>
                  <a:cubicBezTo>
                    <a:pt x="168045" y="222369"/>
                    <a:pt x="168486" y="224565"/>
                    <a:pt x="168477" y="226783"/>
                  </a:cubicBezTo>
                  <a:cubicBezTo>
                    <a:pt x="168482" y="228995"/>
                    <a:pt x="168033" y="231185"/>
                    <a:pt x="167157" y="233216"/>
                  </a:cubicBezTo>
                  <a:close/>
                  <a:moveTo>
                    <a:pt x="181240" y="163188"/>
                  </a:moveTo>
                  <a:cubicBezTo>
                    <a:pt x="170345" y="169758"/>
                    <a:pt x="163617" y="181489"/>
                    <a:pt x="163448" y="194210"/>
                  </a:cubicBezTo>
                  <a:lnTo>
                    <a:pt x="139517" y="194210"/>
                  </a:lnTo>
                  <a:cubicBezTo>
                    <a:pt x="139660" y="173256"/>
                    <a:pt x="150619" y="153863"/>
                    <a:pt x="168497" y="142931"/>
                  </a:cubicBezTo>
                  <a:cubicBezTo>
                    <a:pt x="183484" y="133537"/>
                    <a:pt x="188017" y="113772"/>
                    <a:pt x="178622" y="98785"/>
                  </a:cubicBezTo>
                  <a:cubicBezTo>
                    <a:pt x="169228" y="83799"/>
                    <a:pt x="149463" y="79265"/>
                    <a:pt x="134476" y="88660"/>
                  </a:cubicBezTo>
                  <a:cubicBezTo>
                    <a:pt x="125128" y="94520"/>
                    <a:pt x="119455" y="104778"/>
                    <a:pt x="119460" y="115810"/>
                  </a:cubicBezTo>
                  <a:lnTo>
                    <a:pt x="95530" y="115810"/>
                  </a:lnTo>
                  <a:cubicBezTo>
                    <a:pt x="95518" y="84906"/>
                    <a:pt x="120561" y="59844"/>
                    <a:pt x="151465" y="59832"/>
                  </a:cubicBezTo>
                  <a:cubicBezTo>
                    <a:pt x="182369" y="59821"/>
                    <a:pt x="207432" y="84864"/>
                    <a:pt x="207443" y="115768"/>
                  </a:cubicBezTo>
                  <a:cubicBezTo>
                    <a:pt x="207451" y="135029"/>
                    <a:pt x="197552" y="152939"/>
                    <a:pt x="181240" y="163180"/>
                  </a:cubicBezTo>
                  <a:close/>
                </a:path>
              </a:pathLst>
            </a:custGeom>
            <a:solidFill>
              <a:schemeClr val="accent5"/>
            </a:solidFill>
            <a:ln w="3969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D48E15-CF0E-8579-4FD1-05C9BDE89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24657" y="2227270"/>
            <a:ext cx="302354" cy="61391"/>
          </a:xfrm>
          <a:prstGeom prst="line">
            <a:avLst/>
          </a:prstGeom>
          <a:ln w="53975" cmpd="tri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n outline of the state of Oklahoma with a star cut out and a coin placed in the star.">
            <a:extLst>
              <a:ext uri="{FF2B5EF4-FFF2-40B4-BE49-F238E27FC236}">
                <a16:creationId xmlns:a16="http://schemas.microsoft.com/office/drawing/2014/main" id="{D038A99E-2559-717E-CF90-AEC4F538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565" y="3295747"/>
            <a:ext cx="3301511" cy="15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0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3F9FE-9702-AF90-5B1E-6B9BF58FA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A8C5-5FDE-142C-AD63-284FF9E1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Oklahoma’s Promise: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14247-4DCF-4942-7BC4-2EE650A8AD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457200" indent="-393192">
              <a:spcBef>
                <a:spcPts val="520"/>
              </a:spcBef>
              <a:spcAft>
                <a:spcPts val="1000"/>
              </a:spcAft>
            </a:pPr>
            <a:r>
              <a:rPr lang="en-US" dirty="0"/>
              <a:t>What is Oklahoma’s Promise?</a:t>
            </a:r>
          </a:p>
          <a:p>
            <a:pPr marL="457200" indent="-393192">
              <a:spcBef>
                <a:spcPts val="520"/>
              </a:spcBef>
              <a:spcAft>
                <a:spcPts val="1000"/>
              </a:spcAft>
            </a:pPr>
            <a:r>
              <a:rPr lang="en-US" dirty="0"/>
              <a:t>What can you use the money for?</a:t>
            </a:r>
          </a:p>
        </p:txBody>
      </p:sp>
      <p:pic>
        <p:nvPicPr>
          <p:cNvPr id="6" name="Picture 5" descr="An outline of the state of Oklahoma with a star cut out and a coin placed in the star.">
            <a:extLst>
              <a:ext uri="{FF2B5EF4-FFF2-40B4-BE49-F238E27FC236}">
                <a16:creationId xmlns:a16="http://schemas.microsoft.com/office/drawing/2014/main" id="{2E0F31EB-31A4-E3A7-A311-1120AC61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565" y="3295747"/>
            <a:ext cx="3301511" cy="15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0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CE17-B1EA-28D1-DFE9-AD030A2CB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740A-D3B7-DBD8-E733-C96C3D84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Oklahoma’s Promise: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083D-711C-938C-821A-DA8481A0DC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457200" indent="-393192">
              <a:spcBef>
                <a:spcPts val="520"/>
              </a:spcBef>
              <a:spcAft>
                <a:spcPts val="1000"/>
              </a:spcAft>
            </a:pPr>
            <a:r>
              <a:rPr lang="en-US" dirty="0"/>
              <a:t>What are the eligibility requirements?</a:t>
            </a:r>
          </a:p>
        </p:txBody>
      </p:sp>
      <p:pic>
        <p:nvPicPr>
          <p:cNvPr id="6" name="Picture 5" descr="An outline of the state of Oklahoma with a star cut out and a coin placed in the star.">
            <a:extLst>
              <a:ext uri="{FF2B5EF4-FFF2-40B4-BE49-F238E27FC236}">
                <a16:creationId xmlns:a16="http://schemas.microsoft.com/office/drawing/2014/main" id="{E294192F-2671-20CE-8652-D2B4058C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565" y="3295747"/>
            <a:ext cx="3301511" cy="15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B37A8-2329-128B-7559-7A47B99B5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9C913A-32D2-4C0D-3C42-AEB5761BFF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456" y="4688586"/>
            <a:ext cx="7499088" cy="4549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  <a:hlinkClick r:id="rId4"/>
              </a:rPr>
              <a:t>Staying Eligible for Oklahoma’s Promise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Online Media 6" descr="Video thumbnail. Image depicts narrator of the video.">
            <a:hlinkClick r:id="" action="ppaction://media"/>
            <a:extLst>
              <a:ext uri="{FF2B5EF4-FFF2-40B4-BE49-F238E27FC236}">
                <a16:creationId xmlns:a16="http://schemas.microsoft.com/office/drawing/2014/main" id="{E3E3120C-BFA5-3F4F-1187-D1E4B300FE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823092" y="454914"/>
            <a:ext cx="7497816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9484D-24E8-9F6C-3885-8C58761E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FFD4-DB65-775E-FA59-23F90DEB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 anchor="b">
            <a:normAutofit/>
          </a:bodyPr>
          <a:lstStyle/>
          <a:p>
            <a:r>
              <a:rPr lang="en-US" dirty="0"/>
              <a:t>Staying Eligible: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8D17-FFB7-3261-F205-27F48064F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514731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True or False: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dirty="0"/>
              <a:t>Oklahoma’s Promise reviews academic and financial information while you are attending high school and while you are attending a postsecondary institution (PSI).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F4DD6C-2C2A-8054-424F-EBE5EE3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91916" y="0"/>
            <a:ext cx="3252084" cy="5143500"/>
            <a:chOff x="5891916" y="0"/>
            <a:chExt cx="3252084" cy="51435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C0C7F9-560A-F652-54C8-D17EBCF54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916" y="0"/>
              <a:ext cx="3252084" cy="51435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B7D25F-4B3C-0750-302D-103CA6D6241D}"/>
                </a:ext>
              </a:extLst>
            </p:cNvPr>
            <p:cNvGrpSpPr/>
            <p:nvPr/>
          </p:nvGrpSpPr>
          <p:grpSpPr>
            <a:xfrm>
              <a:off x="6649881" y="1185332"/>
              <a:ext cx="1727573" cy="2775331"/>
              <a:chOff x="6649881" y="1185332"/>
              <a:chExt cx="1727573" cy="277533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9ECC59F-594D-1ED4-C4D0-E00407C7E7A1}"/>
                  </a:ext>
                </a:extLst>
              </p:cNvPr>
              <p:cNvSpPr/>
              <p:nvPr/>
            </p:nvSpPr>
            <p:spPr>
              <a:xfrm>
                <a:off x="6649881" y="1185332"/>
                <a:ext cx="1727573" cy="2038121"/>
              </a:xfrm>
              <a:custGeom>
                <a:avLst/>
                <a:gdLst>
                  <a:gd name="csX0" fmla="*/ 1721809 w 1727573"/>
                  <a:gd name="csY0" fmla="*/ 763508 h 2038121"/>
                  <a:gd name="csX1" fmla="*/ 763420 w 1727573"/>
                  <a:gd name="csY1" fmla="*/ 5938 h 2038121"/>
                  <a:gd name="csX2" fmla="*/ 0 w 1727573"/>
                  <a:gd name="csY2" fmla="*/ 860969 h 2038121"/>
                  <a:gd name="csX3" fmla="*/ 406511 w 1727573"/>
                  <a:gd name="csY3" fmla="*/ 860969 h 2038121"/>
                  <a:gd name="csX4" fmla="*/ 863645 w 1727573"/>
                  <a:gd name="csY4" fmla="*/ 403794 h 2038121"/>
                  <a:gd name="csX5" fmla="*/ 1320820 w 1727573"/>
                  <a:gd name="csY5" fmla="*/ 860931 h 2038121"/>
                  <a:gd name="csX6" fmla="*/ 1106454 w 1727573"/>
                  <a:gd name="csY6" fmla="*/ 1248306 h 2038121"/>
                  <a:gd name="csX7" fmla="*/ 660309 w 1727573"/>
                  <a:gd name="csY7" fmla="*/ 2038122 h 2038121"/>
                  <a:gd name="csX8" fmla="*/ 1066819 w 1727573"/>
                  <a:gd name="csY8" fmla="*/ 2038122 h 2038121"/>
                  <a:gd name="csX9" fmla="*/ 1322853 w 1727573"/>
                  <a:gd name="csY9" fmla="*/ 1592417 h 2038121"/>
                  <a:gd name="csX10" fmla="*/ 1721809 w 1727573"/>
                  <a:gd name="csY10" fmla="*/ 763508 h 20381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727573" h="2038121">
                    <a:moveTo>
                      <a:pt x="1721809" y="763508"/>
                    </a:moveTo>
                    <a:cubicBezTo>
                      <a:pt x="1666354" y="289659"/>
                      <a:pt x="1237269" y="-49517"/>
                      <a:pt x="763420" y="5938"/>
                    </a:cubicBezTo>
                    <a:cubicBezTo>
                      <a:pt x="329270" y="56747"/>
                      <a:pt x="1491" y="423858"/>
                      <a:pt x="0" y="860969"/>
                    </a:cubicBezTo>
                    <a:lnTo>
                      <a:pt x="406511" y="860969"/>
                    </a:lnTo>
                    <a:cubicBezTo>
                      <a:pt x="406500" y="608488"/>
                      <a:pt x="611168" y="403804"/>
                      <a:pt x="863645" y="403794"/>
                    </a:cubicBezTo>
                    <a:cubicBezTo>
                      <a:pt x="1116126" y="403783"/>
                      <a:pt x="1320810" y="608451"/>
                      <a:pt x="1320820" y="860931"/>
                    </a:cubicBezTo>
                    <a:cubicBezTo>
                      <a:pt x="1320827" y="1018353"/>
                      <a:pt x="1239840" y="1164703"/>
                      <a:pt x="1106454" y="1248306"/>
                    </a:cubicBezTo>
                    <a:cubicBezTo>
                      <a:pt x="831182" y="1416730"/>
                      <a:pt x="662460" y="1715420"/>
                      <a:pt x="660309" y="2038122"/>
                    </a:cubicBezTo>
                    <a:lnTo>
                      <a:pt x="1066819" y="2038122"/>
                    </a:lnTo>
                    <a:cubicBezTo>
                      <a:pt x="1069411" y="1855293"/>
                      <a:pt x="1166224" y="1686761"/>
                      <a:pt x="1322853" y="1592417"/>
                    </a:cubicBezTo>
                    <a:cubicBezTo>
                      <a:pt x="1604839" y="1416418"/>
                      <a:pt x="1760167" y="1093689"/>
                      <a:pt x="1721809" y="763508"/>
                    </a:cubicBezTo>
                    <a:close/>
                  </a:path>
                </a:pathLst>
              </a:custGeom>
              <a:solidFill>
                <a:schemeClr val="bg1"/>
              </a:solidFill>
              <a:ln w="338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20D85DF-4AA6-DC85-9168-F27301BC7F16}"/>
                  </a:ext>
                </a:extLst>
              </p:cNvPr>
              <p:cNvSpPr/>
              <p:nvPr/>
            </p:nvSpPr>
            <p:spPr>
              <a:xfrm>
                <a:off x="7271465" y="3463420"/>
                <a:ext cx="496863" cy="497243"/>
              </a:xfrm>
              <a:custGeom>
                <a:avLst/>
                <a:gdLst>
                  <a:gd name="csX0" fmla="*/ 424198 w 496863"/>
                  <a:gd name="csY0" fmla="*/ 72912 h 497243"/>
                  <a:gd name="csX1" fmla="*/ 424198 w 496863"/>
                  <a:gd name="csY1" fmla="*/ 72912 h 497243"/>
                  <a:gd name="csX2" fmla="*/ 73033 w 496863"/>
                  <a:gd name="csY2" fmla="*/ 72546 h 497243"/>
                  <a:gd name="csX3" fmla="*/ 72668 w 496863"/>
                  <a:gd name="csY3" fmla="*/ 72912 h 497243"/>
                  <a:gd name="csX4" fmla="*/ 19415 w 496863"/>
                  <a:gd name="csY4" fmla="*/ 152384 h 497243"/>
                  <a:gd name="csX5" fmla="*/ 4 w 496863"/>
                  <a:gd name="csY5" fmla="*/ 249303 h 497243"/>
                  <a:gd name="csX6" fmla="*/ 19482 w 496863"/>
                  <a:gd name="csY6" fmla="*/ 345782 h 497243"/>
                  <a:gd name="csX7" fmla="*/ 152140 w 496863"/>
                  <a:gd name="csY7" fmla="*/ 477728 h 497243"/>
                  <a:gd name="csX8" fmla="*/ 249025 w 496863"/>
                  <a:gd name="csY8" fmla="*/ 497241 h 497243"/>
                  <a:gd name="csX9" fmla="*/ 345504 w 496863"/>
                  <a:gd name="csY9" fmla="*/ 477762 h 497243"/>
                  <a:gd name="csX10" fmla="*/ 477349 w 496863"/>
                  <a:gd name="csY10" fmla="*/ 345883 h 497243"/>
                  <a:gd name="csX11" fmla="*/ 496861 w 496863"/>
                  <a:gd name="csY11" fmla="*/ 249405 h 497243"/>
                  <a:gd name="csX12" fmla="*/ 477417 w 496863"/>
                  <a:gd name="csY12" fmla="*/ 152486 h 497243"/>
                  <a:gd name="csX13" fmla="*/ 424198 w 496863"/>
                  <a:gd name="csY13" fmla="*/ 72912 h 497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496863" h="497243">
                    <a:moveTo>
                      <a:pt x="424198" y="72912"/>
                    </a:moveTo>
                    <a:lnTo>
                      <a:pt x="424198" y="72912"/>
                    </a:lnTo>
                    <a:cubicBezTo>
                      <a:pt x="327326" y="-24160"/>
                      <a:pt x="170108" y="-24326"/>
                      <a:pt x="73033" y="72546"/>
                    </a:cubicBezTo>
                    <a:cubicBezTo>
                      <a:pt x="72912" y="72668"/>
                      <a:pt x="72790" y="72790"/>
                      <a:pt x="72668" y="72912"/>
                    </a:cubicBezTo>
                    <a:cubicBezTo>
                      <a:pt x="49951" y="95714"/>
                      <a:pt x="31864" y="122702"/>
                      <a:pt x="19415" y="152384"/>
                    </a:cubicBezTo>
                    <a:cubicBezTo>
                      <a:pt x="6454" y="183045"/>
                      <a:pt x="-149" y="216017"/>
                      <a:pt x="4" y="249303"/>
                    </a:cubicBezTo>
                    <a:cubicBezTo>
                      <a:pt x="-182" y="282458"/>
                      <a:pt x="6447" y="315297"/>
                      <a:pt x="19482" y="345782"/>
                    </a:cubicBezTo>
                    <a:cubicBezTo>
                      <a:pt x="44815" y="405373"/>
                      <a:pt x="92414" y="452718"/>
                      <a:pt x="152140" y="477728"/>
                    </a:cubicBezTo>
                    <a:cubicBezTo>
                      <a:pt x="182795" y="490686"/>
                      <a:pt x="215746" y="497322"/>
                      <a:pt x="249025" y="497241"/>
                    </a:cubicBezTo>
                    <a:cubicBezTo>
                      <a:pt x="282176" y="497403"/>
                      <a:pt x="315012" y="490777"/>
                      <a:pt x="345504" y="477762"/>
                    </a:cubicBezTo>
                    <a:cubicBezTo>
                      <a:pt x="404807" y="452437"/>
                      <a:pt x="452040" y="405193"/>
                      <a:pt x="477349" y="345883"/>
                    </a:cubicBezTo>
                    <a:cubicBezTo>
                      <a:pt x="490377" y="315395"/>
                      <a:pt x="497017" y="282559"/>
                      <a:pt x="496861" y="249405"/>
                    </a:cubicBezTo>
                    <a:cubicBezTo>
                      <a:pt x="496987" y="216119"/>
                      <a:pt x="490371" y="183151"/>
                      <a:pt x="477417" y="152486"/>
                    </a:cubicBezTo>
                    <a:cubicBezTo>
                      <a:pt x="464977" y="122777"/>
                      <a:pt x="446905" y="95754"/>
                      <a:pt x="424198" y="72912"/>
                    </a:cubicBezTo>
                    <a:close/>
                  </a:path>
                </a:pathLst>
              </a:custGeom>
              <a:solidFill>
                <a:schemeClr val="bg1"/>
              </a:solidFill>
              <a:ln w="338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047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28E30-2F2F-BC72-C020-23A8A1A45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97054-4819-1435-B794-E6830ADA0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4687888"/>
            <a:ext cx="7499350" cy="4556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System Font Regular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How to Apply for Oklahoma’s Promise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Online Media 1" descr="Video thumbnail. Image depicts narrator of the video.">
            <a:hlinkClick r:id="" action="ppaction://media"/>
            <a:extLst>
              <a:ext uri="{FF2B5EF4-FFF2-40B4-BE49-F238E27FC236}">
                <a16:creationId xmlns:a16="http://schemas.microsoft.com/office/drawing/2014/main" id="{375849ED-80CF-AAC9-BCC0-C4E9C169C3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823092" y="454914"/>
            <a:ext cx="7497816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296A6-A382-D19F-D295-D0E085B14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0E6F-7E5C-F175-8A89-28DC00B6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CB17E-992E-A99A-C8D4-39709DBB23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5101590" cy="32623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True or False: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 startAt="2"/>
            </a:pPr>
            <a:r>
              <a:rPr lang="en-US" dirty="0"/>
              <a:t>You must apply online.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 startAt="2"/>
            </a:pPr>
            <a:r>
              <a:rPr lang="en-US" dirty="0"/>
              <a:t>You must start college the first August after graduation.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619748-2D22-076D-A1A4-DE5ADA751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91916" y="0"/>
            <a:ext cx="3252084" cy="5143500"/>
            <a:chOff x="5891916" y="0"/>
            <a:chExt cx="3252084" cy="5143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64152C-740A-D7E7-D654-F2707B1EC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916" y="0"/>
              <a:ext cx="3252084" cy="51435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A203A0-962C-6FE2-618D-2C5F2365B933}"/>
                </a:ext>
              </a:extLst>
            </p:cNvPr>
            <p:cNvGrpSpPr/>
            <p:nvPr/>
          </p:nvGrpSpPr>
          <p:grpSpPr>
            <a:xfrm>
              <a:off x="6649881" y="1185332"/>
              <a:ext cx="1727573" cy="2775331"/>
              <a:chOff x="6649881" y="1185332"/>
              <a:chExt cx="1727573" cy="2775331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A695604-6D7B-FE58-B45B-1846F9DF54D4}"/>
                  </a:ext>
                </a:extLst>
              </p:cNvPr>
              <p:cNvSpPr/>
              <p:nvPr/>
            </p:nvSpPr>
            <p:spPr>
              <a:xfrm>
                <a:off x="6649881" y="1185332"/>
                <a:ext cx="1727573" cy="2038121"/>
              </a:xfrm>
              <a:custGeom>
                <a:avLst/>
                <a:gdLst>
                  <a:gd name="csX0" fmla="*/ 1721809 w 1727573"/>
                  <a:gd name="csY0" fmla="*/ 763508 h 2038121"/>
                  <a:gd name="csX1" fmla="*/ 763420 w 1727573"/>
                  <a:gd name="csY1" fmla="*/ 5938 h 2038121"/>
                  <a:gd name="csX2" fmla="*/ 0 w 1727573"/>
                  <a:gd name="csY2" fmla="*/ 860969 h 2038121"/>
                  <a:gd name="csX3" fmla="*/ 406511 w 1727573"/>
                  <a:gd name="csY3" fmla="*/ 860969 h 2038121"/>
                  <a:gd name="csX4" fmla="*/ 863645 w 1727573"/>
                  <a:gd name="csY4" fmla="*/ 403794 h 2038121"/>
                  <a:gd name="csX5" fmla="*/ 1320820 w 1727573"/>
                  <a:gd name="csY5" fmla="*/ 860931 h 2038121"/>
                  <a:gd name="csX6" fmla="*/ 1106454 w 1727573"/>
                  <a:gd name="csY6" fmla="*/ 1248306 h 2038121"/>
                  <a:gd name="csX7" fmla="*/ 660309 w 1727573"/>
                  <a:gd name="csY7" fmla="*/ 2038122 h 2038121"/>
                  <a:gd name="csX8" fmla="*/ 1066819 w 1727573"/>
                  <a:gd name="csY8" fmla="*/ 2038122 h 2038121"/>
                  <a:gd name="csX9" fmla="*/ 1322853 w 1727573"/>
                  <a:gd name="csY9" fmla="*/ 1592417 h 2038121"/>
                  <a:gd name="csX10" fmla="*/ 1721809 w 1727573"/>
                  <a:gd name="csY10" fmla="*/ 763508 h 20381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727573" h="2038121">
                    <a:moveTo>
                      <a:pt x="1721809" y="763508"/>
                    </a:moveTo>
                    <a:cubicBezTo>
                      <a:pt x="1666354" y="289659"/>
                      <a:pt x="1237269" y="-49517"/>
                      <a:pt x="763420" y="5938"/>
                    </a:cubicBezTo>
                    <a:cubicBezTo>
                      <a:pt x="329270" y="56747"/>
                      <a:pt x="1491" y="423858"/>
                      <a:pt x="0" y="860969"/>
                    </a:cubicBezTo>
                    <a:lnTo>
                      <a:pt x="406511" y="860969"/>
                    </a:lnTo>
                    <a:cubicBezTo>
                      <a:pt x="406500" y="608488"/>
                      <a:pt x="611168" y="403804"/>
                      <a:pt x="863645" y="403794"/>
                    </a:cubicBezTo>
                    <a:cubicBezTo>
                      <a:pt x="1116126" y="403783"/>
                      <a:pt x="1320810" y="608451"/>
                      <a:pt x="1320820" y="860931"/>
                    </a:cubicBezTo>
                    <a:cubicBezTo>
                      <a:pt x="1320827" y="1018353"/>
                      <a:pt x="1239840" y="1164703"/>
                      <a:pt x="1106454" y="1248306"/>
                    </a:cubicBezTo>
                    <a:cubicBezTo>
                      <a:pt x="831182" y="1416730"/>
                      <a:pt x="662460" y="1715420"/>
                      <a:pt x="660309" y="2038122"/>
                    </a:cubicBezTo>
                    <a:lnTo>
                      <a:pt x="1066819" y="2038122"/>
                    </a:lnTo>
                    <a:cubicBezTo>
                      <a:pt x="1069411" y="1855293"/>
                      <a:pt x="1166224" y="1686761"/>
                      <a:pt x="1322853" y="1592417"/>
                    </a:cubicBezTo>
                    <a:cubicBezTo>
                      <a:pt x="1604839" y="1416418"/>
                      <a:pt x="1760167" y="1093689"/>
                      <a:pt x="1721809" y="76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8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9FA4178-D74B-98A9-3613-F4D6F8D8201A}"/>
                  </a:ext>
                </a:extLst>
              </p:cNvPr>
              <p:cNvSpPr/>
              <p:nvPr/>
            </p:nvSpPr>
            <p:spPr>
              <a:xfrm>
                <a:off x="7271465" y="3463420"/>
                <a:ext cx="496863" cy="497243"/>
              </a:xfrm>
              <a:custGeom>
                <a:avLst/>
                <a:gdLst>
                  <a:gd name="csX0" fmla="*/ 424198 w 496863"/>
                  <a:gd name="csY0" fmla="*/ 72912 h 497243"/>
                  <a:gd name="csX1" fmla="*/ 424198 w 496863"/>
                  <a:gd name="csY1" fmla="*/ 72912 h 497243"/>
                  <a:gd name="csX2" fmla="*/ 73033 w 496863"/>
                  <a:gd name="csY2" fmla="*/ 72546 h 497243"/>
                  <a:gd name="csX3" fmla="*/ 72668 w 496863"/>
                  <a:gd name="csY3" fmla="*/ 72912 h 497243"/>
                  <a:gd name="csX4" fmla="*/ 19415 w 496863"/>
                  <a:gd name="csY4" fmla="*/ 152384 h 497243"/>
                  <a:gd name="csX5" fmla="*/ 4 w 496863"/>
                  <a:gd name="csY5" fmla="*/ 249303 h 497243"/>
                  <a:gd name="csX6" fmla="*/ 19482 w 496863"/>
                  <a:gd name="csY6" fmla="*/ 345782 h 497243"/>
                  <a:gd name="csX7" fmla="*/ 152140 w 496863"/>
                  <a:gd name="csY7" fmla="*/ 477728 h 497243"/>
                  <a:gd name="csX8" fmla="*/ 249025 w 496863"/>
                  <a:gd name="csY8" fmla="*/ 497241 h 497243"/>
                  <a:gd name="csX9" fmla="*/ 345504 w 496863"/>
                  <a:gd name="csY9" fmla="*/ 477762 h 497243"/>
                  <a:gd name="csX10" fmla="*/ 477349 w 496863"/>
                  <a:gd name="csY10" fmla="*/ 345883 h 497243"/>
                  <a:gd name="csX11" fmla="*/ 496861 w 496863"/>
                  <a:gd name="csY11" fmla="*/ 249405 h 497243"/>
                  <a:gd name="csX12" fmla="*/ 477417 w 496863"/>
                  <a:gd name="csY12" fmla="*/ 152486 h 497243"/>
                  <a:gd name="csX13" fmla="*/ 424198 w 496863"/>
                  <a:gd name="csY13" fmla="*/ 72912 h 497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496863" h="497243">
                    <a:moveTo>
                      <a:pt x="424198" y="72912"/>
                    </a:moveTo>
                    <a:lnTo>
                      <a:pt x="424198" y="72912"/>
                    </a:lnTo>
                    <a:cubicBezTo>
                      <a:pt x="327326" y="-24160"/>
                      <a:pt x="170108" y="-24326"/>
                      <a:pt x="73033" y="72546"/>
                    </a:cubicBezTo>
                    <a:cubicBezTo>
                      <a:pt x="72912" y="72668"/>
                      <a:pt x="72790" y="72790"/>
                      <a:pt x="72668" y="72912"/>
                    </a:cubicBezTo>
                    <a:cubicBezTo>
                      <a:pt x="49951" y="95714"/>
                      <a:pt x="31864" y="122702"/>
                      <a:pt x="19415" y="152384"/>
                    </a:cubicBezTo>
                    <a:cubicBezTo>
                      <a:pt x="6454" y="183045"/>
                      <a:pt x="-149" y="216017"/>
                      <a:pt x="4" y="249303"/>
                    </a:cubicBezTo>
                    <a:cubicBezTo>
                      <a:pt x="-182" y="282458"/>
                      <a:pt x="6447" y="315297"/>
                      <a:pt x="19482" y="345782"/>
                    </a:cubicBezTo>
                    <a:cubicBezTo>
                      <a:pt x="44815" y="405373"/>
                      <a:pt x="92414" y="452718"/>
                      <a:pt x="152140" y="477728"/>
                    </a:cubicBezTo>
                    <a:cubicBezTo>
                      <a:pt x="182795" y="490686"/>
                      <a:pt x="215746" y="497322"/>
                      <a:pt x="249025" y="497241"/>
                    </a:cubicBezTo>
                    <a:cubicBezTo>
                      <a:pt x="282176" y="497403"/>
                      <a:pt x="315012" y="490777"/>
                      <a:pt x="345504" y="477762"/>
                    </a:cubicBezTo>
                    <a:cubicBezTo>
                      <a:pt x="404807" y="452437"/>
                      <a:pt x="452040" y="405193"/>
                      <a:pt x="477349" y="345883"/>
                    </a:cubicBezTo>
                    <a:cubicBezTo>
                      <a:pt x="490377" y="315395"/>
                      <a:pt x="497017" y="282559"/>
                      <a:pt x="496861" y="249405"/>
                    </a:cubicBezTo>
                    <a:cubicBezTo>
                      <a:pt x="496987" y="216119"/>
                      <a:pt x="490371" y="183151"/>
                      <a:pt x="477417" y="152486"/>
                    </a:cubicBezTo>
                    <a:cubicBezTo>
                      <a:pt x="464977" y="122777"/>
                      <a:pt x="446905" y="95754"/>
                      <a:pt x="424198" y="729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83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666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F86E2-2BEE-0C3A-C5A7-FA1BE6513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0A7C-FBBD-6EB0-742A-D2330E4B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17B0-99B2-1C3F-6DF4-5F36E81AD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06650" y="1370013"/>
            <a:ext cx="6108700" cy="3262312"/>
          </a:xfrm>
        </p:spPr>
        <p:txBody>
          <a:bodyPr/>
          <a:lstStyle/>
          <a:p>
            <a:pPr marL="457200" indent="-393192">
              <a:spcBef>
                <a:spcPts val="520"/>
              </a:spcBef>
            </a:pPr>
            <a:r>
              <a:rPr lang="en-US" dirty="0"/>
              <a:t>On the following slides, you will</a:t>
            </a:r>
            <a:br>
              <a:rPr lang="en-US" dirty="0"/>
            </a:br>
            <a:r>
              <a:rPr lang="en-US" dirty="0"/>
              <a:t>read 3 statements: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dirty="0"/>
              <a:t>2 statements are </a:t>
            </a:r>
            <a:r>
              <a:rPr lang="en-US" dirty="0">
                <a:highlight>
                  <a:srgbClr val="D9EAD3"/>
                </a:highlight>
              </a:rPr>
              <a:t>true</a:t>
            </a:r>
            <a:r>
              <a:rPr lang="en-US" dirty="0"/>
              <a:t>; 1 is </a:t>
            </a:r>
            <a:r>
              <a:rPr lang="en-US" dirty="0">
                <a:highlight>
                  <a:srgbClr val="F4C8C9"/>
                </a:highlight>
              </a:rPr>
              <a:t>false</a:t>
            </a:r>
          </a:p>
          <a:p>
            <a:pPr marL="457200" indent="-393192">
              <a:spcBef>
                <a:spcPts val="520"/>
              </a:spcBef>
            </a:pPr>
            <a:r>
              <a:rPr lang="en-US" dirty="0"/>
              <a:t>Determine which statement you believe to be the false statement.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5C7D6-7FF6-F8AF-B63C-6380491D4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3498">
            <a:off x="693649" y="1429039"/>
            <a:ext cx="1812349" cy="31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0CF8E-A812-B725-3E6E-9D803FF0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Funding Your Future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C0643-E94A-39F6-F803-E89A6E3B8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-Grade Pre-Campus Visit</a:t>
            </a:r>
          </a:p>
        </p:txBody>
      </p:sp>
    </p:spTree>
    <p:extLst>
      <p:ext uri="{BB962C8B-B14F-4D97-AF65-F5344CB8AC3E}">
        <p14:creationId xmlns:p14="http://schemas.microsoft.com/office/powerpoint/2010/main" val="29897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C86B7-742A-FB36-BC7F-86835681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4E5F-A786-46BC-B514-F50A355E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B563B-02DD-608A-3ABF-3270E15C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F002-7700-7888-E637-794CD136EE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6080" y="1370013"/>
            <a:ext cx="6859269" cy="143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596546-7F23-599D-162F-C6E1F7DEE298}"/>
              </a:ext>
            </a:extLst>
          </p:cNvPr>
          <p:cNvSpPr txBox="1">
            <a:spLocks/>
          </p:cNvSpPr>
          <p:nvPr/>
        </p:nvSpPr>
        <p:spPr>
          <a:xfrm>
            <a:off x="2268524" y="2225675"/>
            <a:ext cx="6419302" cy="240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Oklahoma’s Promise pays for tuition, which is the only cost of going to college.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Oklahoma’s Promise pays for tuition, which is a large percentage of the costs of going to college.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Oklahoma’s Promise pays for tuition for five years of my postsecondary undergraduate education.</a:t>
            </a:r>
          </a:p>
        </p:txBody>
      </p:sp>
    </p:spTree>
    <p:extLst>
      <p:ext uri="{BB962C8B-B14F-4D97-AF65-F5344CB8AC3E}">
        <p14:creationId xmlns:p14="http://schemas.microsoft.com/office/powerpoint/2010/main" val="343564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29AF-7581-8EC9-EB2B-286BC0494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F79F-2B64-D81B-29A7-23B548BC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CCD82-BEEE-3363-F601-662462AAD0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6080" y="1370013"/>
            <a:ext cx="6859269" cy="143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highlight>
                  <a:srgbClr val="D9EAD3"/>
                </a:highlight>
              </a:rPr>
              <a:t>It does pay for tuition, but that is not the </a:t>
            </a:r>
            <a:r>
              <a:rPr lang="en-US" b="1" i="1" dirty="0">
                <a:highlight>
                  <a:srgbClr val="D9EAD3"/>
                </a:highlight>
              </a:rPr>
              <a:t>only</a:t>
            </a:r>
            <a:r>
              <a:rPr lang="en-US" i="1" dirty="0">
                <a:highlight>
                  <a:srgbClr val="D9EAD3"/>
                </a:highlight>
              </a:rPr>
              <a:t> expense of going to college.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52E76-5F32-02E3-9D46-ACD1860BF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2A677-E3C4-5F35-FDEE-B9DEB3FD6766}"/>
              </a:ext>
            </a:extLst>
          </p:cNvPr>
          <p:cNvSpPr txBox="1">
            <a:spLocks/>
          </p:cNvSpPr>
          <p:nvPr/>
        </p:nvSpPr>
        <p:spPr>
          <a:xfrm>
            <a:off x="2268524" y="2225675"/>
            <a:ext cx="6419302" cy="240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  <a:highlight>
                  <a:srgbClr val="F4C8C9"/>
                </a:highlight>
              </a:rPr>
              <a:t>Oklahoma’s Promise pays for tuition, which is the only cost of going to college.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Oklahoma’s Promise pays for tuition, which is a large percentage of the costs of going to college.</a:t>
            </a:r>
            <a:endParaRPr lang="en-US" sz="2200" dirty="0"/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Oklahoma’s Promise pays for tuition for five years of my postsecondary undergraduate education.</a:t>
            </a:r>
          </a:p>
        </p:txBody>
      </p:sp>
    </p:spTree>
    <p:extLst>
      <p:ext uri="{BB962C8B-B14F-4D97-AF65-F5344CB8AC3E}">
        <p14:creationId xmlns:p14="http://schemas.microsoft.com/office/powerpoint/2010/main" val="65357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4B0EB-DCEA-CC09-7F85-33CEE4E28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62F0-7922-1E8E-0F26-2D837F3A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08C08-555D-109D-BDA5-0F5FE769BE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6080" y="1370013"/>
            <a:ext cx="6859269" cy="143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3ED40-C736-FEF0-A1CD-06018BFCB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F7EC53-AB51-1EC5-D6EF-623F5E6F98D3}"/>
              </a:ext>
            </a:extLst>
          </p:cNvPr>
          <p:cNvSpPr txBox="1">
            <a:spLocks/>
          </p:cNvSpPr>
          <p:nvPr/>
        </p:nvSpPr>
        <p:spPr>
          <a:xfrm>
            <a:off x="2268524" y="2225675"/>
            <a:ext cx="6419302" cy="240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I need to complete the Free Application for Federal Student Aid (FAFSA) each year to see if I am financially eligible for Oklahoma’s Promise.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I need to live in Oklahoma to be eligible for Oklahoma’s Promise.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I do not need to live in Oklahoma to be eligible for Oklahoma’s Promise.</a:t>
            </a:r>
          </a:p>
        </p:txBody>
      </p:sp>
    </p:spTree>
    <p:extLst>
      <p:ext uri="{BB962C8B-B14F-4D97-AF65-F5344CB8AC3E}">
        <p14:creationId xmlns:p14="http://schemas.microsoft.com/office/powerpoint/2010/main" val="43734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D950A-EF65-8704-32D9-5DDA0ECC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4FDC-D214-F2DD-B5B8-D25D9A3B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75F53-4912-8A80-E792-1B37CDF367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6080" y="1370013"/>
            <a:ext cx="6859269" cy="143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highlight>
                  <a:srgbClr val="D9EAD3"/>
                </a:highlight>
              </a:rPr>
              <a:t>Oklahoma’s Promise is funded by the state, so you must be an Oklahoma resident.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66315-39AC-C0D6-66AF-1C8DD92D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BC86C6-81F4-3137-0766-E5E562AF5061}"/>
              </a:ext>
            </a:extLst>
          </p:cNvPr>
          <p:cNvSpPr txBox="1">
            <a:spLocks/>
          </p:cNvSpPr>
          <p:nvPr/>
        </p:nvSpPr>
        <p:spPr>
          <a:xfrm>
            <a:off x="2268524" y="2225675"/>
            <a:ext cx="6419302" cy="240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I need to complete the Free Application for Federal Student Aid (FAFSA) each year to see if I am financially eligible for Oklahoma’s Promise.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/>
              <a:t>I need to live in Oklahoma to be eligible for Oklahoma’s Promise.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200" dirty="0">
                <a:highlight>
                  <a:srgbClr val="F4C8C9"/>
                </a:highlight>
              </a:rPr>
              <a:t>I do not need to live in Oklahoma to be eligible</a:t>
            </a:r>
            <a:br>
              <a:rPr lang="en-US" sz="2200" dirty="0">
                <a:highlight>
                  <a:srgbClr val="F4C8C9"/>
                </a:highlight>
              </a:rPr>
            </a:br>
            <a:r>
              <a:rPr lang="en-US" sz="2200" dirty="0">
                <a:highlight>
                  <a:srgbClr val="F4C8C9"/>
                </a:highlight>
              </a:rPr>
              <a:t>for Oklahoma’s Promise.</a:t>
            </a:r>
          </a:p>
        </p:txBody>
      </p:sp>
    </p:spTree>
    <p:extLst>
      <p:ext uri="{BB962C8B-B14F-4D97-AF65-F5344CB8AC3E}">
        <p14:creationId xmlns:p14="http://schemas.microsoft.com/office/powerpoint/2010/main" val="12489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88498-4EF0-5EE8-F5B3-1310C1857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DDA0-055B-E0AE-B748-79357AD1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A9FBF-301E-C09E-7272-14DF03773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6080" y="1370013"/>
            <a:ext cx="6859269" cy="143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 each of the following statements and decide which one is false.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9EE52-2E27-25BF-F4DC-461F72F20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DA1F57-0F19-40D2-4287-FC3FF9F5B2DC}"/>
              </a:ext>
            </a:extLst>
          </p:cNvPr>
          <p:cNvSpPr txBox="1">
            <a:spLocks/>
          </p:cNvSpPr>
          <p:nvPr/>
        </p:nvSpPr>
        <p:spPr>
          <a:xfrm>
            <a:off x="2268524" y="2225675"/>
            <a:ext cx="6419302" cy="240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000" dirty="0"/>
              <a:t>There are requirements for Oklahoma’s Promise that I already meet, so I am automatically enrolled and do not need to take any action at this time.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000" dirty="0"/>
              <a:t>There are academic requirements for Oklahoma’s Promise that I need to start thinking about now.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000" dirty="0"/>
              <a:t>There are financial requirements for Oklahoma’s Promise that I need to talk to my parent/guardian about soon.</a:t>
            </a:r>
          </a:p>
        </p:txBody>
      </p:sp>
    </p:spTree>
    <p:extLst>
      <p:ext uri="{BB962C8B-B14F-4D97-AF65-F5344CB8AC3E}">
        <p14:creationId xmlns:p14="http://schemas.microsoft.com/office/powerpoint/2010/main" val="335745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9E606-103C-09FF-DFE2-26F5053A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5B76-6560-2B69-BF05-96A4B2D4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 in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14B8-68D9-227D-145B-7A2C79AF52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6080" y="1370013"/>
            <a:ext cx="6859269" cy="143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highlight>
                  <a:srgbClr val="D9EAD3"/>
                </a:highlight>
              </a:rPr>
              <a:t>You are not automatically enrolled, even if you meet the academic and financial requirements.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A84D6-3F35-DEC1-F8B5-2B481A1B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4" y="1411976"/>
            <a:ext cx="1812349" cy="31442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797260-81D8-C460-2D8C-FF54751AFB2F}"/>
              </a:ext>
            </a:extLst>
          </p:cNvPr>
          <p:cNvSpPr txBox="1">
            <a:spLocks/>
          </p:cNvSpPr>
          <p:nvPr/>
        </p:nvSpPr>
        <p:spPr>
          <a:xfrm>
            <a:off x="2268524" y="2225675"/>
            <a:ext cx="6419302" cy="240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000" dirty="0">
                <a:highlight>
                  <a:srgbClr val="F4C8C9"/>
                </a:highlight>
              </a:rPr>
              <a:t>There are requirements for Oklahoma’s Promise that I already meet, so I am automatically enrolled and do not need to take any action at this time.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000" dirty="0"/>
              <a:t>There are academic requirements for Oklahoma’s Promise that I need to start thinking about now.</a:t>
            </a:r>
          </a:p>
          <a:p>
            <a:pPr marL="457200" indent="-393192">
              <a:spcBef>
                <a:spcPts val="520"/>
              </a:spcBef>
              <a:buFont typeface="+mj-lt"/>
              <a:buAutoNum type="arabicPeriod"/>
            </a:pPr>
            <a:r>
              <a:rPr lang="en-US" sz="2000" dirty="0"/>
              <a:t>There are financial requirements for Oklahoma’s Promise that I need to talk to my parent/guardian about soon.</a:t>
            </a:r>
          </a:p>
        </p:txBody>
      </p:sp>
    </p:spTree>
    <p:extLst>
      <p:ext uri="{BB962C8B-B14F-4D97-AF65-F5344CB8AC3E}">
        <p14:creationId xmlns:p14="http://schemas.microsoft.com/office/powerpoint/2010/main" val="290414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9B6D8-9AC6-8B1A-8312-26DFBFA6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8A6857-0061-A265-2DF3-753AF98A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4031"/>
            <a:ext cx="7886700" cy="2139950"/>
          </a:xfrm>
        </p:spPr>
        <p:txBody>
          <a:bodyPr/>
          <a:lstStyle/>
          <a:p>
            <a:pPr algn="ctr"/>
            <a:r>
              <a:rPr lang="en-US" dirty="0"/>
              <a:t>Check out OKPromise.org!</a:t>
            </a:r>
          </a:p>
        </p:txBody>
      </p:sp>
    </p:spTree>
    <p:extLst>
      <p:ext uri="{BB962C8B-B14F-4D97-AF65-F5344CB8AC3E}">
        <p14:creationId xmlns:p14="http://schemas.microsoft.com/office/powerpoint/2010/main" val="289806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FD647-D09A-4529-FAE0-B781E7F5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33CBA-CA29-468E-3CBD-29BA89317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can Oklahoma’s Promise support my postsecondary goals?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4595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5D74-041C-902C-8528-4D357AF2F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29DDA6-6215-1483-15E2-02763699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6A1A-82BE-7C98-A1CE-F4F8EDA76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Examine the eligibility requirements for the Oklahoma’s Promise scholarship.</a:t>
            </a:r>
            <a:endParaRPr lang="en-US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602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58352-2AAF-EE59-2684-96F4F9850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48D9-7137-C601-547B-71589779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87616-9498-1D7E-E981-DA1626AF64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1" y="1370013"/>
            <a:ext cx="3996444" cy="3262312"/>
          </a:xfrm>
        </p:spPr>
        <p:txBody>
          <a:bodyPr/>
          <a:lstStyle/>
          <a:p>
            <a:pPr marL="457200" indent="-393192">
              <a:spcBef>
                <a:spcPts val="520"/>
              </a:spcBef>
            </a:pPr>
            <a:r>
              <a:rPr lang="en-US" dirty="0"/>
              <a:t>What are ways you can pay for postsecondary education (PSE)?</a:t>
            </a:r>
          </a:p>
          <a:p>
            <a:pPr marL="457200" indent="-393192">
              <a:spcBef>
                <a:spcPts val="520"/>
              </a:spcBef>
            </a:pPr>
            <a:r>
              <a:rPr lang="en-US" dirty="0"/>
              <a:t>Write everything you know about ways to pay for PSE on your paper.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17ECC-4728-9BBA-9751-283FB22F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86" y="108585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2023-1B11-7A03-C850-3A3E904CD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5E99-A824-FD91-E09A-EAF2EA2D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5249F-54AD-BE1E-6185-21473DFD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49" y="1375304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4B5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B679A2-15CA-DE24-3956-BB3F996652F7}"/>
              </a:ext>
            </a:extLst>
          </p:cNvPr>
          <p:cNvSpPr txBox="1">
            <a:spLocks/>
          </p:cNvSpPr>
          <p:nvPr/>
        </p:nvSpPr>
        <p:spPr>
          <a:xfrm>
            <a:off x="628650" y="2459245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money from the federal government based on need; this money does not need to be repaid</a:t>
            </a:r>
          </a:p>
        </p:txBody>
      </p:sp>
      <p:pic>
        <p:nvPicPr>
          <p:cNvPr id="16" name="Picture 15" descr="A hand icon and a government building icon. The hand is holding a bag of money.">
            <a:extLst>
              <a:ext uri="{FF2B5EF4-FFF2-40B4-BE49-F238E27FC236}">
                <a16:creationId xmlns:a16="http://schemas.microsoft.com/office/drawing/2014/main" id="{A10F3B3A-5946-B864-4CCE-C20B70AE8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9" y="1475804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4B528B"/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22F792C-FC60-8CDF-BDDE-2A2B378C8B06}"/>
              </a:ext>
            </a:extLst>
          </p:cNvPr>
          <p:cNvSpPr txBox="1">
            <a:spLocks/>
          </p:cNvSpPr>
          <p:nvPr/>
        </p:nvSpPr>
        <p:spPr>
          <a:xfrm>
            <a:off x="1689863" y="1460499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4B528B"/>
                </a:solidFill>
              </a:rPr>
              <a:t>Pell Grant</a:t>
            </a:r>
          </a:p>
        </p:txBody>
      </p:sp>
    </p:spTree>
    <p:extLst>
      <p:ext uri="{BB962C8B-B14F-4D97-AF65-F5344CB8AC3E}">
        <p14:creationId xmlns:p14="http://schemas.microsoft.com/office/powerpoint/2010/main" val="400814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6BD5B-02C2-1A2B-6F98-54E76B96D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341F-C660-B4D1-7D2D-833DC469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CA63C-A6FB-2C31-18FE-E2789DF36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49" y="1375304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4B5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B3A7F0-E3A5-6A72-9845-1E011E39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9" y="1475804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4B528B"/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5D1D50-A9D3-00D6-5DE7-0C59780B1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89863" y="1460499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4B528B"/>
                </a:solidFill>
              </a:rPr>
              <a:t>Pell Grant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751DC7-167F-E2B9-A074-543E2F85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8650" y="2459245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money from the federal government based on need; this money does not need to be repaid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DC6DB-BB6D-E22A-807E-52DD7E9C4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3280" y="1370013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225E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ank icon and a hand icon connected by two arrows. The hand is receiving a bag of money from the bank and is repaying a coin to the bank.">
            <a:extLst>
              <a:ext uri="{FF2B5EF4-FFF2-40B4-BE49-F238E27FC236}">
                <a16:creationId xmlns:a16="http://schemas.microsoft.com/office/drawing/2014/main" id="{62621AF3-4C6F-0C2A-F61A-47C0C1DEB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19" y="1470513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225E22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7AFA234-EC93-042E-6DE2-1FC22C37824B}"/>
              </a:ext>
            </a:extLst>
          </p:cNvPr>
          <p:cNvSpPr txBox="1">
            <a:spLocks/>
          </p:cNvSpPr>
          <p:nvPr/>
        </p:nvSpPr>
        <p:spPr>
          <a:xfrm>
            <a:off x="4444493" y="1455208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225E22"/>
                </a:solidFill>
              </a:rPr>
              <a:t>Loan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6B78083-7CF5-513F-EDE3-2974296926B2}"/>
              </a:ext>
            </a:extLst>
          </p:cNvPr>
          <p:cNvSpPr txBox="1">
            <a:spLocks/>
          </p:cNvSpPr>
          <p:nvPr/>
        </p:nvSpPr>
        <p:spPr>
          <a:xfrm>
            <a:off x="3383280" y="2453954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money borrowed from the federal government or from private sources; this money must be repaid with interest</a:t>
            </a:r>
          </a:p>
        </p:txBody>
      </p:sp>
    </p:spTree>
    <p:extLst>
      <p:ext uri="{BB962C8B-B14F-4D97-AF65-F5344CB8AC3E}">
        <p14:creationId xmlns:p14="http://schemas.microsoft.com/office/powerpoint/2010/main" val="156151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7A7D-8461-12F4-AECD-A99E1CB0C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E8BC-934A-A156-5278-0D23AB2B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DEA58-4ADF-146B-D031-AE06B3453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49" y="1375304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4B52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1632B9-07C7-BA25-270B-3F0E23CE8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9" y="1475804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4B528B"/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7584E0-CF59-C0A2-062C-7145F349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689863" y="1460499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4B528B"/>
                </a:solidFill>
              </a:rPr>
              <a:t>Pell Grant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4220A9-F50D-850B-75C4-8D7919BD0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8650" y="2459245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money from the federal government based on need; this money does not need to be repaid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BBC66-45CC-D346-37AE-649396AEF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3280" y="1370013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225E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7BE66-6A14-6434-65F6-409DB1E3C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19" y="1470513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225E22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14A308-936F-BC52-D861-CFA714C7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444493" y="1455208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225E22"/>
                </a:solidFill>
              </a:rPr>
              <a:t>Loan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75B80D6-069C-5253-0E79-633691FD8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383280" y="2453954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money borrowed from the federal government or from private sources; this money must be repaid with interest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6D6FE-C5C5-7982-F692-03A51696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7910" y="1370013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F9AD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Icons of a coin wearing a graduation cap, a football, an artist's palette, and a beaker all surrounding an icon of a book.">
            <a:extLst>
              <a:ext uri="{FF2B5EF4-FFF2-40B4-BE49-F238E27FC236}">
                <a16:creationId xmlns:a16="http://schemas.microsoft.com/office/drawing/2014/main" id="{544A5933-298A-FACE-2A4E-13F135E48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449" y="1470513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9AD32"/>
            </a:solidFill>
          </a:ln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B321D06-25E1-7357-0AB4-72FEEDE41FF0}"/>
              </a:ext>
            </a:extLst>
          </p:cNvPr>
          <p:cNvSpPr txBox="1">
            <a:spLocks/>
          </p:cNvSpPr>
          <p:nvPr/>
        </p:nvSpPr>
        <p:spPr>
          <a:xfrm>
            <a:off x="7199123" y="1455208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9AD32"/>
                </a:solidFill>
              </a:rPr>
              <a:t>Scholar-ships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B525A14-DC9A-273A-A302-7F7E83B5096A}"/>
              </a:ext>
            </a:extLst>
          </p:cNvPr>
          <p:cNvSpPr txBox="1">
            <a:spLocks/>
          </p:cNvSpPr>
          <p:nvPr/>
        </p:nvSpPr>
        <p:spPr>
          <a:xfrm>
            <a:off x="6137910" y="2453954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money awarded</a:t>
            </a:r>
            <a:br>
              <a:rPr lang="en-US" sz="2200" dirty="0"/>
            </a:br>
            <a:r>
              <a:rPr lang="en-US" sz="2200" dirty="0"/>
              <a:t>for good grades, talents, or achievements; this money does not need to be repaid</a:t>
            </a:r>
          </a:p>
        </p:txBody>
      </p:sp>
    </p:spTree>
    <p:extLst>
      <p:ext uri="{BB962C8B-B14F-4D97-AF65-F5344CB8AC3E}">
        <p14:creationId xmlns:p14="http://schemas.microsoft.com/office/powerpoint/2010/main" val="264941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9D92D-B60E-9A19-09CC-145FA0602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A794-7FDE-0C34-AC14-BD2590CA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AB99C-7DC3-BAE2-BEEC-AF118BEE3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649" y="1375304"/>
            <a:ext cx="2377440" cy="3493558"/>
          </a:xfrm>
          <a:prstGeom prst="rect">
            <a:avLst/>
          </a:prstGeom>
          <a:solidFill>
            <a:srgbClr val="F8F8F8"/>
          </a:solidFill>
          <a:ln w="38100">
            <a:solidFill>
              <a:srgbClr val="225E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n icon of a person in an apron, money, and a graduation cap connected by arrows into a cycle.">
            <a:extLst>
              <a:ext uri="{FF2B5EF4-FFF2-40B4-BE49-F238E27FC236}">
                <a16:creationId xmlns:a16="http://schemas.microsoft.com/office/drawing/2014/main" id="{D6BE4761-D42B-9FA6-A40C-B80E6222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89" y="1475804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225E22"/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BB84AB-B561-65F8-CBA8-27DD4F1CCE5B}"/>
              </a:ext>
            </a:extLst>
          </p:cNvPr>
          <p:cNvSpPr txBox="1">
            <a:spLocks/>
          </p:cNvSpPr>
          <p:nvPr/>
        </p:nvSpPr>
        <p:spPr>
          <a:xfrm>
            <a:off x="1689863" y="1460499"/>
            <a:ext cx="1273470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225E22"/>
                </a:solidFill>
              </a:rPr>
              <a:t>Work</a:t>
            </a:r>
            <a:br>
              <a:rPr lang="en-US" b="1" dirty="0">
                <a:solidFill>
                  <a:srgbClr val="225E22"/>
                </a:solidFill>
              </a:rPr>
            </a:br>
            <a:r>
              <a:rPr lang="en-US" b="1" dirty="0">
                <a:solidFill>
                  <a:srgbClr val="225E22"/>
                </a:solidFill>
              </a:rPr>
              <a:t>Study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C93411-241D-3608-4929-8B4BF2D7A815}"/>
              </a:ext>
            </a:extLst>
          </p:cNvPr>
          <p:cNvSpPr txBox="1">
            <a:spLocks/>
          </p:cNvSpPr>
          <p:nvPr/>
        </p:nvSpPr>
        <p:spPr>
          <a:xfrm>
            <a:off x="628650" y="2459245"/>
            <a:ext cx="2427966" cy="234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 program that</a:t>
            </a:r>
            <a:br>
              <a:rPr lang="en-US" sz="2200" dirty="0"/>
            </a:br>
            <a:r>
              <a:rPr lang="en-US" sz="2200" dirty="0"/>
              <a:t>lets qualifying students earn money through part-time jobs, often on-campus, while in school</a:t>
            </a:r>
          </a:p>
        </p:txBody>
      </p:sp>
    </p:spTree>
    <p:extLst>
      <p:ext uri="{BB962C8B-B14F-4D97-AF65-F5344CB8AC3E}">
        <p14:creationId xmlns:p14="http://schemas.microsoft.com/office/powerpoint/2010/main" val="20718864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IFE Campus Visit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D4D99"/>
      </a:accent1>
      <a:accent2>
        <a:srgbClr val="050F5E"/>
      </a:accent2>
      <a:accent3>
        <a:srgbClr val="88B9FF"/>
      </a:accent3>
      <a:accent4>
        <a:srgbClr val="F9C332"/>
      </a:accent4>
      <a:accent5>
        <a:srgbClr val="AA0928"/>
      </a:accent5>
      <a:accent6>
        <a:srgbClr val="FFDF7D"/>
      </a:accent6>
      <a:hlink>
        <a:srgbClr val="1C4D9A"/>
      </a:hlink>
      <a:folHlink>
        <a:srgbClr val="1C4D99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LIFE Campus Visit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D4D99"/>
      </a:accent1>
      <a:accent2>
        <a:srgbClr val="050F5E"/>
      </a:accent2>
      <a:accent3>
        <a:srgbClr val="88B9FF"/>
      </a:accent3>
      <a:accent4>
        <a:srgbClr val="F9C332"/>
      </a:accent4>
      <a:accent5>
        <a:srgbClr val="AA0928"/>
      </a:accent5>
      <a:accent6>
        <a:srgbClr val="FFDF7D"/>
      </a:accent6>
      <a:hlink>
        <a:srgbClr val="1C4D9A"/>
      </a:hlink>
      <a:folHlink>
        <a:srgbClr val="1C4D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1237</Words>
  <Application>Microsoft Macintosh PowerPoint</Application>
  <PresentationFormat>On-screen Show (16:9)</PresentationFormat>
  <Paragraphs>102</Paragraphs>
  <Slides>26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Funding Your Future</vt:lpstr>
      <vt:lpstr>Essential Question</vt:lpstr>
      <vt:lpstr>Learning Objective</vt:lpstr>
      <vt:lpstr>Tell Me Everything</vt:lpstr>
      <vt:lpstr>Financial Aid Options</vt:lpstr>
      <vt:lpstr>Financial Aid Options</vt:lpstr>
      <vt:lpstr>Financial Aid Options</vt:lpstr>
      <vt:lpstr>Financial Aid Options</vt:lpstr>
      <vt:lpstr>Financial Aid Options</vt:lpstr>
      <vt:lpstr>Financial Aid Options</vt:lpstr>
      <vt:lpstr>Oklahoma’s Promise: Infographic</vt:lpstr>
      <vt:lpstr>Oklahoma’s Promise: Discussion</vt:lpstr>
      <vt:lpstr>Oklahoma’s Promise: Discussion</vt:lpstr>
      <vt:lpstr>Staying Eligible for Oklahoma’s Promise</vt:lpstr>
      <vt:lpstr>Staying Eligible: Discussion</vt:lpstr>
      <vt:lpstr>How to Apply for Oklahoma’s Promise</vt:lpstr>
      <vt:lpstr>How to Apply: Discussion</vt:lpstr>
      <vt:lpstr>Fiction in the Facts</vt:lpstr>
      <vt:lpstr>Fiction in the Facts</vt:lpstr>
      <vt:lpstr>Fiction in the Facts</vt:lpstr>
      <vt:lpstr>Fiction in the Facts</vt:lpstr>
      <vt:lpstr>Fiction in the Facts</vt:lpstr>
      <vt:lpstr>Fiction in the Facts</vt:lpstr>
      <vt:lpstr>Fiction in the Facts</vt:lpstr>
      <vt:lpstr>Check out OKPromise.org!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Your Future</dc:title>
  <dc:subject/>
  <dc:creator>K20 Center</dc:creator>
  <cp:keywords/>
  <dc:description/>
  <cp:lastModifiedBy>Finley-Combs, Elsa C.</cp:lastModifiedBy>
  <cp:revision>55</cp:revision>
  <dcterms:modified xsi:type="dcterms:W3CDTF">2026-07-07T15:43:43Z</dcterms:modified>
  <cp:category/>
</cp:coreProperties>
</file>