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5" r:id="rId2"/>
  </p:sldMasterIdLst>
  <p:notesMasterIdLst>
    <p:notesMasterId r:id="rId24"/>
  </p:notesMasterIdLst>
  <p:sldIdLst>
    <p:sldId id="256" r:id="rId3"/>
    <p:sldId id="286" r:id="rId4"/>
    <p:sldId id="306" r:id="rId5"/>
    <p:sldId id="279" r:id="rId6"/>
    <p:sldId id="305" r:id="rId7"/>
    <p:sldId id="298" r:id="rId8"/>
    <p:sldId id="299" r:id="rId9"/>
    <p:sldId id="307" r:id="rId10"/>
    <p:sldId id="311" r:id="rId11"/>
    <p:sldId id="308" r:id="rId12"/>
    <p:sldId id="323" r:id="rId13"/>
    <p:sldId id="315" r:id="rId14"/>
    <p:sldId id="326" r:id="rId15"/>
    <p:sldId id="316" r:id="rId16"/>
    <p:sldId id="325" r:id="rId17"/>
    <p:sldId id="317" r:id="rId18"/>
    <p:sldId id="324" r:id="rId19"/>
    <p:sldId id="322" r:id="rId20"/>
    <p:sldId id="300" r:id="rId21"/>
    <p:sldId id="301" r:id="rId22"/>
    <p:sldId id="310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7EAE"/>
    <a:srgbClr val="F5E27C"/>
    <a:srgbClr val="F16D7F"/>
    <a:srgbClr val="86B192"/>
    <a:srgbClr val="F8A470"/>
    <a:srgbClr val="9FC9EB"/>
    <a:srgbClr val="16A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726"/>
  </p:normalViewPr>
  <p:slideViewPr>
    <p:cSldViewPr snapToGrid="0">
      <p:cViewPr varScale="1">
        <p:scale>
          <a:sx n="121" d="100"/>
          <a:sy n="121" d="100"/>
        </p:scale>
        <p:origin x="64" y="8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redo custSel addSld delSld modSld sldOrd delMainMaster">
      <pc:chgData name="Eike, Michell L." userId="835521cf-4bf5-41b6-b3d8-e14ae4606327" providerId="ADAL" clId="{E2B088EB-2600-4454-9D10-79C1CABF4A00}" dt="2026-08-25T18:48:18.933" v="4009" actId="6549"/>
      <pc:docMkLst>
        <pc:docMk/>
      </pc:docMkLst>
      <pc:sldChg chg="addSp delSp modSp add mod">
        <pc:chgData name="Eike, Michell L." userId="835521cf-4bf5-41b6-b3d8-e14ae4606327" providerId="ADAL" clId="{E2B088EB-2600-4454-9D10-79C1CABF4A00}" dt="2026-08-11T20:03:35.920" v="307" actId="1035"/>
        <pc:sldMkLst>
          <pc:docMk/>
          <pc:sldMk cId="375772055" sldId="279"/>
        </pc:sldMkLst>
        <pc:spChg chg="mod">
          <ac:chgData name="Eike, Michell L." userId="835521cf-4bf5-41b6-b3d8-e14ae4606327" providerId="ADAL" clId="{E2B088EB-2600-4454-9D10-79C1CABF4A00}" dt="2026-08-11T20:03:35.920" v="307" actId="1035"/>
          <ac:spMkLst>
            <pc:docMk/>
            <pc:sldMk cId="375772055" sldId="279"/>
            <ac:spMk id="2" creationId="{9974A063-17BA-42C1-3813-2D32EA6F0667}"/>
          </ac:spMkLst>
        </pc:spChg>
        <pc:spChg chg="mod">
          <ac:chgData name="Eike, Michell L." userId="835521cf-4bf5-41b6-b3d8-e14ae4606327" providerId="ADAL" clId="{E2B088EB-2600-4454-9D10-79C1CABF4A00}" dt="2026-08-11T20:03:35.920" v="307" actId="1035"/>
          <ac:spMkLst>
            <pc:docMk/>
            <pc:sldMk cId="375772055" sldId="279"/>
            <ac:spMk id="3" creationId="{75B27215-823E-B142-9C15-8FF9249C2D14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8-18T12:11:17.309" v="3905" actId="962"/>
        <pc:sldMkLst>
          <pc:docMk/>
          <pc:sldMk cId="2421014409" sldId="298"/>
        </pc:sldMkLst>
        <pc:spChg chg="mod">
          <ac:chgData name="Eike, Michell L." userId="835521cf-4bf5-41b6-b3d8-e14ae4606327" providerId="ADAL" clId="{E2B088EB-2600-4454-9D10-79C1CABF4A00}" dt="2026-08-11T20:02:26.262" v="254" actId="20577"/>
          <ac:spMkLst>
            <pc:docMk/>
            <pc:sldMk cId="2421014409" sldId="298"/>
            <ac:spMk id="2" creationId="{C3E9C6BC-9B2F-BB94-6A78-6E680B2A0225}"/>
          </ac:spMkLst>
        </pc:spChg>
        <pc:spChg chg="mod">
          <ac:chgData name="Eike, Michell L." userId="835521cf-4bf5-41b6-b3d8-e14ae4606327" providerId="ADAL" clId="{E2B088EB-2600-4454-9D10-79C1CABF4A00}" dt="2026-08-11T21:37:52.504" v="1177" actId="6549"/>
          <ac:spMkLst>
            <pc:docMk/>
            <pc:sldMk cId="2421014409" sldId="298"/>
            <ac:spMk id="3" creationId="{4C70AAB7-72E3-9E3C-44A8-CABA58F99FFE}"/>
          </ac:spMkLst>
        </pc:spChg>
        <pc:spChg chg="mod">
          <ac:chgData name="Eike, Michell L." userId="835521cf-4bf5-41b6-b3d8-e14ae4606327" providerId="ADAL" clId="{E2B088EB-2600-4454-9D10-79C1CABF4A00}" dt="2026-08-11T21:17:34.702" v="970" actId="164"/>
          <ac:spMkLst>
            <pc:docMk/>
            <pc:sldMk cId="2421014409" sldId="298"/>
            <ac:spMk id="38" creationId="{48C6EFCC-F73A-F7C3-F890-70491D6BDDE4}"/>
          </ac:spMkLst>
        </pc:spChg>
        <pc:spChg chg="add mod">
          <ac:chgData name="Eike, Michell L." userId="835521cf-4bf5-41b6-b3d8-e14ae4606327" providerId="ADAL" clId="{E2B088EB-2600-4454-9D10-79C1CABF4A00}" dt="2026-08-11T21:17:34.702" v="970" actId="164"/>
          <ac:spMkLst>
            <pc:docMk/>
            <pc:sldMk cId="2421014409" sldId="298"/>
            <ac:spMk id="39" creationId="{426AF58B-BBE4-6F2F-0B8B-6BCCBCF802F5}"/>
          </ac:spMkLst>
        </pc:spChg>
        <pc:spChg chg="mod">
          <ac:chgData name="Eike, Michell L." userId="835521cf-4bf5-41b6-b3d8-e14ae4606327" providerId="ADAL" clId="{E2B088EB-2600-4454-9D10-79C1CABF4A00}" dt="2026-08-11T21:17:44.537" v="974"/>
          <ac:spMkLst>
            <pc:docMk/>
            <pc:sldMk cId="2421014409" sldId="298"/>
            <ac:spMk id="42" creationId="{CE5A0DE1-6201-318F-BA99-ADB3A9CD476D}"/>
          </ac:spMkLst>
        </pc:spChg>
        <pc:spChg chg="mod">
          <ac:chgData name="Eike, Michell L." userId="835521cf-4bf5-41b6-b3d8-e14ae4606327" providerId="ADAL" clId="{E2B088EB-2600-4454-9D10-79C1CABF4A00}" dt="2026-08-11T21:17:44.537" v="974"/>
          <ac:spMkLst>
            <pc:docMk/>
            <pc:sldMk cId="2421014409" sldId="298"/>
            <ac:spMk id="43" creationId="{3EA22EDB-5DC2-5B8A-93A3-0B8C94A75CE7}"/>
          </ac:spMkLst>
        </pc:spChg>
        <pc:spChg chg="add mod">
          <ac:chgData name="Eike, Michell L." userId="835521cf-4bf5-41b6-b3d8-e14ae4606327" providerId="ADAL" clId="{E2B088EB-2600-4454-9D10-79C1CABF4A00}" dt="2026-08-11T21:20:20.460" v="997" actId="164"/>
          <ac:spMkLst>
            <pc:docMk/>
            <pc:sldMk cId="2421014409" sldId="298"/>
            <ac:spMk id="49" creationId="{1F35B41C-73E0-2E1E-8259-2ACB2291003F}"/>
          </ac:spMkLst>
        </pc:spChg>
        <pc:spChg chg="mod ord">
          <ac:chgData name="Eike, Michell L." userId="835521cf-4bf5-41b6-b3d8-e14ae4606327" providerId="ADAL" clId="{E2B088EB-2600-4454-9D10-79C1CABF4A00}" dt="2026-08-11T21:37:27.686" v="1142" actId="164"/>
          <ac:spMkLst>
            <pc:docMk/>
            <pc:sldMk cId="2421014409" sldId="298"/>
            <ac:spMk id="55" creationId="{A56D160C-0772-BA54-B84F-B15FC6A3F19E}"/>
          </ac:spMkLst>
        </pc:spChg>
        <pc:spChg chg="mod">
          <ac:chgData name="Eike, Michell L." userId="835521cf-4bf5-41b6-b3d8-e14ae4606327" providerId="ADAL" clId="{E2B088EB-2600-4454-9D10-79C1CABF4A00}" dt="2026-08-11T21:37:27.686" v="1142" actId="164"/>
          <ac:spMkLst>
            <pc:docMk/>
            <pc:sldMk cId="2421014409" sldId="298"/>
            <ac:spMk id="58" creationId="{4A75AD01-67E7-770D-7E53-C93F38179567}"/>
          </ac:spMkLst>
        </pc:spChg>
        <pc:grpChg chg="add mod">
          <ac:chgData name="Eike, Michell L." userId="835521cf-4bf5-41b6-b3d8-e14ae4606327" providerId="ADAL" clId="{E2B088EB-2600-4454-9D10-79C1CABF4A00}" dt="2026-08-11T21:20:20.460" v="997" actId="164"/>
          <ac:grpSpMkLst>
            <pc:docMk/>
            <pc:sldMk cId="2421014409" sldId="298"/>
            <ac:grpSpMk id="40" creationId="{FA5D699D-06DC-28A1-0B46-92106ABC0032}"/>
          </ac:grpSpMkLst>
        </pc:grpChg>
        <pc:grpChg chg="add mod">
          <ac:chgData name="Eike, Michell L." userId="835521cf-4bf5-41b6-b3d8-e14ae4606327" providerId="ADAL" clId="{E2B088EB-2600-4454-9D10-79C1CABF4A00}" dt="2026-08-11T21:20:20.460" v="997" actId="164"/>
          <ac:grpSpMkLst>
            <pc:docMk/>
            <pc:sldMk cId="2421014409" sldId="298"/>
            <ac:grpSpMk id="41" creationId="{6FD9EB5C-00F9-9573-E288-49A5311BCF62}"/>
          </ac:grpSpMkLst>
        </pc:grpChg>
        <pc:grpChg chg="add mod ord">
          <ac:chgData name="Eike, Michell L." userId="835521cf-4bf5-41b6-b3d8-e14ae4606327" providerId="ADAL" clId="{E2B088EB-2600-4454-9D10-79C1CABF4A00}" dt="2026-08-11T21:37:29.802" v="1143" actId="164"/>
          <ac:grpSpMkLst>
            <pc:docMk/>
            <pc:sldMk cId="2421014409" sldId="298"/>
            <ac:grpSpMk id="50" creationId="{937F2B99-D2B2-14F2-826B-589467D3ED9C}"/>
          </ac:grpSpMkLst>
        </pc:grpChg>
        <pc:grpChg chg="add mod">
          <ac:chgData name="Eike, Michell L." userId="835521cf-4bf5-41b6-b3d8-e14ae4606327" providerId="ADAL" clId="{E2B088EB-2600-4454-9D10-79C1CABF4A00}" dt="2026-08-11T21:37:29.802" v="1143" actId="164"/>
          <ac:grpSpMkLst>
            <pc:docMk/>
            <pc:sldMk cId="2421014409" sldId="298"/>
            <ac:grpSpMk id="59" creationId="{E8139897-66B1-3CF5-1616-50BEEC54A6F8}"/>
          </ac:grpSpMkLst>
        </pc:grpChg>
        <pc:grpChg chg="add mod">
          <ac:chgData name="Eike, Michell L." userId="835521cf-4bf5-41b6-b3d8-e14ae4606327" providerId="ADAL" clId="{E2B088EB-2600-4454-9D10-79C1CABF4A00}" dt="2026-08-18T12:11:17.309" v="3905" actId="962"/>
          <ac:grpSpMkLst>
            <pc:docMk/>
            <pc:sldMk cId="2421014409" sldId="298"/>
            <ac:grpSpMk id="60" creationId="{866EBBD3-BEA3-3338-00E7-3FBD738A60D5}"/>
          </ac:grpSpMkLst>
        </pc:grpChg>
      </pc:sldChg>
      <pc:sldChg chg="addSp delSp modSp add mod">
        <pc:chgData name="Eike, Michell L." userId="835521cf-4bf5-41b6-b3d8-e14ae4606327" providerId="ADAL" clId="{E2B088EB-2600-4454-9D10-79C1CABF4A00}" dt="2026-08-18T12:12:07.099" v="3913" actId="962"/>
        <pc:sldMkLst>
          <pc:docMk/>
          <pc:sldMk cId="4018115390" sldId="299"/>
        </pc:sldMkLst>
        <pc:spChg chg="mod">
          <ac:chgData name="Eike, Michell L." userId="835521cf-4bf5-41b6-b3d8-e14ae4606327" providerId="ADAL" clId="{E2B088EB-2600-4454-9D10-79C1CABF4A00}" dt="2026-08-11T20:48:56.550" v="329"/>
          <ac:spMkLst>
            <pc:docMk/>
            <pc:sldMk cId="4018115390" sldId="299"/>
            <ac:spMk id="2" creationId="{A1A8BB2F-0250-63E0-100B-1BF07E414F24}"/>
          </ac:spMkLst>
        </pc:spChg>
        <pc:spChg chg="mod">
          <ac:chgData name="Eike, Michell L." userId="835521cf-4bf5-41b6-b3d8-e14ae4606327" providerId="ADAL" clId="{E2B088EB-2600-4454-9D10-79C1CABF4A00}" dt="2026-08-11T21:38:51.746" v="1192" actId="20577"/>
          <ac:spMkLst>
            <pc:docMk/>
            <pc:sldMk cId="4018115390" sldId="299"/>
            <ac:spMk id="3" creationId="{040835AE-4925-BC80-C6CF-AE1D5088267B}"/>
          </ac:spMkLst>
        </pc:spChg>
        <pc:spChg chg="add mod">
          <ac:chgData name="Eike, Michell L." userId="835521cf-4bf5-41b6-b3d8-e14ae4606327" providerId="ADAL" clId="{E2B088EB-2600-4454-9D10-79C1CABF4A00}" dt="2026-08-11T21:10:54.142" v="899" actId="164"/>
          <ac:spMkLst>
            <pc:docMk/>
            <pc:sldMk cId="4018115390" sldId="299"/>
            <ac:spMk id="9" creationId="{368E9BC8-3EF7-50C7-A33B-15A100C42F0E}"/>
          </ac:spMkLst>
        </pc:spChg>
        <pc:spChg chg="add mod">
          <ac:chgData name="Eike, Michell L." userId="835521cf-4bf5-41b6-b3d8-e14ae4606327" providerId="ADAL" clId="{E2B088EB-2600-4454-9D10-79C1CABF4A00}" dt="2026-08-11T21:10:54.142" v="899" actId="164"/>
          <ac:spMkLst>
            <pc:docMk/>
            <pc:sldMk cId="4018115390" sldId="299"/>
            <ac:spMk id="13" creationId="{507F6351-0C69-38A2-4670-0767551EDEEF}"/>
          </ac:spMkLst>
        </pc:spChg>
        <pc:spChg chg="add mod">
          <ac:chgData name="Eike, Michell L." userId="835521cf-4bf5-41b6-b3d8-e14ae4606327" providerId="ADAL" clId="{E2B088EB-2600-4454-9D10-79C1CABF4A00}" dt="2026-08-11T21:10:54.142" v="899" actId="164"/>
          <ac:spMkLst>
            <pc:docMk/>
            <pc:sldMk cId="4018115390" sldId="299"/>
            <ac:spMk id="14" creationId="{19055EC5-8E03-92AA-751C-D2CF5B87D214}"/>
          </ac:spMkLst>
        </pc:spChg>
        <pc:spChg chg="add mod">
          <ac:chgData name="Eike, Michell L." userId="835521cf-4bf5-41b6-b3d8-e14ae4606327" providerId="ADAL" clId="{E2B088EB-2600-4454-9D10-79C1CABF4A00}" dt="2026-08-11T21:10:54.142" v="899" actId="164"/>
          <ac:spMkLst>
            <pc:docMk/>
            <pc:sldMk cId="4018115390" sldId="299"/>
            <ac:spMk id="15" creationId="{43975555-7083-1F46-7013-2C27D92CCF90}"/>
          </ac:spMkLst>
        </pc:spChg>
        <pc:spChg chg="add mod">
          <ac:chgData name="Eike, Michell L." userId="835521cf-4bf5-41b6-b3d8-e14ae4606327" providerId="ADAL" clId="{E2B088EB-2600-4454-9D10-79C1CABF4A00}" dt="2026-08-11T21:11:20.037" v="921" actId="164"/>
          <ac:spMkLst>
            <pc:docMk/>
            <pc:sldMk cId="4018115390" sldId="299"/>
            <ac:spMk id="16" creationId="{48B6B803-7A6D-0BBE-DB9D-64ACA514C9E0}"/>
          </ac:spMkLst>
        </pc:spChg>
        <pc:spChg chg="add mod">
          <ac:chgData name="Eike, Michell L." userId="835521cf-4bf5-41b6-b3d8-e14ae4606327" providerId="ADAL" clId="{E2B088EB-2600-4454-9D10-79C1CABF4A00}" dt="2026-08-11T21:11:20.037" v="921" actId="164"/>
          <ac:spMkLst>
            <pc:docMk/>
            <pc:sldMk cId="4018115390" sldId="299"/>
            <ac:spMk id="17" creationId="{1BC6FDA7-6779-A5A0-F6B0-618B4ED916D6}"/>
          </ac:spMkLst>
        </pc:spChg>
        <pc:spChg chg="add mod">
          <ac:chgData name="Eike, Michell L." userId="835521cf-4bf5-41b6-b3d8-e14ae4606327" providerId="ADAL" clId="{E2B088EB-2600-4454-9D10-79C1CABF4A00}" dt="2026-08-11T21:11:20.037" v="921" actId="164"/>
          <ac:spMkLst>
            <pc:docMk/>
            <pc:sldMk cId="4018115390" sldId="299"/>
            <ac:spMk id="18" creationId="{6E998D67-AF91-C3AA-5746-BEE85EEAE3B3}"/>
          </ac:spMkLst>
        </pc:spChg>
        <pc:spChg chg="add mod">
          <ac:chgData name="Eike, Michell L." userId="835521cf-4bf5-41b6-b3d8-e14ae4606327" providerId="ADAL" clId="{E2B088EB-2600-4454-9D10-79C1CABF4A00}" dt="2026-08-11T21:10:45.998" v="898" actId="164"/>
          <ac:spMkLst>
            <pc:docMk/>
            <pc:sldMk cId="4018115390" sldId="299"/>
            <ac:spMk id="19" creationId="{223AFDA7-188B-7D3E-D12E-C0B3D3B08C93}"/>
          </ac:spMkLst>
        </pc:spChg>
        <pc:spChg chg="add mod">
          <ac:chgData name="Eike, Michell L." userId="835521cf-4bf5-41b6-b3d8-e14ae4606327" providerId="ADAL" clId="{E2B088EB-2600-4454-9D10-79C1CABF4A00}" dt="2026-08-11T21:10:45.998" v="898" actId="164"/>
          <ac:spMkLst>
            <pc:docMk/>
            <pc:sldMk cId="4018115390" sldId="299"/>
            <ac:spMk id="20" creationId="{74D85602-D023-4319-71F0-7B42AC5FC6EA}"/>
          </ac:spMkLst>
        </pc:spChg>
        <pc:spChg chg="add mod">
          <ac:chgData name="Eike, Michell L." userId="835521cf-4bf5-41b6-b3d8-e14ae4606327" providerId="ADAL" clId="{E2B088EB-2600-4454-9D10-79C1CABF4A00}" dt="2026-08-11T21:11:38.070" v="925" actId="164"/>
          <ac:spMkLst>
            <pc:docMk/>
            <pc:sldMk cId="4018115390" sldId="299"/>
            <ac:spMk id="21" creationId="{241DFB50-8D0C-C23A-3666-DE68FF848563}"/>
          </ac:spMkLst>
        </pc:spChg>
        <pc:spChg chg="add mod">
          <ac:chgData name="Eike, Michell L." userId="835521cf-4bf5-41b6-b3d8-e14ae4606327" providerId="ADAL" clId="{E2B088EB-2600-4454-9D10-79C1CABF4A00}" dt="2026-08-11T21:10:45.998" v="898" actId="164"/>
          <ac:spMkLst>
            <pc:docMk/>
            <pc:sldMk cId="4018115390" sldId="299"/>
            <ac:spMk id="22" creationId="{F04FEFAE-EC9E-53DC-5620-C63A0E2011F9}"/>
          </ac:spMkLst>
        </pc:spChg>
        <pc:spChg chg="add mod">
          <ac:chgData name="Eike, Michell L." userId="835521cf-4bf5-41b6-b3d8-e14ae4606327" providerId="ADAL" clId="{E2B088EB-2600-4454-9D10-79C1CABF4A00}" dt="2026-08-11T21:10:45.998" v="898" actId="164"/>
          <ac:spMkLst>
            <pc:docMk/>
            <pc:sldMk cId="4018115390" sldId="299"/>
            <ac:spMk id="23" creationId="{7DDBC00D-A088-F2CE-43D1-DB9FD6EB1024}"/>
          </ac:spMkLst>
        </pc:spChg>
        <pc:spChg chg="add mod">
          <ac:chgData name="Eike, Michell L." userId="835521cf-4bf5-41b6-b3d8-e14ae4606327" providerId="ADAL" clId="{E2B088EB-2600-4454-9D10-79C1CABF4A00}" dt="2026-08-11T21:11:46.919" v="926" actId="207"/>
          <ac:spMkLst>
            <pc:docMk/>
            <pc:sldMk cId="4018115390" sldId="299"/>
            <ac:spMk id="24" creationId="{474A4095-B670-B9F5-A780-F2D4BCB3694F}"/>
          </ac:spMkLst>
        </pc:spChg>
        <pc:spChg chg="add mod">
          <ac:chgData name="Eike, Michell L." userId="835521cf-4bf5-41b6-b3d8-e14ae4606327" providerId="ADAL" clId="{E2B088EB-2600-4454-9D10-79C1CABF4A00}" dt="2026-08-11T21:11:38.070" v="925" actId="164"/>
          <ac:spMkLst>
            <pc:docMk/>
            <pc:sldMk cId="4018115390" sldId="299"/>
            <ac:spMk id="25" creationId="{96C6D98D-5FC5-AF57-3D05-098067143FD0}"/>
          </ac:spMkLst>
        </pc:spChg>
        <pc:spChg chg="add mod">
          <ac:chgData name="Eike, Michell L." userId="835521cf-4bf5-41b6-b3d8-e14ae4606327" providerId="ADAL" clId="{E2B088EB-2600-4454-9D10-79C1CABF4A00}" dt="2026-08-11T21:11:38.070" v="925" actId="164"/>
          <ac:spMkLst>
            <pc:docMk/>
            <pc:sldMk cId="4018115390" sldId="299"/>
            <ac:spMk id="26" creationId="{2441AE41-4666-1736-EDEC-3975AEF74648}"/>
          </ac:spMkLst>
        </pc:spChg>
        <pc:grpChg chg="add mod">
          <ac:chgData name="Eike, Michell L." userId="835521cf-4bf5-41b6-b3d8-e14ae4606327" providerId="ADAL" clId="{E2B088EB-2600-4454-9D10-79C1CABF4A00}" dt="2026-08-18T12:12:02.702" v="3911" actId="962"/>
          <ac:grpSpMkLst>
            <pc:docMk/>
            <pc:sldMk cId="4018115390" sldId="299"/>
            <ac:grpSpMk id="27" creationId="{6D60686D-96AB-460A-5BB4-45474BB83BE5}"/>
          </ac:grpSpMkLst>
        </pc:grpChg>
        <pc:grpChg chg="add mod">
          <ac:chgData name="Eike, Michell L." userId="835521cf-4bf5-41b6-b3d8-e14ae4606327" providerId="ADAL" clId="{E2B088EB-2600-4454-9D10-79C1CABF4A00}" dt="2026-08-18T12:11:50.884" v="3907" actId="962"/>
          <ac:grpSpMkLst>
            <pc:docMk/>
            <pc:sldMk cId="4018115390" sldId="299"/>
            <ac:grpSpMk id="28" creationId="{FA49D43F-D727-1F2E-3BB5-A8F32183EB65}"/>
          </ac:grpSpMkLst>
        </pc:grpChg>
        <pc:grpChg chg="add mod">
          <ac:chgData name="Eike, Michell L." userId="835521cf-4bf5-41b6-b3d8-e14ae4606327" providerId="ADAL" clId="{E2B088EB-2600-4454-9D10-79C1CABF4A00}" dt="2026-08-18T12:11:57.305" v="3909" actId="962"/>
          <ac:grpSpMkLst>
            <pc:docMk/>
            <pc:sldMk cId="4018115390" sldId="299"/>
            <ac:grpSpMk id="29" creationId="{3CE738FB-1DBD-5A88-A776-117E7A180EFB}"/>
          </ac:grpSpMkLst>
        </pc:grpChg>
        <pc:grpChg chg="add mod">
          <ac:chgData name="Eike, Michell L." userId="835521cf-4bf5-41b6-b3d8-e14ae4606327" providerId="ADAL" clId="{E2B088EB-2600-4454-9D10-79C1CABF4A00}" dt="2026-08-18T12:12:07.099" v="3913" actId="962"/>
          <ac:grpSpMkLst>
            <pc:docMk/>
            <pc:sldMk cId="4018115390" sldId="299"/>
            <ac:grpSpMk id="30" creationId="{E473F445-6464-45EA-1C07-94551AC1CB7D}"/>
          </ac:grpSpMkLst>
        </pc:grpChg>
        <pc:graphicFrameChg chg="add mod modGraphic">
          <ac:chgData name="Eike, Michell L." userId="835521cf-4bf5-41b6-b3d8-e14ae4606327" providerId="ADAL" clId="{E2B088EB-2600-4454-9D10-79C1CABF4A00}" dt="2026-08-11T21:08:45.883" v="874" actId="255"/>
          <ac:graphicFrameMkLst>
            <pc:docMk/>
            <pc:sldMk cId="4018115390" sldId="299"/>
            <ac:graphicFrameMk id="4" creationId="{90C9F758-5A29-19A5-C4FD-A41572D0B570}"/>
          </ac:graphicFrameMkLst>
        </pc:graphicFrameChg>
        <pc:picChg chg="add mod">
          <ac:chgData name="Eike, Michell L." userId="835521cf-4bf5-41b6-b3d8-e14ae4606327" providerId="ADAL" clId="{E2B088EB-2600-4454-9D10-79C1CABF4A00}" dt="2026-08-18T12:10:58.356" v="3904" actId="962"/>
          <ac:picMkLst>
            <pc:docMk/>
            <pc:sldMk cId="4018115390" sldId="299"/>
            <ac:picMk id="8" creationId="{4AB6CC15-12ED-1990-B751-C999974FEA43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8-18T12:14:14.242" v="3997" actId="962"/>
        <pc:sldMkLst>
          <pc:docMk/>
          <pc:sldMk cId="1832834145" sldId="300"/>
        </pc:sldMkLst>
        <pc:spChg chg="mod">
          <ac:chgData name="Eike, Michell L." userId="835521cf-4bf5-41b6-b3d8-e14ae4606327" providerId="ADAL" clId="{E2B088EB-2600-4454-9D10-79C1CABF4A00}" dt="2026-08-11T21:58:34.532" v="1342" actId="20577"/>
          <ac:spMkLst>
            <pc:docMk/>
            <pc:sldMk cId="1832834145" sldId="300"/>
            <ac:spMk id="2" creationId="{77BB03A7-9AC0-CB89-7630-24C041401708}"/>
          </ac:spMkLst>
        </pc:spChg>
        <pc:spChg chg="mod">
          <ac:chgData name="Eike, Michell L." userId="835521cf-4bf5-41b6-b3d8-e14ae4606327" providerId="ADAL" clId="{E2B088EB-2600-4454-9D10-79C1CABF4A00}" dt="2026-08-12T13:45:21.165" v="3787" actId="13926"/>
          <ac:spMkLst>
            <pc:docMk/>
            <pc:sldMk cId="1832834145" sldId="300"/>
            <ac:spMk id="3" creationId="{49F8980E-F49C-BB55-3AA5-3F31935252C1}"/>
          </ac:spMkLst>
        </pc:spChg>
        <pc:spChg chg="mod">
          <ac:chgData name="Eike, Michell L." userId="835521cf-4bf5-41b6-b3d8-e14ae4606327" providerId="ADAL" clId="{E2B088EB-2600-4454-9D10-79C1CABF4A00}" dt="2026-08-12T13:45:32.313" v="3788" actId="165"/>
          <ac:spMkLst>
            <pc:docMk/>
            <pc:sldMk cId="1832834145" sldId="300"/>
            <ac:spMk id="7" creationId="{C03DAE6E-BF7C-BB1C-1B94-CB57DEFD20B4}"/>
          </ac:spMkLst>
        </pc:spChg>
        <pc:spChg chg="mod">
          <ac:chgData name="Eike, Michell L." userId="835521cf-4bf5-41b6-b3d8-e14ae4606327" providerId="ADAL" clId="{E2B088EB-2600-4454-9D10-79C1CABF4A00}" dt="2026-08-12T13:45:32.313" v="3788" actId="165"/>
          <ac:spMkLst>
            <pc:docMk/>
            <pc:sldMk cId="1832834145" sldId="300"/>
            <ac:spMk id="8" creationId="{F8FDD2B4-4553-2167-7AB6-06B6A68350EA}"/>
          </ac:spMkLst>
        </pc:spChg>
        <pc:spChg chg="mod topLvl">
          <ac:chgData name="Eike, Michell L." userId="835521cf-4bf5-41b6-b3d8-e14ae4606327" providerId="ADAL" clId="{E2B088EB-2600-4454-9D10-79C1CABF4A00}" dt="2026-08-12T13:45:42.694" v="3792" actId="164"/>
          <ac:spMkLst>
            <pc:docMk/>
            <pc:sldMk cId="1832834145" sldId="300"/>
            <ac:spMk id="11" creationId="{2CEC6F8F-0D4B-1B7B-3A29-A1B6525C9FDB}"/>
          </ac:spMkLst>
        </pc:spChg>
        <pc:spChg chg="mod">
          <ac:chgData name="Eike, Michell L." userId="835521cf-4bf5-41b6-b3d8-e14ae4606327" providerId="ADAL" clId="{E2B088EB-2600-4454-9D10-79C1CABF4A00}" dt="2026-08-12T13:45:35.246" v="3789" actId="165"/>
          <ac:spMkLst>
            <pc:docMk/>
            <pc:sldMk cId="1832834145" sldId="300"/>
            <ac:spMk id="12" creationId="{3C925CE3-DA0D-1796-588C-F7B1E9338857}"/>
          </ac:spMkLst>
        </pc:spChg>
        <pc:spChg chg="mod">
          <ac:chgData name="Eike, Michell L." userId="835521cf-4bf5-41b6-b3d8-e14ae4606327" providerId="ADAL" clId="{E2B088EB-2600-4454-9D10-79C1CABF4A00}" dt="2026-08-12T13:45:35.246" v="3789" actId="165"/>
          <ac:spMkLst>
            <pc:docMk/>
            <pc:sldMk cId="1832834145" sldId="300"/>
            <ac:spMk id="13" creationId="{7955F8B8-2DA2-AF7F-2B3A-0F20470D779B}"/>
          </ac:spMkLst>
        </pc:spChg>
        <pc:spChg chg="mod">
          <ac:chgData name="Eike, Michell L." userId="835521cf-4bf5-41b6-b3d8-e14ae4606327" providerId="ADAL" clId="{E2B088EB-2600-4454-9D10-79C1CABF4A00}" dt="2026-08-12T13:45:35.246" v="3789" actId="165"/>
          <ac:spMkLst>
            <pc:docMk/>
            <pc:sldMk cId="1832834145" sldId="300"/>
            <ac:spMk id="14" creationId="{05FB803B-A3E8-08ED-CF61-780FAF76D51C}"/>
          </ac:spMkLst>
        </pc:spChg>
        <pc:spChg chg="mod">
          <ac:chgData name="Eike, Michell L." userId="835521cf-4bf5-41b6-b3d8-e14ae4606327" providerId="ADAL" clId="{E2B088EB-2600-4454-9D10-79C1CABF4A00}" dt="2026-08-12T13:45:35.246" v="3789" actId="165"/>
          <ac:spMkLst>
            <pc:docMk/>
            <pc:sldMk cId="1832834145" sldId="300"/>
            <ac:spMk id="15" creationId="{BECBF429-F4DF-038A-5388-0866FB0DBE0A}"/>
          </ac:spMkLst>
        </pc:spChg>
        <pc:spChg chg="mod">
          <ac:chgData name="Eike, Michell L." userId="835521cf-4bf5-41b6-b3d8-e14ae4606327" providerId="ADAL" clId="{E2B088EB-2600-4454-9D10-79C1CABF4A00}" dt="2026-08-12T13:45:55.282" v="3794" actId="208"/>
          <ac:spMkLst>
            <pc:docMk/>
            <pc:sldMk cId="1832834145" sldId="300"/>
            <ac:spMk id="17" creationId="{9ADAF7DC-C26B-4300-A856-A04377657227}"/>
          </ac:spMkLst>
        </pc:spChg>
        <pc:spChg chg="mod">
          <ac:chgData name="Eike, Michell L." userId="835521cf-4bf5-41b6-b3d8-e14ae4606327" providerId="ADAL" clId="{E2B088EB-2600-4454-9D10-79C1CABF4A00}" dt="2026-08-12T13:45:55.282" v="3794" actId="208"/>
          <ac:spMkLst>
            <pc:docMk/>
            <pc:sldMk cId="1832834145" sldId="300"/>
            <ac:spMk id="18" creationId="{9963A556-4F89-1164-FBE2-60ADA7590360}"/>
          </ac:spMkLst>
        </pc:spChg>
        <pc:grpChg chg="mod">
          <ac:chgData name="Eike, Michell L." userId="835521cf-4bf5-41b6-b3d8-e14ae4606327" providerId="ADAL" clId="{E2B088EB-2600-4454-9D10-79C1CABF4A00}" dt="2026-08-12T13:45:45.233" v="3793" actId="164"/>
          <ac:grpSpMkLst>
            <pc:docMk/>
            <pc:sldMk cId="1832834145" sldId="300"/>
            <ac:grpSpMk id="6" creationId="{B86A0F76-EF8A-EF2F-F8EB-E1D99DB95D6E}"/>
          </ac:grpSpMkLst>
        </pc:grpChg>
        <pc:grpChg chg="mod topLvl">
          <ac:chgData name="Eike, Michell L." userId="835521cf-4bf5-41b6-b3d8-e14ae4606327" providerId="ADAL" clId="{E2B088EB-2600-4454-9D10-79C1CABF4A00}" dt="2026-08-12T13:45:42.694" v="3792" actId="164"/>
          <ac:grpSpMkLst>
            <pc:docMk/>
            <pc:sldMk cId="1832834145" sldId="300"/>
            <ac:grpSpMk id="9" creationId="{4BF695D6-413B-1ADD-AFB7-7FAD8B029436}"/>
          </ac:grpSpMkLst>
        </pc:grpChg>
        <pc:grpChg chg="mod topLvl">
          <ac:chgData name="Eike, Michell L." userId="835521cf-4bf5-41b6-b3d8-e14ae4606327" providerId="ADAL" clId="{E2B088EB-2600-4454-9D10-79C1CABF4A00}" dt="2026-08-12T13:45:42.694" v="3792" actId="164"/>
          <ac:grpSpMkLst>
            <pc:docMk/>
            <pc:sldMk cId="1832834145" sldId="300"/>
            <ac:grpSpMk id="10" creationId="{159FCC0B-E47C-C24F-E2B8-F52067B4000D}"/>
          </ac:grpSpMkLst>
        </pc:grpChg>
        <pc:grpChg chg="add mod">
          <ac:chgData name="Eike, Michell L." userId="835521cf-4bf5-41b6-b3d8-e14ae4606327" providerId="ADAL" clId="{E2B088EB-2600-4454-9D10-79C1CABF4A00}" dt="2026-08-12T13:46:09.108" v="3798" actId="164"/>
          <ac:grpSpMkLst>
            <pc:docMk/>
            <pc:sldMk cId="1832834145" sldId="300"/>
            <ac:grpSpMk id="16" creationId="{B991BEE0-FAA0-C77F-D7CC-70E6E09F0CE8}"/>
          </ac:grpSpMkLst>
        </pc:grpChg>
        <pc:grpChg chg="add mod">
          <ac:chgData name="Eike, Michell L." userId="835521cf-4bf5-41b6-b3d8-e14ae4606327" providerId="ADAL" clId="{E2B088EB-2600-4454-9D10-79C1CABF4A00}" dt="2026-08-12T13:45:45.233" v="3793" actId="164"/>
          <ac:grpSpMkLst>
            <pc:docMk/>
            <pc:sldMk cId="1832834145" sldId="300"/>
            <ac:grpSpMk id="19" creationId="{B2E8EF5B-F48A-0873-2F70-34CE627AB468}"/>
          </ac:grpSpMkLst>
        </pc:grpChg>
        <pc:grpChg chg="add mod">
          <ac:chgData name="Eike, Michell L." userId="835521cf-4bf5-41b6-b3d8-e14ae4606327" providerId="ADAL" clId="{E2B088EB-2600-4454-9D10-79C1CABF4A00}" dt="2026-08-12T13:46:09.108" v="3798" actId="164"/>
          <ac:grpSpMkLst>
            <pc:docMk/>
            <pc:sldMk cId="1832834145" sldId="300"/>
            <ac:grpSpMk id="20" creationId="{B88A65EF-577B-CD4B-FC1F-5CE1E4B30728}"/>
          </ac:grpSpMkLst>
        </pc:grpChg>
        <pc:grpChg chg="add mod">
          <ac:chgData name="Eike, Michell L." userId="835521cf-4bf5-41b6-b3d8-e14ae4606327" providerId="ADAL" clId="{E2B088EB-2600-4454-9D10-79C1CABF4A00}" dt="2026-08-18T12:14:14.242" v="3997" actId="962"/>
          <ac:grpSpMkLst>
            <pc:docMk/>
            <pc:sldMk cId="1832834145" sldId="300"/>
            <ac:grpSpMk id="21" creationId="{9489782B-2E9E-D922-B33A-C7DB07F082CE}"/>
          </ac:grpSpMkLst>
        </pc:grpChg>
      </pc:sldChg>
      <pc:sldChg chg="addSp modSp add mod">
        <pc:chgData name="Eike, Michell L." userId="835521cf-4bf5-41b6-b3d8-e14ae4606327" providerId="ADAL" clId="{E2B088EB-2600-4454-9D10-79C1CABF4A00}" dt="2026-08-18T12:14:15.644" v="3998" actId="962"/>
        <pc:sldMkLst>
          <pc:docMk/>
          <pc:sldMk cId="3242236363" sldId="301"/>
        </pc:sldMkLst>
        <pc:spChg chg="mod">
          <ac:chgData name="Eike, Michell L." userId="835521cf-4bf5-41b6-b3d8-e14ae4606327" providerId="ADAL" clId="{E2B088EB-2600-4454-9D10-79C1CABF4A00}" dt="2026-08-11T21:54:02.573" v="1287" actId="20577"/>
          <ac:spMkLst>
            <pc:docMk/>
            <pc:sldMk cId="3242236363" sldId="301"/>
            <ac:spMk id="2" creationId="{471A3EE0-ABF5-1DD1-D0EF-2E5F0B08F7FF}"/>
          </ac:spMkLst>
        </pc:spChg>
        <pc:spChg chg="mod">
          <ac:chgData name="Eike, Michell L." userId="835521cf-4bf5-41b6-b3d8-e14ae4606327" providerId="ADAL" clId="{E2B088EB-2600-4454-9D10-79C1CABF4A00}" dt="2026-08-11T21:58:03.774" v="1323" actId="20577"/>
          <ac:spMkLst>
            <pc:docMk/>
            <pc:sldMk cId="3242236363" sldId="301"/>
            <ac:spMk id="3" creationId="{BA8D2CDD-3B3B-A236-E2F4-95FF953B09D2}"/>
          </ac:spMkLst>
        </pc:spChg>
        <pc:picChg chg="add mod">
          <ac:chgData name="Eike, Michell L." userId="835521cf-4bf5-41b6-b3d8-e14ae4606327" providerId="ADAL" clId="{E2B088EB-2600-4454-9D10-79C1CABF4A00}" dt="2026-08-18T12:14:15.644" v="3998" actId="962"/>
          <ac:picMkLst>
            <pc:docMk/>
            <pc:sldMk cId="3242236363" sldId="301"/>
            <ac:picMk id="5" creationId="{FDC8C704-BC93-8F90-EFE2-3F4DC417F1C0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8-11T20:13:46.170" v="328" actId="20577"/>
        <pc:sldMkLst>
          <pc:docMk/>
          <pc:sldMk cId="2444041589" sldId="305"/>
        </pc:sldMkLst>
        <pc:spChg chg="mod">
          <ac:chgData name="Eike, Michell L." userId="835521cf-4bf5-41b6-b3d8-e14ae4606327" providerId="ADAL" clId="{E2B088EB-2600-4454-9D10-79C1CABF4A00}" dt="2026-08-11T20:03:44.832" v="311" actId="20577"/>
          <ac:spMkLst>
            <pc:docMk/>
            <pc:sldMk cId="2444041589" sldId="305"/>
            <ac:spMk id="2" creationId="{8B2FFFE0-9F93-5109-EE9E-8A47F01AEDF6}"/>
          </ac:spMkLst>
        </pc:spChg>
        <pc:spChg chg="mod">
          <ac:chgData name="Eike, Michell L." userId="835521cf-4bf5-41b6-b3d8-e14ae4606327" providerId="ADAL" clId="{E2B088EB-2600-4454-9D10-79C1CABF4A00}" dt="2026-08-11T20:13:46.170" v="328" actId="20577"/>
          <ac:spMkLst>
            <pc:docMk/>
            <pc:sldMk cId="2444041589" sldId="305"/>
            <ac:spMk id="3" creationId="{FFB0AD2E-A34A-5263-5B54-B0B4C576C6D3}"/>
          </ac:spMkLst>
        </pc:spChg>
      </pc:sldChg>
      <pc:sldChg chg="delSp modSp add">
        <pc:chgData name="Eike, Michell L." userId="835521cf-4bf5-41b6-b3d8-e14ae4606327" providerId="ADAL" clId="{E2B088EB-2600-4454-9D10-79C1CABF4A00}" dt="2026-08-11T20:04:41.597" v="313" actId="27803"/>
        <pc:sldMkLst>
          <pc:docMk/>
          <pc:sldMk cId="1267181547" sldId="306"/>
        </pc:sldMkLst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6" creationId="{8D26E5ED-3DE4-0B3E-2D23-313E8AAE939F}"/>
          </ac:spMkLst>
        </pc:spChg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7" creationId="{7B62FC36-1482-5245-6143-6824CC95D05E}"/>
          </ac:spMkLst>
        </pc:spChg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8" creationId="{6BCB8B17-3A16-AF99-05B3-FF403A93CEF4}"/>
          </ac:spMkLst>
        </pc:spChg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9" creationId="{3EB68048-4E0D-F093-A615-C68F96AA878D}"/>
          </ac:spMkLst>
        </pc:spChg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10" creationId="{A460F997-6D52-B6E0-A991-8BBAA9BA93D4}"/>
          </ac:spMkLst>
        </pc:spChg>
        <pc:spChg chg="mod">
          <ac:chgData name="Eike, Michell L." userId="835521cf-4bf5-41b6-b3d8-e14ae4606327" providerId="ADAL" clId="{E2B088EB-2600-4454-9D10-79C1CABF4A00}" dt="2026-08-11T20:04:41.597" v="313" actId="27803"/>
          <ac:spMkLst>
            <pc:docMk/>
            <pc:sldMk cId="1267181547" sldId="306"/>
            <ac:spMk id="11" creationId="{AD6E3CF3-510F-0308-A3D1-A27451BC6DFE}"/>
          </ac:spMkLst>
        </pc:spChg>
        <pc:grpChg chg="mod">
          <ac:chgData name="Eike, Michell L." userId="835521cf-4bf5-41b6-b3d8-e14ae4606327" providerId="ADAL" clId="{E2B088EB-2600-4454-9D10-79C1CABF4A00}" dt="2026-08-11T20:04:41.597" v="313" actId="27803"/>
          <ac:grpSpMkLst>
            <pc:docMk/>
            <pc:sldMk cId="1267181547" sldId="306"/>
            <ac:grpSpMk id="4" creationId="{C3FAEDE9-B57E-5DF7-7CDD-CFAF87ECD113}"/>
          </ac:grpSpMkLst>
        </pc:grpChg>
      </pc:sldChg>
      <pc:sldChg chg="addSp delSp modSp add mod">
        <pc:chgData name="Eike, Michell L." userId="835521cf-4bf5-41b6-b3d8-e14ae4606327" providerId="ADAL" clId="{E2B088EB-2600-4454-9D10-79C1CABF4A00}" dt="2026-08-18T12:12:43.627" v="3917" actId="962"/>
        <pc:sldMkLst>
          <pc:docMk/>
          <pc:sldMk cId="315708258" sldId="307"/>
        </pc:sldMkLst>
        <pc:spChg chg="mod">
          <ac:chgData name="Eike, Michell L." userId="835521cf-4bf5-41b6-b3d8-e14ae4606327" providerId="ADAL" clId="{E2B088EB-2600-4454-9D10-79C1CABF4A00}" dt="2026-08-11T21:45:46.152" v="1221" actId="20577"/>
          <ac:spMkLst>
            <pc:docMk/>
            <pc:sldMk cId="315708258" sldId="307"/>
            <ac:spMk id="2" creationId="{7142DFD8-36AE-607B-E520-51D37EB2CFF4}"/>
          </ac:spMkLst>
        </pc:spChg>
        <pc:spChg chg="mod">
          <ac:chgData name="Eike, Michell L." userId="835521cf-4bf5-41b6-b3d8-e14ae4606327" providerId="ADAL" clId="{E2B088EB-2600-4454-9D10-79C1CABF4A00}" dt="2026-08-12T12:59:54.638" v="1920" actId="20577"/>
          <ac:spMkLst>
            <pc:docMk/>
            <pc:sldMk cId="315708258" sldId="307"/>
            <ac:spMk id="3" creationId="{670C5FE9-6E34-8E31-4305-1EA3AE60E0BA}"/>
          </ac:spMkLst>
        </pc:spChg>
        <pc:spChg chg="add mod ord">
          <ac:chgData name="Eike, Michell L." userId="835521cf-4bf5-41b6-b3d8-e14ae4606327" providerId="ADAL" clId="{E2B088EB-2600-4454-9D10-79C1CABF4A00}" dt="2026-08-12T12:57:57.767" v="1876" actId="164"/>
          <ac:spMkLst>
            <pc:docMk/>
            <pc:sldMk cId="315708258" sldId="307"/>
            <ac:spMk id="6" creationId="{FEDDBA49-CD58-7C76-86A5-512100829BB0}"/>
          </ac:spMkLst>
        </pc:spChg>
        <pc:spChg chg="add mod ord">
          <ac:chgData name="Eike, Michell L." userId="835521cf-4bf5-41b6-b3d8-e14ae4606327" providerId="ADAL" clId="{E2B088EB-2600-4454-9D10-79C1CABF4A00}" dt="2026-08-12T12:57:54.802" v="1875" actId="164"/>
          <ac:spMkLst>
            <pc:docMk/>
            <pc:sldMk cId="315708258" sldId="307"/>
            <ac:spMk id="7" creationId="{781A6A14-8EBD-6F74-8810-B68BF14F7E83}"/>
          </ac:spMkLst>
        </pc:spChg>
        <pc:spChg chg="add mod">
          <ac:chgData name="Eike, Michell L." userId="835521cf-4bf5-41b6-b3d8-e14ae4606327" providerId="ADAL" clId="{E2B088EB-2600-4454-9D10-79C1CABF4A00}" dt="2026-08-12T12:57:57.767" v="1876" actId="164"/>
          <ac:spMkLst>
            <pc:docMk/>
            <pc:sldMk cId="315708258" sldId="307"/>
            <ac:spMk id="8" creationId="{0B347DCD-EB95-C5D7-AAB2-1BD5E59EF127}"/>
          </ac:spMkLst>
        </pc:spChg>
        <pc:spChg chg="add mod">
          <ac:chgData name="Eike, Michell L." userId="835521cf-4bf5-41b6-b3d8-e14ae4606327" providerId="ADAL" clId="{E2B088EB-2600-4454-9D10-79C1CABF4A00}" dt="2026-08-12T12:57:54.802" v="1875" actId="164"/>
          <ac:spMkLst>
            <pc:docMk/>
            <pc:sldMk cId="315708258" sldId="307"/>
            <ac:spMk id="10" creationId="{E6C1171F-95FE-0AB7-9E3F-642FF176ED71}"/>
          </ac:spMkLst>
        </pc:spChg>
        <pc:grpChg chg="add mod">
          <ac:chgData name="Eike, Michell L." userId="835521cf-4bf5-41b6-b3d8-e14ae4606327" providerId="ADAL" clId="{E2B088EB-2600-4454-9D10-79C1CABF4A00}" dt="2026-08-18T12:12:43.627" v="3917" actId="962"/>
          <ac:grpSpMkLst>
            <pc:docMk/>
            <pc:sldMk cId="315708258" sldId="307"/>
            <ac:grpSpMk id="11" creationId="{DA0FD8B9-B52E-A72B-54C8-1ECCAB5B5535}"/>
          </ac:grpSpMkLst>
        </pc:grpChg>
        <pc:grpChg chg="add mod">
          <ac:chgData name="Eike, Michell L." userId="835521cf-4bf5-41b6-b3d8-e14ae4606327" providerId="ADAL" clId="{E2B088EB-2600-4454-9D10-79C1CABF4A00}" dt="2026-08-18T12:12:29.125" v="3915" actId="962"/>
          <ac:grpSpMkLst>
            <pc:docMk/>
            <pc:sldMk cId="315708258" sldId="307"/>
            <ac:grpSpMk id="12" creationId="{59A7C146-8269-205A-A6C5-8A6D72F33BF3}"/>
          </ac:grpSpMkLst>
        </pc:grpChg>
      </pc:sldChg>
      <pc:sldChg chg="modSp add mod">
        <pc:chgData name="Eike, Michell L." userId="835521cf-4bf5-41b6-b3d8-e14ae4606327" providerId="ADAL" clId="{E2B088EB-2600-4454-9D10-79C1CABF4A00}" dt="2026-08-25T18:48:01.044" v="4001" actId="20577"/>
        <pc:sldMkLst>
          <pc:docMk/>
          <pc:sldMk cId="4244768119" sldId="308"/>
        </pc:sldMkLst>
        <pc:spChg chg="mod">
          <ac:chgData name="Eike, Michell L." userId="835521cf-4bf5-41b6-b3d8-e14ae4606327" providerId="ADAL" clId="{E2B088EB-2600-4454-9D10-79C1CABF4A00}" dt="2026-08-25T18:48:01.044" v="4001" actId="20577"/>
          <ac:spMkLst>
            <pc:docMk/>
            <pc:sldMk cId="4244768119" sldId="308"/>
            <ac:spMk id="3" creationId="{EC0EF39F-1852-05AB-0F4D-CD7329BBA990}"/>
          </ac:spMkLst>
        </pc:spChg>
      </pc:sldChg>
      <pc:sldChg chg="modSp add mod modClrScheme chgLayout">
        <pc:chgData name="Eike, Michell L." userId="835521cf-4bf5-41b6-b3d8-e14ae4606327" providerId="ADAL" clId="{E2B088EB-2600-4454-9D10-79C1CABF4A00}" dt="2026-08-12T13:51:47.284" v="3889" actId="13926"/>
        <pc:sldMkLst>
          <pc:docMk/>
          <pc:sldMk cId="181813313" sldId="310"/>
        </pc:sldMkLst>
        <pc:spChg chg="mod ord">
          <ac:chgData name="Eike, Michell L." userId="835521cf-4bf5-41b6-b3d8-e14ae4606327" providerId="ADAL" clId="{E2B088EB-2600-4454-9D10-79C1CABF4A00}" dt="2026-08-11T21:59:58.414" v="1355" actId="700"/>
          <ac:spMkLst>
            <pc:docMk/>
            <pc:sldMk cId="181813313" sldId="310"/>
            <ac:spMk id="2" creationId="{5F0761D2-1B14-E57B-9D3B-993ED3AE7A20}"/>
          </ac:spMkLst>
        </pc:spChg>
        <pc:spChg chg="mod ord">
          <ac:chgData name="Eike, Michell L." userId="835521cf-4bf5-41b6-b3d8-e14ae4606327" providerId="ADAL" clId="{E2B088EB-2600-4454-9D10-79C1CABF4A00}" dt="2026-08-12T13:51:47.284" v="3889" actId="13926"/>
          <ac:spMkLst>
            <pc:docMk/>
            <pc:sldMk cId="181813313" sldId="310"/>
            <ac:spMk id="3" creationId="{C8A30861-C093-BC6E-6FCD-B4263A16CDA9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8-18T12:14:03.739" v="3996" actId="962"/>
        <pc:sldMkLst>
          <pc:docMk/>
          <pc:sldMk cId="1528991267" sldId="311"/>
        </pc:sldMkLst>
        <pc:spChg chg="mod">
          <ac:chgData name="Eike, Michell L." userId="835521cf-4bf5-41b6-b3d8-e14ae4606327" providerId="ADAL" clId="{E2B088EB-2600-4454-9D10-79C1CABF4A00}" dt="2026-08-13T12:58:32.878" v="3891" actId="6549"/>
          <ac:spMkLst>
            <pc:docMk/>
            <pc:sldMk cId="1528991267" sldId="311"/>
            <ac:spMk id="2" creationId="{0A07CB1E-EF21-E369-CD49-C05287638A0B}"/>
          </ac:spMkLst>
        </pc:spChg>
        <pc:spChg chg="mod">
          <ac:chgData name="Eike, Michell L." userId="835521cf-4bf5-41b6-b3d8-e14ae4606327" providerId="ADAL" clId="{E2B088EB-2600-4454-9D10-79C1CABF4A00}" dt="2026-08-12T12:38:51.092" v="1448" actId="20577"/>
          <ac:spMkLst>
            <pc:docMk/>
            <pc:sldMk cId="1528991267" sldId="311"/>
            <ac:spMk id="3" creationId="{6AA4C6BE-8902-14BC-0408-AB61ACD804DB}"/>
          </ac:spMkLst>
        </pc:spChg>
        <pc:grpChg chg="add mod">
          <ac:chgData name="Eike, Michell L." userId="835521cf-4bf5-41b6-b3d8-e14ae4606327" providerId="ADAL" clId="{E2B088EB-2600-4454-9D10-79C1CABF4A00}" dt="2026-08-18T12:14:03.739" v="3996" actId="962"/>
          <ac:grpSpMkLst>
            <pc:docMk/>
            <pc:sldMk cId="1528991267" sldId="311"/>
            <ac:grpSpMk id="4" creationId="{0D99C422-DCF0-B5F3-7E36-4BEF9C7E09D8}"/>
          </ac:grpSpMkLst>
        </pc:grpChg>
        <pc:graphicFrameChg chg="mod modGraphic">
          <ac:chgData name="Eike, Michell L." userId="835521cf-4bf5-41b6-b3d8-e14ae4606327" providerId="ADAL" clId="{E2B088EB-2600-4454-9D10-79C1CABF4A00}" dt="2026-08-12T12:50:41.695" v="1725" actId="1035"/>
          <ac:graphicFrameMkLst>
            <pc:docMk/>
            <pc:sldMk cId="1528991267" sldId="311"/>
            <ac:graphicFrameMk id="5" creationId="{236340CD-F727-10B5-7D1D-4846D5A1F99B}"/>
          </ac:graphicFrameMkLst>
        </pc:graphicFrame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6" creationId="{87864264-B3D9-2D6E-EDB7-73DC4C1AAB28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0" creationId="{26EE65E4-F23B-1E78-09D1-A950112561EB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3" creationId="{8407AD79-B294-B7C4-C3FA-5A253AF4A307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4" creationId="{FC1849A2-2370-A0AB-29FA-C9B8051361BB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5" creationId="{93DF8005-209F-8C68-738A-05F0AEB848EC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6" creationId="{0A246DAD-743A-5AB9-A7D1-F98D99B77FCC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7" creationId="{7CF58687-26B2-F5B9-D527-8F1D447FABCC}"/>
          </ac:picMkLst>
        </pc:picChg>
        <pc:picChg chg="add mod">
          <ac:chgData name="Eike, Michell L." userId="835521cf-4bf5-41b6-b3d8-e14ae4606327" providerId="ADAL" clId="{E2B088EB-2600-4454-9D10-79C1CABF4A00}" dt="2026-08-18T12:13:36.562" v="3932" actId="164"/>
          <ac:picMkLst>
            <pc:docMk/>
            <pc:sldMk cId="1528991267" sldId="311"/>
            <ac:picMk id="18" creationId="{23FA8111-464C-923B-C929-54D4B0FFE79E}"/>
          </ac:picMkLst>
        </pc:picChg>
      </pc:sldChg>
      <pc:sldChg chg="modSp add mod">
        <pc:chgData name="Eike, Michell L." userId="835521cf-4bf5-41b6-b3d8-e14ae4606327" providerId="ADAL" clId="{E2B088EB-2600-4454-9D10-79C1CABF4A00}" dt="2026-08-25T18:48:05.429" v="4002" actId="20577"/>
        <pc:sldMkLst>
          <pc:docMk/>
          <pc:sldMk cId="3920177298" sldId="315"/>
        </pc:sldMkLst>
        <pc:spChg chg="mod">
          <ac:chgData name="Eike, Michell L." userId="835521cf-4bf5-41b6-b3d8-e14ae4606327" providerId="ADAL" clId="{E2B088EB-2600-4454-9D10-79C1CABF4A00}" dt="2026-08-25T18:48:05.429" v="4002" actId="20577"/>
          <ac:spMkLst>
            <pc:docMk/>
            <pc:sldMk cId="3920177298" sldId="315"/>
            <ac:spMk id="3" creationId="{3595748C-FE13-16F3-C326-17601D31E13E}"/>
          </ac:spMkLst>
        </pc:spChg>
      </pc:sldChg>
      <pc:sldChg chg="modSp add mod">
        <pc:chgData name="Eike, Michell L." userId="835521cf-4bf5-41b6-b3d8-e14ae4606327" providerId="ADAL" clId="{E2B088EB-2600-4454-9D10-79C1CABF4A00}" dt="2026-08-25T18:48:11.483" v="4005" actId="20577"/>
        <pc:sldMkLst>
          <pc:docMk/>
          <pc:sldMk cId="3965741949" sldId="316"/>
        </pc:sldMkLst>
        <pc:spChg chg="mod">
          <ac:chgData name="Eike, Michell L." userId="835521cf-4bf5-41b6-b3d8-e14ae4606327" providerId="ADAL" clId="{E2B088EB-2600-4454-9D10-79C1CABF4A00}" dt="2026-08-25T18:48:11.483" v="4005" actId="20577"/>
          <ac:spMkLst>
            <pc:docMk/>
            <pc:sldMk cId="3965741949" sldId="316"/>
            <ac:spMk id="3" creationId="{4014D195-3F86-7A94-FB7B-200115F73469}"/>
          </ac:spMkLst>
        </pc:spChg>
      </pc:sldChg>
      <pc:sldChg chg="modSp add mod">
        <pc:chgData name="Eike, Michell L." userId="835521cf-4bf5-41b6-b3d8-e14ae4606327" providerId="ADAL" clId="{E2B088EB-2600-4454-9D10-79C1CABF4A00}" dt="2026-08-25T18:48:18.933" v="4009" actId="6549"/>
        <pc:sldMkLst>
          <pc:docMk/>
          <pc:sldMk cId="349202652" sldId="317"/>
        </pc:sldMkLst>
        <pc:spChg chg="mod">
          <ac:chgData name="Eike, Michell L." userId="835521cf-4bf5-41b6-b3d8-e14ae4606327" providerId="ADAL" clId="{E2B088EB-2600-4454-9D10-79C1CABF4A00}" dt="2026-08-25T18:48:18.933" v="4009" actId="6549"/>
          <ac:spMkLst>
            <pc:docMk/>
            <pc:sldMk cId="349202652" sldId="317"/>
            <ac:spMk id="3" creationId="{8C690C28-FD16-F507-0B3B-7FAAB9EA1BCE}"/>
          </ac:spMkLst>
        </pc:spChg>
      </pc:sldChg>
      <pc:sldChg chg="modSp add mod">
        <pc:chgData name="Eike, Michell L." userId="835521cf-4bf5-41b6-b3d8-e14ae4606327" providerId="ADAL" clId="{E2B088EB-2600-4454-9D10-79C1CABF4A00}" dt="2026-08-12T13:17:10.913" v="3246" actId="13926"/>
        <pc:sldMkLst>
          <pc:docMk/>
          <pc:sldMk cId="345623014" sldId="322"/>
        </pc:sldMkLst>
        <pc:spChg chg="mod">
          <ac:chgData name="Eike, Michell L." userId="835521cf-4bf5-41b6-b3d8-e14ae4606327" providerId="ADAL" clId="{E2B088EB-2600-4454-9D10-79C1CABF4A00}" dt="2026-08-12T13:16:23.631" v="3151" actId="6549"/>
          <ac:spMkLst>
            <pc:docMk/>
            <pc:sldMk cId="345623014" sldId="322"/>
            <ac:spMk id="2" creationId="{A188DE3C-2922-2983-7AAC-9938183890CA}"/>
          </ac:spMkLst>
        </pc:spChg>
        <pc:spChg chg="mod">
          <ac:chgData name="Eike, Michell L." userId="835521cf-4bf5-41b6-b3d8-e14ae4606327" providerId="ADAL" clId="{E2B088EB-2600-4454-9D10-79C1CABF4A00}" dt="2026-08-12T13:17:10.913" v="3246" actId="13926"/>
          <ac:spMkLst>
            <pc:docMk/>
            <pc:sldMk cId="345623014" sldId="322"/>
            <ac:spMk id="3" creationId="{AF0068D4-8DC9-AA3F-F937-499DFD191B5B}"/>
          </ac:spMkLst>
        </pc:spChg>
      </pc:sldChg>
      <pc:sldChg chg="modSp add mod ord">
        <pc:chgData name="Eike, Michell L." userId="835521cf-4bf5-41b6-b3d8-e14ae4606327" providerId="ADAL" clId="{E2B088EB-2600-4454-9D10-79C1CABF4A00}" dt="2026-08-13T12:59:09.448" v="3893"/>
        <pc:sldMkLst>
          <pc:docMk/>
          <pc:sldMk cId="2060289386" sldId="323"/>
        </pc:sldMkLst>
        <pc:spChg chg="mod">
          <ac:chgData name="Eike, Michell L." userId="835521cf-4bf5-41b6-b3d8-e14ae4606327" providerId="ADAL" clId="{E2B088EB-2600-4454-9D10-79C1CABF4A00}" dt="2026-08-12T13:30:10.086" v="3514"/>
          <ac:spMkLst>
            <pc:docMk/>
            <pc:sldMk cId="2060289386" sldId="323"/>
            <ac:spMk id="2" creationId="{DEE854DC-1C95-2CDF-7433-B56EB29921C3}"/>
          </ac:spMkLst>
        </pc:spChg>
        <pc:spChg chg="mod">
          <ac:chgData name="Eike, Michell L." userId="835521cf-4bf5-41b6-b3d8-e14ae4606327" providerId="ADAL" clId="{E2B088EB-2600-4454-9D10-79C1CABF4A00}" dt="2026-08-12T13:31:04.802" v="3533" actId="255"/>
          <ac:spMkLst>
            <pc:docMk/>
            <pc:sldMk cId="2060289386" sldId="323"/>
            <ac:spMk id="3" creationId="{FE6A85EA-29BF-6CF4-4D15-328D226AC1DA}"/>
          </ac:spMkLst>
        </pc:spChg>
      </pc:sldChg>
      <pc:sldChg chg="addSp modSp add mod ord">
        <pc:chgData name="Eike, Michell L." userId="835521cf-4bf5-41b6-b3d8-e14ae4606327" providerId="ADAL" clId="{E2B088EB-2600-4454-9D10-79C1CABF4A00}" dt="2026-08-13T12:59:19.200" v="3899"/>
        <pc:sldMkLst>
          <pc:docMk/>
          <pc:sldMk cId="2092478983" sldId="324"/>
        </pc:sldMkLst>
        <pc:spChg chg="mod">
          <ac:chgData name="Eike, Michell L." userId="835521cf-4bf5-41b6-b3d8-e14ae4606327" providerId="ADAL" clId="{E2B088EB-2600-4454-9D10-79C1CABF4A00}" dt="2026-08-12T13:31:24.417" v="3540" actId="6549"/>
          <ac:spMkLst>
            <pc:docMk/>
            <pc:sldMk cId="2092478983" sldId="324"/>
            <ac:spMk id="2" creationId="{E2C85F8A-A1A3-8756-2BEF-DAFB32E72F0E}"/>
          </ac:spMkLst>
        </pc:spChg>
        <pc:spChg chg="mod">
          <ac:chgData name="Eike, Michell L." userId="835521cf-4bf5-41b6-b3d8-e14ae4606327" providerId="ADAL" clId="{E2B088EB-2600-4454-9D10-79C1CABF4A00}" dt="2026-08-12T13:35:14.668" v="3632" actId="20577"/>
          <ac:spMkLst>
            <pc:docMk/>
            <pc:sldMk cId="2092478983" sldId="324"/>
            <ac:spMk id="3" creationId="{FACB3CE6-3045-8E4A-838C-F0017EE8F801}"/>
          </ac:spMkLst>
        </pc:spChg>
        <pc:spChg chg="add mod">
          <ac:chgData name="Eike, Michell L." userId="835521cf-4bf5-41b6-b3d8-e14ae4606327" providerId="ADAL" clId="{E2B088EB-2600-4454-9D10-79C1CABF4A00}" dt="2026-08-12T13:35:10.908" v="3631" actId="255"/>
          <ac:spMkLst>
            <pc:docMk/>
            <pc:sldMk cId="2092478983" sldId="324"/>
            <ac:spMk id="4" creationId="{0CE5B0A4-E64A-C177-90F6-4094FDE255AC}"/>
          </ac:spMkLst>
        </pc:spChg>
      </pc:sldChg>
      <pc:sldChg chg="modSp add mod ord">
        <pc:chgData name="Eike, Michell L." userId="835521cf-4bf5-41b6-b3d8-e14ae4606327" providerId="ADAL" clId="{E2B088EB-2600-4454-9D10-79C1CABF4A00}" dt="2026-08-13T12:59:16.174" v="3897"/>
        <pc:sldMkLst>
          <pc:docMk/>
          <pc:sldMk cId="1952147378" sldId="325"/>
        </pc:sldMkLst>
        <pc:spChg chg="mod">
          <ac:chgData name="Eike, Michell L." userId="835521cf-4bf5-41b6-b3d8-e14ae4606327" providerId="ADAL" clId="{E2B088EB-2600-4454-9D10-79C1CABF4A00}" dt="2026-08-12T13:35:29.151" v="3635" actId="6549"/>
          <ac:spMkLst>
            <pc:docMk/>
            <pc:sldMk cId="1952147378" sldId="325"/>
            <ac:spMk id="2" creationId="{26995909-C55F-F770-E419-D1E39F71F077}"/>
          </ac:spMkLst>
        </pc:spChg>
        <pc:spChg chg="mod">
          <ac:chgData name="Eike, Michell L." userId="835521cf-4bf5-41b6-b3d8-e14ae4606327" providerId="ADAL" clId="{E2B088EB-2600-4454-9D10-79C1CABF4A00}" dt="2026-08-12T13:37:50.792" v="3685" actId="20577"/>
          <ac:spMkLst>
            <pc:docMk/>
            <pc:sldMk cId="1952147378" sldId="325"/>
            <ac:spMk id="3" creationId="{02ABD957-91CB-8879-0D83-FC44F04F2F7F}"/>
          </ac:spMkLst>
        </pc:spChg>
        <pc:spChg chg="mod">
          <ac:chgData name="Eike, Michell L." userId="835521cf-4bf5-41b6-b3d8-e14ae4606327" providerId="ADAL" clId="{E2B088EB-2600-4454-9D10-79C1CABF4A00}" dt="2026-08-12T13:37:46.912" v="3681" actId="21"/>
          <ac:spMkLst>
            <pc:docMk/>
            <pc:sldMk cId="1952147378" sldId="325"/>
            <ac:spMk id="4" creationId="{EEF4EA5E-1DC4-3116-E53D-3426EDC350F6}"/>
          </ac:spMkLst>
        </pc:spChg>
      </pc:sldChg>
      <pc:sldChg chg="modSp add mod ord">
        <pc:chgData name="Eike, Michell L." userId="835521cf-4bf5-41b6-b3d8-e14ae4606327" providerId="ADAL" clId="{E2B088EB-2600-4454-9D10-79C1CABF4A00}" dt="2026-08-13T12:59:13.239" v="3895"/>
        <pc:sldMkLst>
          <pc:docMk/>
          <pc:sldMk cId="3679671649" sldId="326"/>
        </pc:sldMkLst>
        <pc:spChg chg="mod">
          <ac:chgData name="Eike, Michell L." userId="835521cf-4bf5-41b6-b3d8-e14ae4606327" providerId="ADAL" clId="{E2B088EB-2600-4454-9D10-79C1CABF4A00}" dt="2026-08-12T13:38:26.965" v="3690" actId="20577"/>
          <ac:spMkLst>
            <pc:docMk/>
            <pc:sldMk cId="3679671649" sldId="326"/>
            <ac:spMk id="2" creationId="{9DA349DC-6D87-A89E-F7AD-D97CEF67CD22}"/>
          </ac:spMkLst>
        </pc:spChg>
        <pc:spChg chg="mod">
          <ac:chgData name="Eike, Michell L." userId="835521cf-4bf5-41b6-b3d8-e14ae4606327" providerId="ADAL" clId="{E2B088EB-2600-4454-9D10-79C1CABF4A00}" dt="2026-08-12T13:42:46.921" v="3746" actId="13926"/>
          <ac:spMkLst>
            <pc:docMk/>
            <pc:sldMk cId="3679671649" sldId="326"/>
            <ac:spMk id="3" creationId="{225C0613-4AAE-8DF6-DC4E-67CC91636282}"/>
          </ac:spMkLst>
        </pc:spChg>
        <pc:spChg chg="mod">
          <ac:chgData name="Eike, Michell L." userId="835521cf-4bf5-41b6-b3d8-e14ae4606327" providerId="ADAL" clId="{E2B088EB-2600-4454-9D10-79C1CABF4A00}" dt="2026-08-12T13:42:45.177" v="3745" actId="13926"/>
          <ac:spMkLst>
            <pc:docMk/>
            <pc:sldMk cId="3679671649" sldId="326"/>
            <ac:spMk id="4" creationId="{872C06FD-A735-22FB-2935-5C2C0DE50E51}"/>
          </ac:spMkLst>
        </pc:spChg>
      </pc:sldChg>
      <pc:sldMasterChg chg="delSldLayout">
        <pc:chgData name="Eike, Michell L." userId="835521cf-4bf5-41b6-b3d8-e14ae4606327" providerId="ADAL" clId="{E2B088EB-2600-4454-9D10-79C1CABF4A00}" dt="2026-08-18T12:08:02.193" v="3902" actId="47"/>
        <pc:sldMasterMkLst>
          <pc:docMk/>
          <pc:sldMasterMk cId="0" sldId="214748365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20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 Mirror, microscope, binoculars.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https://learn.k20center.ou.edu/strategy/3020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36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46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/Quote" preserve="1" userDrawn="1">
  <p:cSld name="Objective/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title" hasCustomPrompt="1"/>
          </p:nvPr>
        </p:nvSpPr>
        <p:spPr>
          <a:xfrm>
            <a:off x="805578" y="2150850"/>
            <a:ext cx="7616148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dirty="0"/>
              <a:t>Calibri reg., 50pt</a:t>
            </a:r>
            <a:endParaRPr dirty="0"/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3D162CD-F8D9-B149-8A7B-D3158D404D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2C6F92-D677-DADB-14CB-E4A9A0F3FF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579" y="3054083"/>
            <a:ext cx="7616148" cy="13231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bg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Calibri reg., 26pt</a:t>
            </a:r>
          </a:p>
          <a:p>
            <a:pPr lvl="0"/>
            <a:r>
              <a:rPr lang="en-US" dirty="0"/>
              <a:t>Use bullets for multiple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652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/Quote" preserve="1" userDrawn="1">
  <p:cSld name="1_Objective/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DA58BF7-96A5-8350-1570-1043D704EC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3" name="Google Shape;11;p3">
            <a:extLst>
              <a:ext uri="{FF2B5EF4-FFF2-40B4-BE49-F238E27FC236}">
                <a16:creationId xmlns:a16="http://schemas.microsoft.com/office/drawing/2014/main" id="{5266BDC6-1CA5-351D-FCBD-34962192879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05578" y="2150850"/>
            <a:ext cx="7616148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dirty="0"/>
              <a:t>Calibri reg., 50pt</a:t>
            </a:r>
            <a:endParaRPr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F6B5B06-334D-927E-C0F4-BFFCFEA025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579" y="3054083"/>
            <a:ext cx="7616148" cy="13231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bg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Calibri reg., 26pt</a:t>
            </a:r>
          </a:p>
          <a:p>
            <a:pPr lvl="0"/>
            <a:r>
              <a:rPr lang="en-US" dirty="0"/>
              <a:t>Use bullet for multiple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7500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userDrawn="1">
  <p:cSld name="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;p7">
            <a:extLst>
              <a:ext uri="{FF2B5EF4-FFF2-40B4-BE49-F238E27FC236}">
                <a16:creationId xmlns:a16="http://schemas.microsoft.com/office/drawing/2014/main" id="{4C2BD285-E15E-D49B-BCD6-7CDB88D217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4" name="Picture 3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59DFD43C-449D-AA8F-A3DC-8008571F62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02640B-A07C-50EF-D23C-BF2DBA8C29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29" y="1208350"/>
            <a:ext cx="755808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861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preserve="1" userDrawn="1">
  <p:cSld name="1_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;p7">
            <a:extLst>
              <a:ext uri="{FF2B5EF4-FFF2-40B4-BE49-F238E27FC236}">
                <a16:creationId xmlns:a16="http://schemas.microsoft.com/office/drawing/2014/main" id="{4C2BD285-E15E-D49B-BCD6-7CDB88D217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4" name="Picture 3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59DFD43C-449D-AA8F-A3DC-8008571F62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4A054D3-5F0D-DF86-4557-06E7A51E07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2813" y="1201740"/>
            <a:ext cx="7558087" cy="3431935"/>
          </a:xfrm>
          <a:prstGeom prst="rect">
            <a:avLst/>
          </a:prstGeom>
        </p:spPr>
        <p:txBody>
          <a:bodyPr/>
          <a:lstStyle>
            <a:lvl1pPr marL="228600" indent="-320040">
              <a:lnSpc>
                <a:spcPct val="114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22960" indent="-45720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514350" indent="-514350"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Third level</a:t>
            </a:r>
          </a:p>
          <a:p>
            <a:pPr lvl="1"/>
            <a:r>
              <a:rPr lang="en-US" dirty="0"/>
              <a:t>Sub 2</a:t>
            </a:r>
          </a:p>
          <a:p>
            <a:pPr lvl="0"/>
            <a:r>
              <a:rPr lang="en-US" dirty="0"/>
              <a:t>Lorem Ipsum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675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preserve="1" userDrawn="1">
  <p:cSld name="2_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E32A4170-5749-0EE5-D907-997A16898A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9" name="Google Shape;32;p7">
            <a:extLst>
              <a:ext uri="{FF2B5EF4-FFF2-40B4-BE49-F238E27FC236}">
                <a16:creationId xmlns:a16="http://schemas.microsoft.com/office/drawing/2014/main" id="{63C19211-7080-FEEB-443B-B7061F5B30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ACE2507-17FE-2E93-9D82-10DC90966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359D225-7E39-3EB0-F47A-4264881C8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079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067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" userDrawn="1">
  <p:cSld name="Light Blue -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4190234-4AA2-28BA-849D-6960D3912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4" name="Google Shape;32;p7">
            <a:extLst>
              <a:ext uri="{FF2B5EF4-FFF2-40B4-BE49-F238E27FC236}">
                <a16:creationId xmlns:a16="http://schemas.microsoft.com/office/drawing/2014/main" id="{5923BF4D-E5B6-6C65-93B2-48594BC527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System Font Regular"/>
              <a:buNone/>
              <a:defRPr sz="36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B699B3D-EB52-6310-8DB0-D9EA2996EF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29" y="1208350"/>
            <a:ext cx="755808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3580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" preserve="1" userDrawn="1">
  <p:cSld name="1_Light Blue -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4190234-4AA2-28BA-849D-6960D3912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3" name="Google Shape;32;p7">
            <a:extLst>
              <a:ext uri="{FF2B5EF4-FFF2-40B4-BE49-F238E27FC236}">
                <a16:creationId xmlns:a16="http://schemas.microsoft.com/office/drawing/2014/main" id="{1619A5EF-8CCD-1DAC-F6FA-B84F1ECA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5E39BD2-6E7A-3B65-AF94-9C3F9EE79B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813" y="1210206"/>
            <a:ext cx="7558087" cy="3471862"/>
          </a:xfrm>
          <a:prstGeom prst="rect">
            <a:avLst/>
          </a:prstGeom>
        </p:spPr>
        <p:txBody>
          <a:bodyPr/>
          <a:lstStyle>
            <a:lvl1pPr marL="228600" indent="-32004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+mj-lt"/>
              <a:buAutoNum type="arabicPeriod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22960" indent="-45720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buClr>
                <a:schemeClr val="accent1"/>
              </a:buClr>
              <a:buFont typeface="+mj-lt"/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514350" indent="-514350"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Third level</a:t>
            </a:r>
          </a:p>
          <a:p>
            <a:pPr lvl="1"/>
            <a:r>
              <a:rPr lang="en-US" dirty="0"/>
              <a:t>Sub 2</a:t>
            </a:r>
          </a:p>
          <a:p>
            <a:pPr lvl="0"/>
            <a:r>
              <a:rPr lang="en-US" dirty="0"/>
              <a:t>Lorem Ipsum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83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 2 Column" preserve="1" userDrawn="1">
  <p:cSld name="Light Blue - Content 2 Column">
    <p:bg>
      <p:bgPr>
        <a:solidFill>
          <a:schemeClr val="accen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AA5D56C-8804-7BBA-6CFA-F93946C08F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35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/Quote" preserve="1" userDrawn="1">
  <p:cSld name="Learning Objective(s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title" hasCustomPrompt="1"/>
          </p:nvPr>
        </p:nvSpPr>
        <p:spPr>
          <a:xfrm>
            <a:off x="805578" y="2150850"/>
            <a:ext cx="7616148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dirty="0"/>
              <a:t>Calibri reg., 50pt</a:t>
            </a:r>
            <a:endParaRPr dirty="0"/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3D162CD-F8D9-B149-8A7B-D3158D404D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2C6F92-D677-DADB-14CB-E4A9A0F3FF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579" y="3054083"/>
            <a:ext cx="7616148" cy="13231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bg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Calibri reg., 26pt</a:t>
            </a:r>
          </a:p>
          <a:p>
            <a:pPr lvl="0"/>
            <a:r>
              <a:rPr lang="en-US" dirty="0"/>
              <a:t>Use bullets for multiple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979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/Quote" preserve="1" userDrawn="1">
  <p:cSld name="Essential Ques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DA58BF7-96A5-8350-1570-1043D704EC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3" name="Google Shape;11;p3">
            <a:extLst>
              <a:ext uri="{FF2B5EF4-FFF2-40B4-BE49-F238E27FC236}">
                <a16:creationId xmlns:a16="http://schemas.microsoft.com/office/drawing/2014/main" id="{5266BDC6-1CA5-351D-FCBD-34962192879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05578" y="2150850"/>
            <a:ext cx="7616148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dirty="0"/>
              <a:t>Calibri reg., 50pt</a:t>
            </a:r>
            <a:endParaRPr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F6B5B06-334D-927E-C0F4-BFFCFEA025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579" y="3054083"/>
            <a:ext cx="7616148" cy="13231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bg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bg1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bg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Calibri reg., 26pt</a:t>
            </a:r>
          </a:p>
          <a:p>
            <a:pPr lvl="0"/>
            <a:r>
              <a:rPr lang="en-US" dirty="0"/>
              <a:t>Use bullet for multiple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3617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preserve="1" userDrawn="1">
  <p:cSld name="1_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;p7">
            <a:extLst>
              <a:ext uri="{FF2B5EF4-FFF2-40B4-BE49-F238E27FC236}">
                <a16:creationId xmlns:a16="http://schemas.microsoft.com/office/drawing/2014/main" id="{4C2BD285-E15E-D49B-BCD6-7CDB88D217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4" name="Picture 3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59DFD43C-449D-AA8F-A3DC-8008571F62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4A054D3-5F0D-DF86-4557-06E7A51E07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2813" y="1201740"/>
            <a:ext cx="7558087" cy="3431935"/>
          </a:xfrm>
          <a:prstGeom prst="rect">
            <a:avLst/>
          </a:prstGeom>
        </p:spPr>
        <p:txBody>
          <a:bodyPr/>
          <a:lstStyle>
            <a:lvl1pPr marL="228600" indent="-320040">
              <a:lnSpc>
                <a:spcPct val="114000"/>
              </a:lnSpc>
              <a:spcBef>
                <a:spcPts val="500"/>
              </a:spcBef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22960" indent="-45720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514350" indent="-514350"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75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preserve="1" userDrawn="1">
  <p:cSld name="1_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E32A4170-5749-0EE5-D907-997A16898A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9" name="Google Shape;32;p7">
            <a:extLst>
              <a:ext uri="{FF2B5EF4-FFF2-40B4-BE49-F238E27FC236}">
                <a16:creationId xmlns:a16="http://schemas.microsoft.com/office/drawing/2014/main" id="{63C19211-7080-FEEB-443B-B7061F5B30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ACE2507-17FE-2E93-9D82-10DC90966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359D225-7E39-3EB0-F47A-4264881C8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079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8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 2 Column" userDrawn="1">
  <p:cSld name="TITLE_AND_TWO_COLUMNS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AA5D56C-8804-7BBA-6CFA-F93946C08F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14" name="Google Shape;32;p7">
            <a:extLst>
              <a:ext uri="{FF2B5EF4-FFF2-40B4-BE49-F238E27FC236}">
                <a16:creationId xmlns:a16="http://schemas.microsoft.com/office/drawing/2014/main" id="{91D861FD-C804-6AF0-9BFC-48C1673730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AA2CFDA2-70E5-151D-EF8A-DD31447F1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EA67A54-7E8A-B7F9-68BF-6F97EC474A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079" y="1208350"/>
            <a:ext cx="371913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" preserve="1" userDrawn="1">
  <p:cSld name="1_Light Blue -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4190234-4AA2-28BA-849D-6960D3912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  <p:sp>
        <p:nvSpPr>
          <p:cNvPr id="3" name="Google Shape;32;p7">
            <a:extLst>
              <a:ext uri="{FF2B5EF4-FFF2-40B4-BE49-F238E27FC236}">
                <a16:creationId xmlns:a16="http://schemas.microsoft.com/office/drawing/2014/main" id="{1619A5EF-8CCD-1DAC-F6FA-B84F1ECA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5E39BD2-6E7A-3B65-AF94-9C3F9EE79B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813" y="1210206"/>
            <a:ext cx="7558087" cy="3471862"/>
          </a:xfrm>
          <a:prstGeom prst="rect">
            <a:avLst/>
          </a:prstGeom>
        </p:spPr>
        <p:txBody>
          <a:bodyPr/>
          <a:lstStyle>
            <a:lvl1pPr marL="228600" indent="-32004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+mj-lt"/>
              <a:buAutoNum type="arabicPeriod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22960" indent="-457200">
              <a:lnSpc>
                <a:spcPct val="114000"/>
              </a:lnSpc>
              <a:spcBef>
                <a:spcPts val="5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0" indent="0">
              <a:buClr>
                <a:schemeClr val="accent1"/>
              </a:buClr>
              <a:buFont typeface="+mj-lt"/>
              <a:buNone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buClr>
                <a:schemeClr val="accent1"/>
              </a:buClr>
              <a:buFont typeface="+mj-lt"/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514350" indent="-514350">
              <a:buClr>
                <a:schemeClr val="accent1"/>
              </a:buClr>
              <a:buFont typeface="+mj-lt"/>
              <a:buAutoNum type="arabicPeriod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22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 - Content 2 Column" preserve="1" userDrawn="1">
  <p:cSld name="1_Light Blue - Content 2 Column">
    <p:bg>
      <p:bgPr>
        <a:solidFill>
          <a:schemeClr val="accen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AA5D56C-8804-7BBA-6CFA-F93946C08F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0217" y="4274010"/>
            <a:ext cx="512071" cy="7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6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userDrawn="1">
  <p:cSld name="2_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1726" y="4228525"/>
            <a:ext cx="624500" cy="7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;p7">
            <a:extLst>
              <a:ext uri="{FF2B5EF4-FFF2-40B4-BE49-F238E27FC236}">
                <a16:creationId xmlns:a16="http://schemas.microsoft.com/office/drawing/2014/main" id="{4C2BD285-E15E-D49B-BCD6-7CDB88D217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3414" y="509825"/>
            <a:ext cx="75590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3600"/>
              <a:buFont typeface="System Font Regular"/>
              <a:buNone/>
              <a:defRPr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4" name="Picture 3" descr="A black background with yellow and blue text&#10;&#10;AI-generated content may be incorrect.">
            <a:extLst>
              <a:ext uri="{FF2B5EF4-FFF2-40B4-BE49-F238E27FC236}">
                <a16:creationId xmlns:a16="http://schemas.microsoft.com/office/drawing/2014/main" id="{59DFD43C-449D-AA8F-A3DC-8008571F62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6" y="4274010"/>
            <a:ext cx="512071" cy="71513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02640B-A07C-50EF-D23C-BF2DBA8C29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29" y="1208350"/>
            <a:ext cx="7558087" cy="3416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320040">
              <a:spcBef>
                <a:spcPts val="500"/>
              </a:spcBef>
              <a:buClr>
                <a:schemeClr val="accent1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17500">
              <a:spcBef>
                <a:spcPts val="500"/>
              </a:spcBef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317500">
              <a:spcBef>
                <a:spcPts val="5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317500">
              <a:spcBef>
                <a:spcPts val="500"/>
              </a:spcBef>
              <a:buClr>
                <a:schemeClr val="accent4"/>
              </a:buClr>
              <a:buSzPct val="100000"/>
              <a:buFont typeface="System Font Regular"/>
              <a:buChar char="●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317500">
              <a:spcBef>
                <a:spcPts val="500"/>
              </a:spcBef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2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260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8" r:id="rId3"/>
    <p:sldLayoutId id="2147483661" r:id="rId4"/>
    <p:sldLayoutId id="2147483659" r:id="rId5"/>
    <p:sldLayoutId id="2147483653" r:id="rId6"/>
    <p:sldLayoutId id="2147483663" r:id="rId7"/>
    <p:sldLayoutId id="2147483660" r:id="rId8"/>
    <p:sldLayoutId id="214748366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9916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FF9AC-2279-3300-C770-FD13C1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59C-FD9F-EB64-456D-CBE49A49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EF39F-1852-05AB-0F4D-CD7329BBA9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0" indent="0" fontAlgn="base">
              <a:buNone/>
            </a:pPr>
            <a:r>
              <a:rPr lang="en-US" dirty="0"/>
              <a:t>Let’s look at our 9</a:t>
            </a:r>
            <a:r>
              <a:rPr lang="en-US" baseline="30000" dirty="0"/>
              <a:t>th</a:t>
            </a:r>
            <a:r>
              <a:rPr lang="en-US" dirty="0"/>
              <a:t> grade tasks:</a:t>
            </a:r>
          </a:p>
          <a:p>
            <a:pPr marL="319088" indent="-319088" fontAlgn="base"/>
            <a:r>
              <a:rPr lang="en-US" dirty="0"/>
              <a:t>Does any group have a task on their </a:t>
            </a:r>
            <a:r>
              <a:rPr lang="en-US" b="1" dirty="0"/>
              <a:t>Timeline Mat </a:t>
            </a:r>
            <a:r>
              <a:rPr lang="en-US" dirty="0"/>
              <a:t>(from the card sort activity) in the 9</a:t>
            </a:r>
            <a:r>
              <a:rPr lang="en-US" baseline="30000" dirty="0"/>
              <a:t>th</a:t>
            </a:r>
            <a:r>
              <a:rPr lang="en-US" dirty="0"/>
              <a:t> grade column that does not match our human timeline?</a:t>
            </a:r>
          </a:p>
          <a:p>
            <a:pPr marL="776288" lvl="1" indent="-319088" fontAlgn="base"/>
            <a:r>
              <a:rPr lang="en-US" sz="2200" dirty="0"/>
              <a:t>Raise your hand.</a:t>
            </a:r>
          </a:p>
          <a:p>
            <a:pPr marL="776288" lvl="1" indent="-319088" fontAlgn="base"/>
            <a:r>
              <a:rPr lang="en-US" sz="2200" dirty="0"/>
              <a:t>Be ready to share why your group put that task</a:t>
            </a:r>
            <a:br>
              <a:rPr lang="en-US" sz="2200" dirty="0"/>
            </a:br>
            <a:r>
              <a:rPr lang="en-US" sz="2200" dirty="0"/>
              <a:t>in the 9</a:t>
            </a:r>
            <a:r>
              <a:rPr lang="en-US" sz="2200" baseline="30000" dirty="0"/>
              <a:t>th</a:t>
            </a:r>
            <a:r>
              <a:rPr lang="en-US" sz="2200" dirty="0"/>
              <a:t> grade column.</a:t>
            </a:r>
          </a:p>
          <a:p>
            <a:pPr marL="319088" indent="-319088" fontAlgn="base"/>
            <a:r>
              <a:rPr lang="en-US" dirty="0"/>
              <a:t>Do we need anyone in our human timeline to move?</a:t>
            </a:r>
          </a:p>
        </p:txBody>
      </p:sp>
    </p:spTree>
    <p:extLst>
      <p:ext uri="{BB962C8B-B14F-4D97-AF65-F5344CB8AC3E}">
        <p14:creationId xmlns:p14="http://schemas.microsoft.com/office/powerpoint/2010/main" val="4244768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C229-6AD5-23A0-1EC5-F0CDA2DF4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54DC-1C95-2CDF-7433-B56EB299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Grade Milestones </a:t>
            </a:r>
            <a:r>
              <a:rPr lang="en-US" sz="3200" dirty="0"/>
              <a:t>(Sample Response)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A85EA-29BF-6CF4-4D15-328D226AC1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319088" indent="-319088" fontAlgn="base"/>
            <a:r>
              <a:rPr lang="en-US" sz="2200" dirty="0"/>
              <a:t>Apply for Oklahoma’s Promise</a:t>
            </a:r>
          </a:p>
          <a:p>
            <a:pPr marL="319088" indent="-319088" fontAlgn="base"/>
            <a:r>
              <a:rPr lang="en-US" sz="2200" dirty="0"/>
              <a:t>Join clubs and participate in extracurricular activities</a:t>
            </a:r>
          </a:p>
          <a:p>
            <a:pPr marL="319088" indent="-319088" fontAlgn="base"/>
            <a:r>
              <a:rPr lang="en-US" sz="2200" dirty="0"/>
              <a:t>Build good study habits</a:t>
            </a:r>
          </a:p>
          <a:p>
            <a:pPr marL="319088" indent="-319088" fontAlgn="base"/>
            <a:r>
              <a:rPr lang="en-US" sz="2200" dirty="0"/>
              <a:t>Meet with your high school counselor</a:t>
            </a:r>
          </a:p>
          <a:p>
            <a:pPr marL="319088" indent="-319088" fontAlgn="base"/>
            <a:r>
              <a:rPr lang="en-US" sz="2200" dirty="0"/>
              <a:t>Visit a college campus</a:t>
            </a:r>
          </a:p>
        </p:txBody>
      </p:sp>
    </p:spTree>
    <p:extLst>
      <p:ext uri="{BB962C8B-B14F-4D97-AF65-F5344CB8AC3E}">
        <p14:creationId xmlns:p14="http://schemas.microsoft.com/office/powerpoint/2010/main" val="2060289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3A775-2995-554F-C6CD-4A822B7F2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ACDBA-D2D9-E1F0-C442-D68B9C9E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5748C-FE13-16F3-C326-17601D31E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0" indent="0" fontAlgn="base">
              <a:buNone/>
            </a:pPr>
            <a:r>
              <a:rPr lang="en-US" dirty="0"/>
              <a:t>Let’s look at our 10</a:t>
            </a:r>
            <a:r>
              <a:rPr lang="en-US" baseline="30000" dirty="0"/>
              <a:t>th</a:t>
            </a:r>
            <a:r>
              <a:rPr lang="en-US" dirty="0"/>
              <a:t> grade tasks:</a:t>
            </a:r>
          </a:p>
          <a:p>
            <a:pPr marL="319088" indent="-319088" fontAlgn="base"/>
            <a:r>
              <a:rPr lang="en-US" dirty="0"/>
              <a:t>Does any group have a task on their </a:t>
            </a:r>
            <a:r>
              <a:rPr lang="en-US" b="1" dirty="0"/>
              <a:t>Timeline Mat </a:t>
            </a:r>
            <a:r>
              <a:rPr lang="en-US" dirty="0"/>
              <a:t>(from the card sort activity) in the 10</a:t>
            </a:r>
            <a:r>
              <a:rPr lang="en-US" baseline="30000" dirty="0"/>
              <a:t>th</a:t>
            </a:r>
            <a:r>
              <a:rPr lang="en-US" dirty="0"/>
              <a:t> grade column that does not match our human timeline?</a:t>
            </a:r>
          </a:p>
          <a:p>
            <a:pPr marL="776288" lvl="1" indent="-319088" fontAlgn="base"/>
            <a:r>
              <a:rPr lang="en-US" sz="2200" dirty="0"/>
              <a:t>Raise your hand.</a:t>
            </a:r>
          </a:p>
          <a:p>
            <a:pPr marL="776288" lvl="1" indent="-319088" fontAlgn="base"/>
            <a:r>
              <a:rPr lang="en-US" sz="2200" dirty="0"/>
              <a:t>Be ready to share why your group put that task</a:t>
            </a:r>
            <a:br>
              <a:rPr lang="en-US" sz="2200" dirty="0"/>
            </a:br>
            <a:r>
              <a:rPr lang="en-US" sz="2200" dirty="0"/>
              <a:t>in the 10</a:t>
            </a:r>
            <a:r>
              <a:rPr lang="en-US" sz="2200" baseline="30000" dirty="0"/>
              <a:t>th</a:t>
            </a:r>
            <a:r>
              <a:rPr lang="en-US" sz="2200" dirty="0"/>
              <a:t> grade column.</a:t>
            </a:r>
          </a:p>
          <a:p>
            <a:pPr marL="319088" indent="-319088" fontAlgn="base"/>
            <a:r>
              <a:rPr lang="en-US" dirty="0"/>
              <a:t>Do we need anyone in our human timeline to move?</a:t>
            </a:r>
          </a:p>
        </p:txBody>
      </p:sp>
    </p:spTree>
    <p:extLst>
      <p:ext uri="{BB962C8B-B14F-4D97-AF65-F5344CB8AC3E}">
        <p14:creationId xmlns:p14="http://schemas.microsoft.com/office/powerpoint/2010/main" val="3920177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D263-1ECE-FE0C-505A-1FC7116E3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349DC-6D87-A89E-F7AD-D97CEF67C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</a:t>
            </a:r>
            <a:r>
              <a:rPr lang="en-US" baseline="30000" dirty="0"/>
              <a:t>th</a:t>
            </a:r>
            <a:r>
              <a:rPr lang="en-US" dirty="0"/>
              <a:t> Grade Milestones </a:t>
            </a:r>
            <a:r>
              <a:rPr lang="en-US" sz="3200" dirty="0"/>
              <a:t>(Sample Response)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C0613-4AAE-8DF6-DC4E-67CC916362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4020550" cy="3416300"/>
          </a:xfrm>
        </p:spPr>
        <p:txBody>
          <a:bodyPr/>
          <a:lstStyle/>
          <a:p>
            <a:pPr marL="319088" indent="-319088" fontAlgn="base"/>
            <a:r>
              <a:rPr lang="en-US" sz="2200" dirty="0"/>
              <a:t>Take the Pre-SAT (PSAT)</a:t>
            </a:r>
          </a:p>
          <a:p>
            <a:pPr marL="319088" indent="-319088" fontAlgn="base"/>
            <a:r>
              <a:rPr lang="en-US" sz="2200" dirty="0"/>
              <a:t>Find and review study materials for the ACT or SAT</a:t>
            </a:r>
          </a:p>
          <a:p>
            <a:pPr marL="319088" indent="-319088" fontAlgn="base"/>
            <a:r>
              <a:rPr lang="en-US" sz="2200" dirty="0"/>
              <a:t>Look into Advanced Placement (AP) classes and concurrent enrollment courses</a:t>
            </a:r>
          </a:p>
          <a:p>
            <a:pPr marL="319088" indent="-319088" fontAlgn="base"/>
            <a:r>
              <a:rPr lang="en-US" sz="2200" dirty="0"/>
              <a:t>Track volunteer, leadership, extracurricular, and club activities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72C06FD-A735-22FB-2935-5C2C0DE50E51}"/>
              </a:ext>
            </a:extLst>
          </p:cNvPr>
          <p:cNvSpPr txBox="1">
            <a:spLocks/>
          </p:cNvSpPr>
          <p:nvPr/>
        </p:nvSpPr>
        <p:spPr>
          <a:xfrm>
            <a:off x="4749800" y="1208350"/>
            <a:ext cx="3720416" cy="34163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32004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1pPr>
            <a:lvl2pPr marL="685800" marR="0" lvl="1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2pPr>
            <a:lvl3pPr marL="1143000" marR="0" lvl="2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3pPr>
            <a:lvl4pPr marL="1600200" marR="0" lvl="3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4pPr>
            <a:lvl5pPr marL="2057400" marR="0" lvl="4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9088" indent="-319088" fontAlgn="base"/>
            <a:r>
              <a:rPr lang="en-US" sz="2200" dirty="0"/>
              <a:t>Make a list and gather information about postsecondary schools with degree plans or programs that interests you</a:t>
            </a:r>
          </a:p>
          <a:p>
            <a:pPr marL="319088" indent="-319088" fontAlgn="base"/>
            <a:r>
              <a:rPr lang="en-US" sz="2200" dirty="0"/>
              <a:t>Begin ASVAB test preparation</a:t>
            </a:r>
          </a:p>
          <a:p>
            <a:pPr marL="319088" indent="-319088" fontAlgn="base"/>
            <a:r>
              <a:rPr lang="en-US" sz="2200" dirty="0"/>
              <a:t>Meet with your high school counselor</a:t>
            </a:r>
          </a:p>
          <a:p>
            <a:pPr marL="319088" indent="-319088" fontAlgn="base"/>
            <a:r>
              <a:rPr lang="en-US" sz="2200" dirty="0"/>
              <a:t>Visit a college campus</a:t>
            </a:r>
          </a:p>
          <a:p>
            <a:pPr marL="319088" indent="-319088" fontAlgn="base"/>
            <a:endParaRPr lang="en-US" sz="2200" dirty="0"/>
          </a:p>
          <a:p>
            <a:pPr marL="319088" indent="-319088"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79671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4651C-2DB2-4498-916C-F1DD8AB1C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E12B-361F-1F06-635F-522367A74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4D195-3F86-7A94-FB7B-200115F73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0" indent="0" fontAlgn="base">
              <a:buNone/>
            </a:pPr>
            <a:r>
              <a:rPr lang="en-US" dirty="0"/>
              <a:t>Let’s look at our 11</a:t>
            </a:r>
            <a:r>
              <a:rPr lang="en-US" baseline="30000" dirty="0"/>
              <a:t>th</a:t>
            </a:r>
            <a:r>
              <a:rPr lang="en-US" dirty="0"/>
              <a:t> grade tasks:</a:t>
            </a:r>
          </a:p>
          <a:p>
            <a:pPr marL="319088" indent="-319088" fontAlgn="base"/>
            <a:r>
              <a:rPr lang="en-US" dirty="0"/>
              <a:t>Does any group have a task on their </a:t>
            </a:r>
            <a:r>
              <a:rPr lang="en-US" b="1" dirty="0"/>
              <a:t>Timeline Mat </a:t>
            </a:r>
            <a:r>
              <a:rPr lang="en-US" dirty="0"/>
              <a:t>(from the card sort activity) in the 11</a:t>
            </a:r>
            <a:r>
              <a:rPr lang="en-US" baseline="30000" dirty="0"/>
              <a:t>th</a:t>
            </a:r>
            <a:r>
              <a:rPr lang="en-US" dirty="0"/>
              <a:t> grade column that does not match our human timeline?</a:t>
            </a:r>
          </a:p>
          <a:p>
            <a:pPr marL="776288" lvl="1" indent="-319088" fontAlgn="base"/>
            <a:r>
              <a:rPr lang="en-US" sz="2200" dirty="0"/>
              <a:t>Raise your hand.</a:t>
            </a:r>
          </a:p>
          <a:p>
            <a:pPr marL="776288" lvl="1" indent="-319088" fontAlgn="base"/>
            <a:r>
              <a:rPr lang="en-US" sz="2200" dirty="0"/>
              <a:t>Be ready to share why your group put that task</a:t>
            </a:r>
            <a:br>
              <a:rPr lang="en-US" sz="2200" dirty="0"/>
            </a:br>
            <a:r>
              <a:rPr lang="en-US" sz="2200" dirty="0"/>
              <a:t>in the 11</a:t>
            </a:r>
            <a:r>
              <a:rPr lang="en-US" sz="2200" baseline="30000" dirty="0"/>
              <a:t>th</a:t>
            </a:r>
            <a:r>
              <a:rPr lang="en-US" sz="2200" dirty="0"/>
              <a:t> grade column.</a:t>
            </a:r>
          </a:p>
          <a:p>
            <a:pPr marL="319088" indent="-319088" fontAlgn="base"/>
            <a:r>
              <a:rPr lang="en-US" dirty="0"/>
              <a:t>Do we need anyone in our human timeline to move?</a:t>
            </a:r>
          </a:p>
        </p:txBody>
      </p:sp>
    </p:spTree>
    <p:extLst>
      <p:ext uri="{BB962C8B-B14F-4D97-AF65-F5344CB8AC3E}">
        <p14:creationId xmlns:p14="http://schemas.microsoft.com/office/powerpoint/2010/main" val="3965741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A6131-D8F9-632E-C60D-8D008E60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95909-C55F-F770-E419-D1E39F71F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</a:t>
            </a:r>
            <a:r>
              <a:rPr lang="en-US" baseline="30000" dirty="0"/>
              <a:t>th</a:t>
            </a:r>
            <a:r>
              <a:rPr lang="en-US" dirty="0"/>
              <a:t> Grade Milestones </a:t>
            </a:r>
            <a:r>
              <a:rPr lang="en-US" sz="3200" dirty="0"/>
              <a:t>(Sample Response)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ABD957-91CB-8879-0D83-FC44F04F2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3898216" cy="3416300"/>
          </a:xfrm>
        </p:spPr>
        <p:txBody>
          <a:bodyPr/>
          <a:lstStyle/>
          <a:p>
            <a:pPr marL="319088" indent="-319088" fontAlgn="base"/>
            <a:r>
              <a:rPr lang="en-US" sz="2200" dirty="0"/>
              <a:t>Take AP class(es) and/or concurrent enrollment course(s)</a:t>
            </a:r>
          </a:p>
          <a:p>
            <a:pPr marL="319088" indent="-319088" fontAlgn="base"/>
            <a:r>
              <a:rPr lang="en-US" sz="2200" dirty="0"/>
              <a:t>Narrow list of PSIs and career choices</a:t>
            </a:r>
          </a:p>
          <a:p>
            <a:pPr marL="319088" indent="-319088" fontAlgn="base"/>
            <a:r>
              <a:rPr lang="en-US" sz="2200" dirty="0"/>
              <a:t>Talk with a college or career tech admissions representative or military recruiter</a:t>
            </a:r>
          </a:p>
          <a:p>
            <a:pPr marL="319088" indent="-319088" fontAlgn="base"/>
            <a:r>
              <a:rPr lang="en-US" sz="2200" dirty="0"/>
              <a:t>Create a student resumé</a:t>
            </a:r>
          </a:p>
          <a:p>
            <a:pPr marL="319088" indent="-319088" fontAlgn="base"/>
            <a:endParaRPr lang="en-US" sz="22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EF4EA5E-1DC4-3116-E53D-3426EDC350F6}"/>
              </a:ext>
            </a:extLst>
          </p:cNvPr>
          <p:cNvSpPr txBox="1">
            <a:spLocks/>
          </p:cNvSpPr>
          <p:nvPr/>
        </p:nvSpPr>
        <p:spPr>
          <a:xfrm>
            <a:off x="4749800" y="1208350"/>
            <a:ext cx="3720416" cy="34163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32004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1pPr>
            <a:lvl2pPr marL="685800" marR="0" lvl="1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2pPr>
            <a:lvl3pPr marL="1143000" marR="0" lvl="2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3pPr>
            <a:lvl4pPr marL="1600200" marR="0" lvl="3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4pPr>
            <a:lvl5pPr marL="2057400" marR="0" lvl="4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9088" indent="-319088" fontAlgn="base"/>
            <a:r>
              <a:rPr lang="en-US" sz="2200" dirty="0"/>
              <a:t>Take the ACT, SAT, and/or ASVAB</a:t>
            </a:r>
          </a:p>
          <a:p>
            <a:pPr marL="319088" indent="-319088" fontAlgn="base"/>
            <a:r>
              <a:rPr lang="en-US" sz="2200" dirty="0"/>
              <a:t>Gather information about scholarship opportunities</a:t>
            </a:r>
          </a:p>
          <a:p>
            <a:pPr marL="319088" indent="-319088" fontAlgn="base"/>
            <a:r>
              <a:rPr lang="en-US" sz="2200" dirty="0"/>
              <a:t>Meet with your high school counselor</a:t>
            </a:r>
          </a:p>
          <a:p>
            <a:pPr marL="319088" indent="-319088" fontAlgn="base"/>
            <a:r>
              <a:rPr lang="en-US" sz="2200" dirty="0"/>
              <a:t>Identify respected adults who could write letters of recommendation for you</a:t>
            </a:r>
          </a:p>
          <a:p>
            <a:pPr marL="319088" indent="-319088" fontAlgn="base"/>
            <a:r>
              <a:rPr lang="en-US" sz="2200" dirty="0"/>
              <a:t>Visit a college campus</a:t>
            </a:r>
          </a:p>
        </p:txBody>
      </p:sp>
    </p:spTree>
    <p:extLst>
      <p:ext uri="{BB962C8B-B14F-4D97-AF65-F5344CB8AC3E}">
        <p14:creationId xmlns:p14="http://schemas.microsoft.com/office/powerpoint/2010/main" val="1952147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2396E-9753-5C9E-43BB-C138D7275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880AE-E5E3-0B79-11D3-D885EA0E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90C28-FD16-F507-0B3B-7FAAB9EA1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0" indent="0" fontAlgn="base">
              <a:buNone/>
            </a:pPr>
            <a:r>
              <a:rPr lang="en-US" dirty="0"/>
              <a:t>Let’s look at our 12</a:t>
            </a:r>
            <a:r>
              <a:rPr lang="en-US" baseline="30000" dirty="0"/>
              <a:t>th</a:t>
            </a:r>
            <a:r>
              <a:rPr lang="en-US" dirty="0"/>
              <a:t> grade tasks:</a:t>
            </a:r>
          </a:p>
          <a:p>
            <a:pPr marL="319088" indent="-319088" fontAlgn="base"/>
            <a:r>
              <a:rPr lang="en-US" dirty="0"/>
              <a:t>Does any group have a task on their </a:t>
            </a:r>
            <a:r>
              <a:rPr lang="en-US" b="1" dirty="0"/>
              <a:t>Timeline Mat </a:t>
            </a:r>
            <a:r>
              <a:rPr lang="en-US" dirty="0"/>
              <a:t>(from the card sort activity) in the 12</a:t>
            </a:r>
            <a:r>
              <a:rPr lang="en-US" baseline="30000" dirty="0"/>
              <a:t>th</a:t>
            </a:r>
            <a:r>
              <a:rPr lang="en-US" dirty="0"/>
              <a:t> grade column that does not match our human timeline?</a:t>
            </a:r>
          </a:p>
          <a:p>
            <a:pPr marL="776288" lvl="1" indent="-319088" fontAlgn="base"/>
            <a:r>
              <a:rPr lang="en-US" sz="2200" dirty="0"/>
              <a:t>Raise your hand.</a:t>
            </a:r>
          </a:p>
          <a:p>
            <a:pPr marL="776288" lvl="1" indent="-319088" fontAlgn="base"/>
            <a:r>
              <a:rPr lang="en-US" sz="2200" dirty="0"/>
              <a:t>Be ready to share why your group put that task</a:t>
            </a:r>
            <a:br>
              <a:rPr lang="en-US" sz="2200" dirty="0"/>
            </a:br>
            <a:r>
              <a:rPr lang="en-US" sz="2200" dirty="0"/>
              <a:t>in the 12</a:t>
            </a:r>
            <a:r>
              <a:rPr lang="en-US" sz="2200" baseline="30000" dirty="0"/>
              <a:t>th</a:t>
            </a:r>
            <a:r>
              <a:rPr lang="en-US" sz="2200" dirty="0"/>
              <a:t> grade column.</a:t>
            </a:r>
          </a:p>
          <a:p>
            <a:pPr marL="319088" indent="-319088" fontAlgn="base"/>
            <a:r>
              <a:rPr lang="en-US" dirty="0"/>
              <a:t>Do we need anyone in our human timeline to move?</a:t>
            </a:r>
          </a:p>
        </p:txBody>
      </p:sp>
    </p:spTree>
    <p:extLst>
      <p:ext uri="{BB962C8B-B14F-4D97-AF65-F5344CB8AC3E}">
        <p14:creationId xmlns:p14="http://schemas.microsoft.com/office/powerpoint/2010/main" val="349202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457BA-E995-0A20-C9CE-C84170802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85F8A-A1A3-8756-2BEF-DAFB32E72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</a:t>
            </a:r>
            <a:r>
              <a:rPr lang="en-US" baseline="30000" dirty="0"/>
              <a:t>th</a:t>
            </a:r>
            <a:r>
              <a:rPr lang="en-US" dirty="0"/>
              <a:t> Grade Milestones </a:t>
            </a:r>
            <a:r>
              <a:rPr lang="en-US" sz="3200" dirty="0"/>
              <a:t>(Sample Response)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B3CE6-3045-8E4A-838C-F0017EE8F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3898216" cy="3416300"/>
          </a:xfrm>
        </p:spPr>
        <p:txBody>
          <a:bodyPr/>
          <a:lstStyle/>
          <a:p>
            <a:pPr marL="319088" indent="-319088" fontAlgn="base"/>
            <a:r>
              <a:rPr lang="en-US" sz="2200" dirty="0"/>
              <a:t>Take AP class(es) and/or concurrent enrollment course(s)</a:t>
            </a:r>
          </a:p>
          <a:p>
            <a:pPr marL="319088" indent="-319088" fontAlgn="base"/>
            <a:r>
              <a:rPr lang="en-US" sz="2200" dirty="0"/>
              <a:t>Ask for letters of recommendation</a:t>
            </a:r>
          </a:p>
          <a:p>
            <a:pPr marL="319088" indent="-319088" fontAlgn="base"/>
            <a:r>
              <a:rPr lang="en-US" sz="2200" dirty="0"/>
              <a:t>Visit a college campus</a:t>
            </a:r>
          </a:p>
          <a:p>
            <a:pPr marL="319088" indent="-319088" fontAlgn="base"/>
            <a:r>
              <a:rPr lang="en-US" sz="2200" dirty="0"/>
              <a:t>Meet with your high school counselor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E5B0A4-E64A-C177-90F6-4094FDE255AC}"/>
              </a:ext>
            </a:extLst>
          </p:cNvPr>
          <p:cNvSpPr txBox="1">
            <a:spLocks/>
          </p:cNvSpPr>
          <p:nvPr/>
        </p:nvSpPr>
        <p:spPr>
          <a:xfrm>
            <a:off x="4749800" y="1208350"/>
            <a:ext cx="3720416" cy="34163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32004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1pPr>
            <a:lvl2pPr marL="685800" marR="0" lvl="1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2pPr>
            <a:lvl3pPr marL="1143000" marR="0" lvl="2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Wingdings" pitchFamily="2" charset="2"/>
              <a:buChar char="§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3pPr>
            <a:lvl4pPr marL="1600200" marR="0" lvl="3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System Font Regular"/>
              <a:buChar char="●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4pPr>
            <a:lvl5pPr marL="2057400" marR="0" lvl="4" indent="-317500" algn="l" rtl="0" eaLnBrk="1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  <a:defRPr sz="2600" b="0" i="0" u="none" strike="noStrike" cap="none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9088" indent="-319088" fontAlgn="base"/>
            <a:r>
              <a:rPr lang="en-US" sz="2200" dirty="0"/>
              <a:t>Choose a postsecondary pathway</a:t>
            </a:r>
          </a:p>
          <a:p>
            <a:pPr marL="319088" indent="-319088" fontAlgn="base"/>
            <a:r>
              <a:rPr lang="en-US" sz="2200" dirty="0"/>
              <a:t>Apply to career tech, community college, or university</a:t>
            </a:r>
          </a:p>
          <a:p>
            <a:pPr marL="319088" indent="-319088" fontAlgn="base"/>
            <a:r>
              <a:rPr lang="en-US" sz="2200" dirty="0"/>
              <a:t>Finalize enlistment decision</a:t>
            </a:r>
          </a:p>
          <a:p>
            <a:pPr marL="319088" indent="-319088" fontAlgn="base"/>
            <a:r>
              <a:rPr lang="en-US" sz="2200" dirty="0"/>
              <a:t>Submit the FAFSA form</a:t>
            </a:r>
          </a:p>
          <a:p>
            <a:pPr marL="319088" indent="-319088" fontAlgn="base"/>
            <a:r>
              <a:rPr lang="en-US" sz="2200" dirty="0"/>
              <a:t>Apply for scholarships</a:t>
            </a:r>
          </a:p>
          <a:p>
            <a:pPr marL="319088" indent="-319088" fontAlgn="base"/>
            <a:r>
              <a:rPr lang="en-US" sz="2200" dirty="0"/>
              <a:t>Enroll or enlist</a:t>
            </a:r>
          </a:p>
        </p:txBody>
      </p:sp>
    </p:spTree>
    <p:extLst>
      <p:ext uri="{BB962C8B-B14F-4D97-AF65-F5344CB8AC3E}">
        <p14:creationId xmlns:p14="http://schemas.microsoft.com/office/powerpoint/2010/main" val="2092478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5C00-03CA-4963-CA77-C28EFA697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8DE3C-2922-2983-7AAC-99381838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Motion: Reflection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068D4-8DC9-AA3F-F937-499DFD191B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r>
              <a:rPr lang="en-US" dirty="0"/>
              <a:t>Thank you to our human timeline volunteers! </a:t>
            </a:r>
          </a:p>
          <a:p>
            <a:r>
              <a:rPr lang="en-US" dirty="0"/>
              <a:t>Let’s now look at our Timeline Mat.</a:t>
            </a:r>
          </a:p>
          <a:p>
            <a:pPr lvl="1"/>
            <a:r>
              <a:rPr lang="en-US" dirty="0"/>
              <a:t>What should stay?</a:t>
            </a:r>
          </a:p>
          <a:p>
            <a:pPr lvl="1"/>
            <a:r>
              <a:rPr lang="en-US" dirty="0"/>
              <a:t>What do we need to adjust?</a:t>
            </a:r>
          </a:p>
        </p:txBody>
      </p:sp>
    </p:spTree>
    <p:extLst>
      <p:ext uri="{BB962C8B-B14F-4D97-AF65-F5344CB8AC3E}">
        <p14:creationId xmlns:p14="http://schemas.microsoft.com/office/powerpoint/2010/main" val="345623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ECD4A-0137-A4FE-91B0-03EA36730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B03A7-9AC0-CB89-7630-24C04140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Check-In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8980E-F49C-BB55-3AA5-3F31935252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19088" indent="-319088"/>
            <a:r>
              <a:rPr lang="en-US" dirty="0"/>
              <a:t>Where are you on the path?</a:t>
            </a:r>
          </a:p>
          <a:p>
            <a:pPr marL="319088" indent="-319088"/>
            <a:r>
              <a:rPr lang="en-US" dirty="0"/>
              <a:t>Use your </a:t>
            </a:r>
            <a:r>
              <a:rPr lang="en-US" b="1" dirty="0"/>
              <a:t>Postsecondary Prep Checklist</a:t>
            </a:r>
            <a:br>
              <a:rPr lang="en-US" dirty="0"/>
            </a:br>
            <a:r>
              <a:rPr lang="en-US" dirty="0"/>
              <a:t>to help you identify milestones you</a:t>
            </a:r>
            <a:br>
              <a:rPr lang="en-US" dirty="0"/>
            </a:br>
            <a:r>
              <a:rPr lang="en-US" dirty="0"/>
              <a:t>have already started, milestones</a:t>
            </a:r>
            <a:br>
              <a:rPr lang="en-US" dirty="0"/>
            </a:br>
            <a:r>
              <a:rPr lang="en-US" dirty="0"/>
              <a:t>you should begin thinking</a:t>
            </a:r>
            <a:br>
              <a:rPr lang="en-US" dirty="0"/>
            </a:br>
            <a:r>
              <a:rPr lang="en-US" dirty="0"/>
              <a:t>about, and steps that are</a:t>
            </a:r>
            <a:br>
              <a:rPr lang="en-US" dirty="0"/>
            </a:br>
            <a:r>
              <a:rPr lang="en-US" dirty="0"/>
              <a:t>coming next.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89782B-2E9E-D922-B33A-C7DB07F08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19624" y="506088"/>
            <a:ext cx="3129700" cy="3963129"/>
            <a:chOff x="5419624" y="506088"/>
            <a:chExt cx="3129700" cy="396312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88A65EF-577B-CD4B-FC1F-5CE1E4B30728}"/>
                </a:ext>
              </a:extLst>
            </p:cNvPr>
            <p:cNvGrpSpPr/>
            <p:nvPr/>
          </p:nvGrpSpPr>
          <p:grpSpPr>
            <a:xfrm>
              <a:off x="5419624" y="506088"/>
              <a:ext cx="3129700" cy="3963129"/>
              <a:chOff x="5419624" y="506088"/>
              <a:chExt cx="3129700" cy="3963129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2E8EF5B-F48A-0873-2F70-34CE627AB468}"/>
                  </a:ext>
                </a:extLst>
              </p:cNvPr>
              <p:cNvGrpSpPr/>
              <p:nvPr/>
            </p:nvGrpSpPr>
            <p:grpSpPr>
              <a:xfrm>
                <a:off x="5419624" y="810810"/>
                <a:ext cx="3056063" cy="3658407"/>
                <a:chOff x="5419624" y="810810"/>
                <a:chExt cx="3056063" cy="3658407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4BF695D6-413B-1ADD-AFB7-7FAD8B029436}"/>
                    </a:ext>
                  </a:extLst>
                </p:cNvPr>
                <p:cNvGrpSpPr/>
                <p:nvPr/>
              </p:nvGrpSpPr>
              <p:grpSpPr>
                <a:xfrm>
                  <a:off x="7520952" y="810810"/>
                  <a:ext cx="954735" cy="1599871"/>
                  <a:chOff x="8228791" y="1426207"/>
                  <a:chExt cx="914400" cy="1532281"/>
                </a:xfrm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05FB803B-A3E8-08ED-CF61-780FAF76D51C}"/>
                      </a:ext>
                    </a:extLst>
                  </p:cNvPr>
                  <p:cNvSpPr/>
                  <p:nvPr/>
                </p:nvSpPr>
                <p:spPr>
                  <a:xfrm>
                    <a:off x="8228791" y="1426207"/>
                    <a:ext cx="914400" cy="1532281"/>
                  </a:xfrm>
                  <a:custGeom>
                    <a:avLst/>
                    <a:gdLst>
                      <a:gd name="csX0" fmla="*/ 457200 w 914400"/>
                      <a:gd name="csY0" fmla="*/ 0 h 1532281"/>
                      <a:gd name="csX1" fmla="*/ 914400 w 914400"/>
                      <a:gd name="csY1" fmla="*/ 457200 h 1532281"/>
                      <a:gd name="csX2" fmla="*/ 878471 w 914400"/>
                      <a:gd name="csY2" fmla="*/ 635163 h 1532281"/>
                      <a:gd name="csX3" fmla="*/ 840310 w 914400"/>
                      <a:gd name="csY3" fmla="*/ 705469 h 1532281"/>
                      <a:gd name="csX4" fmla="*/ 455613 w 914400"/>
                      <a:gd name="csY4" fmla="*/ 1532281 h 1532281"/>
                      <a:gd name="csX5" fmla="*/ 51861 w 914400"/>
                      <a:gd name="csY5" fmla="*/ 664516 h 1532281"/>
                      <a:gd name="csX6" fmla="*/ 35929 w 914400"/>
                      <a:gd name="csY6" fmla="*/ 635163 h 1532281"/>
                      <a:gd name="csX7" fmla="*/ 31369 w 914400"/>
                      <a:gd name="csY7" fmla="*/ 620473 h 1532281"/>
                      <a:gd name="csX8" fmla="*/ 30163 w 914400"/>
                      <a:gd name="csY8" fmla="*/ 617881 h 1532281"/>
                      <a:gd name="csX9" fmla="*/ 30564 w 914400"/>
                      <a:gd name="csY9" fmla="*/ 617881 h 1532281"/>
                      <a:gd name="csX10" fmla="*/ 9289 w 914400"/>
                      <a:gd name="csY10" fmla="*/ 549342 h 1532281"/>
                      <a:gd name="csX11" fmla="*/ 0 w 914400"/>
                      <a:gd name="csY11" fmla="*/ 457200 h 1532281"/>
                      <a:gd name="csX12" fmla="*/ 457200 w 914400"/>
                      <a:gd name="csY12" fmla="*/ 0 h 153228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</a:cxnLst>
                    <a:rect l="l" t="t" r="r" b="b"/>
                    <a:pathLst>
                      <a:path w="914400" h="1532281">
                        <a:moveTo>
                          <a:pt x="457200" y="0"/>
                        </a:moveTo>
                        <a:cubicBezTo>
                          <a:pt x="709705" y="0"/>
                          <a:pt x="914400" y="204695"/>
                          <a:pt x="914400" y="457200"/>
                        </a:cubicBezTo>
                        <a:cubicBezTo>
                          <a:pt x="914400" y="520326"/>
                          <a:pt x="901607" y="580464"/>
                          <a:pt x="878471" y="635163"/>
                        </a:cubicBezTo>
                        <a:lnTo>
                          <a:pt x="840310" y="705469"/>
                        </a:lnTo>
                        <a:lnTo>
                          <a:pt x="455613" y="1532281"/>
                        </a:lnTo>
                        <a:lnTo>
                          <a:pt x="51861" y="664516"/>
                        </a:lnTo>
                        <a:lnTo>
                          <a:pt x="35929" y="635163"/>
                        </a:lnTo>
                        <a:lnTo>
                          <a:pt x="31369" y="620473"/>
                        </a:lnTo>
                        <a:lnTo>
                          <a:pt x="30163" y="617881"/>
                        </a:lnTo>
                        <a:lnTo>
                          <a:pt x="30564" y="617881"/>
                        </a:lnTo>
                        <a:lnTo>
                          <a:pt x="9289" y="549342"/>
                        </a:lnTo>
                        <a:cubicBezTo>
                          <a:pt x="3198" y="519579"/>
                          <a:pt x="0" y="488763"/>
                          <a:pt x="0" y="457200"/>
                        </a:cubicBezTo>
                        <a:cubicBezTo>
                          <a:pt x="0" y="204695"/>
                          <a:pt x="204695" y="0"/>
                          <a:pt x="457200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7150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BECBF429-F4DF-038A-5388-0866FB0DBE0A}"/>
                      </a:ext>
                    </a:extLst>
                  </p:cNvPr>
                  <p:cNvSpPr/>
                  <p:nvPr/>
                </p:nvSpPr>
                <p:spPr>
                  <a:xfrm>
                    <a:off x="8490728" y="1652587"/>
                    <a:ext cx="390525" cy="390525"/>
                  </a:xfrm>
                  <a:prstGeom prst="ellipse">
                    <a:avLst/>
                  </a:prstGeom>
                  <a:solidFill>
                    <a:schemeClr val="bg1"/>
                  </a:solidFill>
                  <a:ln w="57150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159FCC0B-E47C-C24F-E2B8-F52067B4000D}"/>
                    </a:ext>
                  </a:extLst>
                </p:cNvPr>
                <p:cNvGrpSpPr/>
                <p:nvPr/>
              </p:nvGrpSpPr>
              <p:grpSpPr>
                <a:xfrm>
                  <a:off x="5419624" y="3248030"/>
                  <a:ext cx="728752" cy="1221187"/>
                  <a:chOff x="8228791" y="1426207"/>
                  <a:chExt cx="914400" cy="1532281"/>
                </a:xfrm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3C925CE3-DA0D-1796-588C-F7B1E9338857}"/>
                      </a:ext>
                    </a:extLst>
                  </p:cNvPr>
                  <p:cNvSpPr/>
                  <p:nvPr/>
                </p:nvSpPr>
                <p:spPr>
                  <a:xfrm>
                    <a:off x="8228791" y="1426207"/>
                    <a:ext cx="914400" cy="1532281"/>
                  </a:xfrm>
                  <a:custGeom>
                    <a:avLst/>
                    <a:gdLst>
                      <a:gd name="csX0" fmla="*/ 457200 w 914400"/>
                      <a:gd name="csY0" fmla="*/ 0 h 1532281"/>
                      <a:gd name="csX1" fmla="*/ 914400 w 914400"/>
                      <a:gd name="csY1" fmla="*/ 457200 h 1532281"/>
                      <a:gd name="csX2" fmla="*/ 878471 w 914400"/>
                      <a:gd name="csY2" fmla="*/ 635163 h 1532281"/>
                      <a:gd name="csX3" fmla="*/ 840310 w 914400"/>
                      <a:gd name="csY3" fmla="*/ 705469 h 1532281"/>
                      <a:gd name="csX4" fmla="*/ 455613 w 914400"/>
                      <a:gd name="csY4" fmla="*/ 1532281 h 1532281"/>
                      <a:gd name="csX5" fmla="*/ 51861 w 914400"/>
                      <a:gd name="csY5" fmla="*/ 664516 h 1532281"/>
                      <a:gd name="csX6" fmla="*/ 35929 w 914400"/>
                      <a:gd name="csY6" fmla="*/ 635163 h 1532281"/>
                      <a:gd name="csX7" fmla="*/ 31369 w 914400"/>
                      <a:gd name="csY7" fmla="*/ 620473 h 1532281"/>
                      <a:gd name="csX8" fmla="*/ 30163 w 914400"/>
                      <a:gd name="csY8" fmla="*/ 617881 h 1532281"/>
                      <a:gd name="csX9" fmla="*/ 30564 w 914400"/>
                      <a:gd name="csY9" fmla="*/ 617881 h 1532281"/>
                      <a:gd name="csX10" fmla="*/ 9289 w 914400"/>
                      <a:gd name="csY10" fmla="*/ 549342 h 1532281"/>
                      <a:gd name="csX11" fmla="*/ 0 w 914400"/>
                      <a:gd name="csY11" fmla="*/ 457200 h 1532281"/>
                      <a:gd name="csX12" fmla="*/ 457200 w 914400"/>
                      <a:gd name="csY12" fmla="*/ 0 h 153228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</a:cxnLst>
                    <a:rect l="l" t="t" r="r" b="b"/>
                    <a:pathLst>
                      <a:path w="914400" h="1532281">
                        <a:moveTo>
                          <a:pt x="457200" y="0"/>
                        </a:moveTo>
                        <a:cubicBezTo>
                          <a:pt x="709705" y="0"/>
                          <a:pt x="914400" y="204695"/>
                          <a:pt x="914400" y="457200"/>
                        </a:cubicBezTo>
                        <a:cubicBezTo>
                          <a:pt x="914400" y="520326"/>
                          <a:pt x="901607" y="580464"/>
                          <a:pt x="878471" y="635163"/>
                        </a:cubicBezTo>
                        <a:lnTo>
                          <a:pt x="840310" y="705469"/>
                        </a:lnTo>
                        <a:lnTo>
                          <a:pt x="455613" y="1532281"/>
                        </a:lnTo>
                        <a:lnTo>
                          <a:pt x="51861" y="664516"/>
                        </a:lnTo>
                        <a:lnTo>
                          <a:pt x="35929" y="635163"/>
                        </a:lnTo>
                        <a:lnTo>
                          <a:pt x="31369" y="620473"/>
                        </a:lnTo>
                        <a:lnTo>
                          <a:pt x="30163" y="617881"/>
                        </a:lnTo>
                        <a:lnTo>
                          <a:pt x="30564" y="617881"/>
                        </a:lnTo>
                        <a:lnTo>
                          <a:pt x="9289" y="549342"/>
                        </a:lnTo>
                        <a:cubicBezTo>
                          <a:pt x="3198" y="519579"/>
                          <a:pt x="0" y="488763"/>
                          <a:pt x="0" y="457200"/>
                        </a:cubicBezTo>
                        <a:cubicBezTo>
                          <a:pt x="0" y="204695"/>
                          <a:pt x="204695" y="0"/>
                          <a:pt x="457200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7150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7955F8B8-2DA2-AF7F-2B3A-0F20470D779B}"/>
                      </a:ext>
                    </a:extLst>
                  </p:cNvPr>
                  <p:cNvSpPr/>
                  <p:nvPr/>
                </p:nvSpPr>
                <p:spPr>
                  <a:xfrm>
                    <a:off x="8490728" y="1652587"/>
                    <a:ext cx="390525" cy="390525"/>
                  </a:xfrm>
                  <a:prstGeom prst="ellipse">
                    <a:avLst/>
                  </a:prstGeom>
                  <a:solidFill>
                    <a:schemeClr val="bg1"/>
                  </a:solidFill>
                  <a:ln w="57150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2CEC6F8F-0D4B-1B7B-3A29-A1B6525C9FDB}"/>
                    </a:ext>
                  </a:extLst>
                </p:cNvPr>
                <p:cNvSpPr/>
                <p:nvPr/>
              </p:nvSpPr>
              <p:spPr>
                <a:xfrm>
                  <a:off x="5895974" y="2410681"/>
                  <a:ext cx="2460625" cy="2058536"/>
                </a:xfrm>
                <a:custGeom>
                  <a:avLst/>
                  <a:gdLst>
                    <a:gd name="csX0" fmla="*/ 1358900 w 1666306"/>
                    <a:gd name="csY0" fmla="*/ 0 h 1835150"/>
                    <a:gd name="csX1" fmla="*/ 406400 w 1666306"/>
                    <a:gd name="csY1" fmla="*/ 304800 h 1835150"/>
                    <a:gd name="csX2" fmla="*/ 1663700 w 1666306"/>
                    <a:gd name="csY2" fmla="*/ 1270000 h 1835150"/>
                    <a:gd name="csX3" fmla="*/ 0 w 1666306"/>
                    <a:gd name="csY3" fmla="*/ 1835150 h 18351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666306" h="1835150">
                      <a:moveTo>
                        <a:pt x="1358900" y="0"/>
                      </a:moveTo>
                      <a:cubicBezTo>
                        <a:pt x="857250" y="46566"/>
                        <a:pt x="355600" y="93133"/>
                        <a:pt x="406400" y="304800"/>
                      </a:cubicBezTo>
                      <a:cubicBezTo>
                        <a:pt x="457200" y="516467"/>
                        <a:pt x="1731433" y="1014942"/>
                        <a:pt x="1663700" y="1270000"/>
                      </a:cubicBezTo>
                      <a:cubicBezTo>
                        <a:pt x="1595967" y="1525058"/>
                        <a:pt x="797983" y="1680104"/>
                        <a:pt x="0" y="1835150"/>
                      </a:cubicBezTo>
                    </a:path>
                  </a:pathLst>
                </a:custGeom>
                <a:ln w="38100" cap="flat" cmpd="sng" algn="ctr">
                  <a:solidFill>
                    <a:schemeClr val="accent4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86A0F76-EF8A-EF2F-F8EB-E1D99DB95D6E}"/>
                  </a:ext>
                </a:extLst>
              </p:cNvPr>
              <p:cNvGrpSpPr/>
              <p:nvPr/>
            </p:nvGrpSpPr>
            <p:grpSpPr>
              <a:xfrm>
                <a:off x="7457591" y="506088"/>
                <a:ext cx="1091733" cy="492248"/>
                <a:chOff x="7457591" y="252091"/>
                <a:chExt cx="1091733" cy="492248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C03DAE6E-BF7C-BB1C-1B94-CB57DEFD20B4}"/>
                    </a:ext>
                  </a:extLst>
                </p:cNvPr>
                <p:cNvSpPr/>
                <p:nvPr/>
              </p:nvSpPr>
              <p:spPr>
                <a:xfrm>
                  <a:off x="7704967" y="540096"/>
                  <a:ext cx="592896" cy="175684"/>
                </a:xfrm>
                <a:custGeom>
                  <a:avLst/>
                  <a:gdLst>
                    <a:gd name="csX0" fmla="*/ 12399 w 651632"/>
                    <a:gd name="csY0" fmla="*/ 0 h 175684"/>
                    <a:gd name="csX1" fmla="*/ 651632 w 651632"/>
                    <a:gd name="csY1" fmla="*/ 0 h 175684"/>
                    <a:gd name="csX2" fmla="*/ 651632 w 651632"/>
                    <a:gd name="csY2" fmla="*/ 93133 h 175684"/>
                    <a:gd name="csX3" fmla="*/ 646089 w 651632"/>
                    <a:gd name="csY3" fmla="*/ 93133 h 175684"/>
                    <a:gd name="csX4" fmla="*/ 651632 w 651632"/>
                    <a:gd name="csY4" fmla="*/ 99549 h 175684"/>
                    <a:gd name="csX5" fmla="*/ 325816 w 651632"/>
                    <a:gd name="csY5" fmla="*/ 175684 h 175684"/>
                    <a:gd name="csX6" fmla="*/ 0 w 651632"/>
                    <a:gd name="csY6" fmla="*/ 99549 h 175684"/>
                    <a:gd name="csX7" fmla="*/ 12399 w 651632"/>
                    <a:gd name="csY7" fmla="*/ 85198 h 17568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651632" h="175684">
                      <a:moveTo>
                        <a:pt x="12399" y="0"/>
                      </a:moveTo>
                      <a:lnTo>
                        <a:pt x="651632" y="0"/>
                      </a:lnTo>
                      <a:lnTo>
                        <a:pt x="651632" y="93133"/>
                      </a:lnTo>
                      <a:lnTo>
                        <a:pt x="646089" y="93133"/>
                      </a:lnTo>
                      <a:lnTo>
                        <a:pt x="651632" y="99549"/>
                      </a:lnTo>
                      <a:cubicBezTo>
                        <a:pt x="651632" y="141597"/>
                        <a:pt x="505759" y="175684"/>
                        <a:pt x="325816" y="175684"/>
                      </a:cubicBezTo>
                      <a:cubicBezTo>
                        <a:pt x="145873" y="175684"/>
                        <a:pt x="0" y="141597"/>
                        <a:pt x="0" y="99549"/>
                      </a:cubicBezTo>
                      <a:lnTo>
                        <a:pt x="12399" y="851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Graphic 51" descr="Graduation cap outline">
                  <a:extLst>
                    <a:ext uri="{FF2B5EF4-FFF2-40B4-BE49-F238E27FC236}">
                      <a16:creationId xmlns:a16="http://schemas.microsoft.com/office/drawing/2014/main" id="{F8FDD2B4-4553-2167-7AB6-06B6A68350EA}"/>
                    </a:ext>
                  </a:extLst>
                </p:cNvPr>
                <p:cNvSpPr/>
                <p:nvPr/>
              </p:nvSpPr>
              <p:spPr>
                <a:xfrm>
                  <a:off x="7457591" y="252091"/>
                  <a:ext cx="1091733" cy="492248"/>
                </a:xfrm>
                <a:custGeom>
                  <a:avLst/>
                  <a:gdLst>
                    <a:gd name="csX0" fmla="*/ 1091733 w 1091733"/>
                    <a:gd name="csY0" fmla="*/ 163384 h 492248"/>
                    <a:gd name="csX1" fmla="*/ 545867 w 1091733"/>
                    <a:gd name="csY1" fmla="*/ 0 h 492248"/>
                    <a:gd name="csX2" fmla="*/ 0 w 1091733"/>
                    <a:gd name="csY2" fmla="*/ 163384 h 492248"/>
                    <a:gd name="csX3" fmla="*/ 107656 w 1091733"/>
                    <a:gd name="csY3" fmla="*/ 195004 h 492248"/>
                    <a:gd name="csX4" fmla="*/ 107656 w 1091733"/>
                    <a:gd name="csY4" fmla="*/ 377041 h 492248"/>
                    <a:gd name="csX5" fmla="*/ 120174 w 1091733"/>
                    <a:gd name="csY5" fmla="*/ 387514 h 492248"/>
                    <a:gd name="csX6" fmla="*/ 132692 w 1091733"/>
                    <a:gd name="csY6" fmla="*/ 377041 h 492248"/>
                    <a:gd name="csX7" fmla="*/ 132692 w 1091733"/>
                    <a:gd name="csY7" fmla="*/ 202345 h 492248"/>
                    <a:gd name="csX8" fmla="*/ 220795 w 1091733"/>
                    <a:gd name="csY8" fmla="*/ 228215 h 492248"/>
                    <a:gd name="csX9" fmla="*/ 220795 w 1091733"/>
                    <a:gd name="csY9" fmla="*/ 379031 h 492248"/>
                    <a:gd name="csX10" fmla="*/ 545867 w 1091733"/>
                    <a:gd name="csY10" fmla="*/ 492248 h 492248"/>
                    <a:gd name="csX11" fmla="*/ 870951 w 1091733"/>
                    <a:gd name="csY11" fmla="*/ 379052 h 492248"/>
                    <a:gd name="csX12" fmla="*/ 870951 w 1091733"/>
                    <a:gd name="csY12" fmla="*/ 228215 h 492248"/>
                    <a:gd name="csX13" fmla="*/ 545867 w 1091733"/>
                    <a:gd name="csY13" fmla="*/ 22256 h 492248"/>
                    <a:gd name="csX14" fmla="*/ 1016474 w 1091733"/>
                    <a:gd name="csY14" fmla="*/ 163112 h 492248"/>
                    <a:gd name="csX15" fmla="*/ 1016474 w 1091733"/>
                    <a:gd name="csY15" fmla="*/ 163301 h 492248"/>
                    <a:gd name="csX16" fmla="*/ 545867 w 1091733"/>
                    <a:gd name="csY16" fmla="*/ 301444 h 492248"/>
                    <a:gd name="csX17" fmla="*/ 75309 w 1091733"/>
                    <a:gd name="csY17" fmla="*/ 163301 h 492248"/>
                    <a:gd name="csX18" fmla="*/ 75309 w 1091733"/>
                    <a:gd name="csY18" fmla="*/ 163112 h 492248"/>
                    <a:gd name="csX19" fmla="*/ 845914 w 1091733"/>
                    <a:gd name="csY19" fmla="*/ 379052 h 492248"/>
                    <a:gd name="csX20" fmla="*/ 545867 w 1091733"/>
                    <a:gd name="csY20" fmla="*/ 471301 h 492248"/>
                    <a:gd name="csX21" fmla="*/ 245832 w 1091733"/>
                    <a:gd name="csY21" fmla="*/ 379052 h 492248"/>
                    <a:gd name="csX22" fmla="*/ 245832 w 1091733"/>
                    <a:gd name="csY22" fmla="*/ 235567 h 492248"/>
                    <a:gd name="csX23" fmla="*/ 545867 w 1091733"/>
                    <a:gd name="csY23" fmla="*/ 323627 h 492248"/>
                    <a:gd name="csX24" fmla="*/ 845914 w 1091733"/>
                    <a:gd name="csY24" fmla="*/ 235546 h 4922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</a:cxnLst>
                  <a:rect l="l" t="t" r="r" b="b"/>
                  <a:pathLst>
                    <a:path w="1091733" h="492248">
                      <a:moveTo>
                        <a:pt x="1091733" y="163384"/>
                      </a:moveTo>
                      <a:lnTo>
                        <a:pt x="545867" y="0"/>
                      </a:lnTo>
                      <a:lnTo>
                        <a:pt x="0" y="163384"/>
                      </a:lnTo>
                      <a:lnTo>
                        <a:pt x="107656" y="195004"/>
                      </a:lnTo>
                      <a:lnTo>
                        <a:pt x="107656" y="377041"/>
                      </a:lnTo>
                      <a:cubicBezTo>
                        <a:pt x="107656" y="382826"/>
                        <a:pt x="113261" y="387514"/>
                        <a:pt x="120174" y="387514"/>
                      </a:cubicBezTo>
                      <a:cubicBezTo>
                        <a:pt x="127088" y="387514"/>
                        <a:pt x="132692" y="382826"/>
                        <a:pt x="132692" y="377041"/>
                      </a:cubicBezTo>
                      <a:lnTo>
                        <a:pt x="132692" y="202345"/>
                      </a:lnTo>
                      <a:lnTo>
                        <a:pt x="220795" y="228215"/>
                      </a:lnTo>
                      <a:lnTo>
                        <a:pt x="220795" y="379031"/>
                      </a:lnTo>
                      <a:cubicBezTo>
                        <a:pt x="220795" y="440405"/>
                        <a:pt x="369661" y="492248"/>
                        <a:pt x="545867" y="492248"/>
                      </a:cubicBezTo>
                      <a:cubicBezTo>
                        <a:pt x="722072" y="492248"/>
                        <a:pt x="870951" y="440405"/>
                        <a:pt x="870951" y="379052"/>
                      </a:cubicBezTo>
                      <a:lnTo>
                        <a:pt x="870951" y="228215"/>
                      </a:lnTo>
                      <a:close/>
                      <a:moveTo>
                        <a:pt x="545867" y="22256"/>
                      </a:moveTo>
                      <a:lnTo>
                        <a:pt x="1016474" y="163112"/>
                      </a:lnTo>
                      <a:cubicBezTo>
                        <a:pt x="1016662" y="163165"/>
                        <a:pt x="1016662" y="163248"/>
                        <a:pt x="1016474" y="163301"/>
                      </a:cubicBezTo>
                      <a:lnTo>
                        <a:pt x="545867" y="301444"/>
                      </a:lnTo>
                      <a:lnTo>
                        <a:pt x="75309" y="163301"/>
                      </a:lnTo>
                      <a:cubicBezTo>
                        <a:pt x="75121" y="163248"/>
                        <a:pt x="75121" y="163165"/>
                        <a:pt x="75309" y="163112"/>
                      </a:cubicBezTo>
                      <a:close/>
                      <a:moveTo>
                        <a:pt x="845914" y="379052"/>
                      </a:moveTo>
                      <a:cubicBezTo>
                        <a:pt x="845914" y="421710"/>
                        <a:pt x="714849" y="471301"/>
                        <a:pt x="545867" y="471301"/>
                      </a:cubicBezTo>
                      <a:cubicBezTo>
                        <a:pt x="376884" y="471301"/>
                        <a:pt x="245832" y="421710"/>
                        <a:pt x="245832" y="379052"/>
                      </a:cubicBezTo>
                      <a:lnTo>
                        <a:pt x="245832" y="235567"/>
                      </a:lnTo>
                      <a:lnTo>
                        <a:pt x="545867" y="323627"/>
                      </a:lnTo>
                      <a:lnTo>
                        <a:pt x="845914" y="23554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502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991BEE0-FAA0-C77F-D7CC-70E6E09F0CE8}"/>
                </a:ext>
              </a:extLst>
            </p:cNvPr>
            <p:cNvGrpSpPr/>
            <p:nvPr/>
          </p:nvGrpSpPr>
          <p:grpSpPr>
            <a:xfrm>
              <a:off x="7607318" y="3034144"/>
              <a:ext cx="577089" cy="967042"/>
              <a:chOff x="8228791" y="1426207"/>
              <a:chExt cx="914400" cy="1532281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ADAF7DC-C26B-4300-A856-A04377657227}"/>
                  </a:ext>
                </a:extLst>
              </p:cNvPr>
              <p:cNvSpPr/>
              <p:nvPr/>
            </p:nvSpPr>
            <p:spPr>
              <a:xfrm>
                <a:off x="8228791" y="1426207"/>
                <a:ext cx="914400" cy="1532281"/>
              </a:xfrm>
              <a:custGeom>
                <a:avLst/>
                <a:gdLst>
                  <a:gd name="csX0" fmla="*/ 457200 w 914400"/>
                  <a:gd name="csY0" fmla="*/ 0 h 1532281"/>
                  <a:gd name="csX1" fmla="*/ 914400 w 914400"/>
                  <a:gd name="csY1" fmla="*/ 457200 h 1532281"/>
                  <a:gd name="csX2" fmla="*/ 878471 w 914400"/>
                  <a:gd name="csY2" fmla="*/ 635163 h 1532281"/>
                  <a:gd name="csX3" fmla="*/ 840310 w 914400"/>
                  <a:gd name="csY3" fmla="*/ 705469 h 1532281"/>
                  <a:gd name="csX4" fmla="*/ 455613 w 914400"/>
                  <a:gd name="csY4" fmla="*/ 1532281 h 1532281"/>
                  <a:gd name="csX5" fmla="*/ 51861 w 914400"/>
                  <a:gd name="csY5" fmla="*/ 664516 h 1532281"/>
                  <a:gd name="csX6" fmla="*/ 35929 w 914400"/>
                  <a:gd name="csY6" fmla="*/ 635163 h 1532281"/>
                  <a:gd name="csX7" fmla="*/ 31369 w 914400"/>
                  <a:gd name="csY7" fmla="*/ 620473 h 1532281"/>
                  <a:gd name="csX8" fmla="*/ 30163 w 914400"/>
                  <a:gd name="csY8" fmla="*/ 617881 h 1532281"/>
                  <a:gd name="csX9" fmla="*/ 30564 w 914400"/>
                  <a:gd name="csY9" fmla="*/ 617881 h 1532281"/>
                  <a:gd name="csX10" fmla="*/ 9289 w 914400"/>
                  <a:gd name="csY10" fmla="*/ 549342 h 1532281"/>
                  <a:gd name="csX11" fmla="*/ 0 w 914400"/>
                  <a:gd name="csY11" fmla="*/ 457200 h 1532281"/>
                  <a:gd name="csX12" fmla="*/ 457200 w 914400"/>
                  <a:gd name="csY12" fmla="*/ 0 h 15322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914400" h="1532281">
                    <a:moveTo>
                      <a:pt x="457200" y="0"/>
                    </a:moveTo>
                    <a:cubicBezTo>
                      <a:pt x="709705" y="0"/>
                      <a:pt x="914400" y="204695"/>
                      <a:pt x="914400" y="457200"/>
                    </a:cubicBezTo>
                    <a:cubicBezTo>
                      <a:pt x="914400" y="520326"/>
                      <a:pt x="901607" y="580464"/>
                      <a:pt x="878471" y="635163"/>
                    </a:cubicBezTo>
                    <a:lnTo>
                      <a:pt x="840310" y="705469"/>
                    </a:lnTo>
                    <a:lnTo>
                      <a:pt x="455613" y="1532281"/>
                    </a:lnTo>
                    <a:lnTo>
                      <a:pt x="51861" y="664516"/>
                    </a:lnTo>
                    <a:lnTo>
                      <a:pt x="35929" y="635163"/>
                    </a:lnTo>
                    <a:lnTo>
                      <a:pt x="31369" y="620473"/>
                    </a:lnTo>
                    <a:lnTo>
                      <a:pt x="30163" y="617881"/>
                    </a:lnTo>
                    <a:lnTo>
                      <a:pt x="30564" y="617881"/>
                    </a:lnTo>
                    <a:lnTo>
                      <a:pt x="9289" y="549342"/>
                    </a:lnTo>
                    <a:cubicBezTo>
                      <a:pt x="3198" y="519579"/>
                      <a:pt x="0" y="488763"/>
                      <a:pt x="0" y="457200"/>
                    </a:cubicBez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963A556-4F89-1164-FBE2-60ADA7590360}"/>
                  </a:ext>
                </a:extLst>
              </p:cNvPr>
              <p:cNvSpPr/>
              <p:nvPr/>
            </p:nvSpPr>
            <p:spPr>
              <a:xfrm>
                <a:off x="8490728" y="1652587"/>
                <a:ext cx="390525" cy="3905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283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C6878-EAE4-83E3-AD68-FE9701BA4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That Matter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FC785-BBB8-BBD5-9A98-0C5E65C934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10</a:t>
            </a:r>
            <a:r>
              <a:rPr lang="en-US" baseline="30000" dirty="0"/>
              <a:t>th</a:t>
            </a:r>
            <a:r>
              <a:rPr lang="en-US" dirty="0"/>
              <a:t> Grade Campus Visit</a:t>
            </a:r>
          </a:p>
        </p:txBody>
      </p:sp>
    </p:spTree>
    <p:extLst>
      <p:ext uri="{BB962C8B-B14F-4D97-AF65-F5344CB8AC3E}">
        <p14:creationId xmlns:p14="http://schemas.microsoft.com/office/powerpoint/2010/main" val="1179767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86B32-3480-D962-8766-BEB3E6139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3EE0-ABF5-1DD1-D0EF-2E5F0B08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Mirror, Microscope, Binoculars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D2CDD-3B3B-A236-E2F4-95FF953B09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5997888" cy="3416300"/>
          </a:xfrm>
        </p:spPr>
        <p:txBody>
          <a:bodyPr/>
          <a:lstStyle/>
          <a:p>
            <a:pPr marL="319088" indent="-319088"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Mirror:</a:t>
            </a:r>
            <a:r>
              <a:rPr lang="en-US" dirty="0"/>
              <a:t> What have I learned about myself today?</a:t>
            </a:r>
          </a:p>
          <a:p>
            <a:pPr marL="319088" indent="-319088"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Microscope:</a:t>
            </a:r>
            <a:r>
              <a:rPr lang="en-US" dirty="0"/>
              <a:t> What deserves my attention right now?</a:t>
            </a:r>
          </a:p>
          <a:p>
            <a:pPr marL="319088" indent="-319088"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Binoculars:</a:t>
            </a:r>
            <a:r>
              <a:rPr lang="en-US" dirty="0"/>
              <a:t> Looking ahead, what</a:t>
            </a:r>
            <a:br>
              <a:rPr lang="en-US" dirty="0"/>
            </a:br>
            <a:r>
              <a:rPr lang="en-US" dirty="0"/>
              <a:t>do I need to prepare for next?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C8C704-BC93-8F90-EFE2-3F4DC417F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068" y="1450995"/>
            <a:ext cx="2644642" cy="264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36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A88C5-3013-8A49-14CC-B29C2ADEF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61D2-1B14-E57B-9D3B-993ED3AE7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Campus Tour!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30861-C093-BC6E-6FCD-B4263A16C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this a school that has a degree plan that aligns with your postsecondary goals?</a:t>
            </a:r>
          </a:p>
        </p:txBody>
      </p:sp>
    </p:spTree>
    <p:extLst>
      <p:ext uri="{BB962C8B-B14F-4D97-AF65-F5344CB8AC3E}">
        <p14:creationId xmlns:p14="http://schemas.microsoft.com/office/powerpoint/2010/main" val="181813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FFB35-384B-FCEB-E169-FDA1D18E9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06734-7632-2CDD-E36F-046628E98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Housekeeping: Norms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26B83-4036-602F-2D69-A7DC49A93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19088" lvl="0" indent="-319088"/>
            <a:r>
              <a:rPr lang="en-US" dirty="0"/>
              <a:t>Behave like a guest—represent your school well.</a:t>
            </a:r>
          </a:p>
          <a:p>
            <a:pPr marL="776288" lvl="1" indent="-319088"/>
            <a:r>
              <a:rPr lang="en-US" sz="2400" dirty="0"/>
              <a:t>Keep cell phones on silent.</a:t>
            </a:r>
          </a:p>
          <a:p>
            <a:pPr marL="776288" lvl="1" indent="-319088"/>
            <a:r>
              <a:rPr lang="en-US" sz="2400" dirty="0"/>
              <a:t>Leave the campus as clean as it was when you arrived.</a:t>
            </a:r>
          </a:p>
          <a:p>
            <a:pPr marL="319088" lvl="0" indent="-319088"/>
            <a:r>
              <a:rPr lang="en-US" dirty="0"/>
              <a:t>Follow all instructions.</a:t>
            </a:r>
          </a:p>
          <a:p>
            <a:pPr marL="776288" lvl="1" indent="-319088"/>
            <a:r>
              <a:rPr lang="en-US" sz="2400" dirty="0"/>
              <a:t>Stay with your group.</a:t>
            </a:r>
          </a:p>
          <a:p>
            <a:pPr marL="776288" lvl="1" indent="-319088"/>
            <a:r>
              <a:rPr lang="en-US" sz="2400" dirty="0"/>
              <a:t>Stay engaged in all activities.</a:t>
            </a:r>
          </a:p>
          <a:p>
            <a:pPr marL="319088" lvl="0" indent="-319088"/>
            <a:r>
              <a:rPr lang="en-US" dirty="0"/>
              <a:t>Ask questions that are on topic.</a:t>
            </a:r>
          </a:p>
        </p:txBody>
      </p:sp>
      <p:grpSp>
        <p:nvGrpSpPr>
          <p:cNvPr id="4" name="Graphic 4" descr="Users with solid fill">
            <a:extLst>
              <a:ext uri="{FF2B5EF4-FFF2-40B4-BE49-F238E27FC236}">
                <a16:creationId xmlns:a16="http://schemas.microsoft.com/office/drawing/2014/main" id="{C3FAEDE9-B57E-5DF7-7CDD-CFAF87ECD113}"/>
              </a:ext>
            </a:extLst>
          </p:cNvPr>
          <p:cNvGrpSpPr/>
          <p:nvPr/>
        </p:nvGrpSpPr>
        <p:grpSpPr>
          <a:xfrm>
            <a:off x="6027496" y="2933090"/>
            <a:ext cx="2057416" cy="1283435"/>
            <a:chOff x="6027496" y="2933090"/>
            <a:chExt cx="2057416" cy="1283435"/>
          </a:xfrm>
          <a:solidFill>
            <a:schemeClr val="accent1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D26E5ED-3DE4-0B3E-2D23-313E8AAE939F}"/>
                </a:ext>
              </a:extLst>
            </p:cNvPr>
            <p:cNvSpPr/>
            <p:nvPr/>
          </p:nvSpPr>
          <p:spPr>
            <a:xfrm>
              <a:off x="6247933" y="2933090"/>
              <a:ext cx="440874" cy="440874"/>
            </a:xfrm>
            <a:prstGeom prst="ellipse">
              <a:avLst/>
            </a:pr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B62FC36-1482-5245-6143-6824CC95D05E}"/>
                </a:ext>
              </a:extLst>
            </p:cNvPr>
            <p:cNvSpPr/>
            <p:nvPr/>
          </p:nvSpPr>
          <p:spPr>
            <a:xfrm>
              <a:off x="7423600" y="2933090"/>
              <a:ext cx="440874" cy="440874"/>
            </a:xfrm>
            <a:prstGeom prst="ellipse">
              <a:avLst/>
            </a:pr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BCB8B17-3A16-AF99-05B3-FF403A93CEF4}"/>
                </a:ext>
              </a:extLst>
            </p:cNvPr>
            <p:cNvSpPr/>
            <p:nvPr/>
          </p:nvSpPr>
          <p:spPr>
            <a:xfrm>
              <a:off x="6615329" y="3775651"/>
              <a:ext cx="881749" cy="440874"/>
            </a:xfrm>
            <a:custGeom>
              <a:avLst/>
              <a:gdLst>
                <a:gd name="csX0" fmla="*/ 881750 w 881749"/>
                <a:gd name="csY0" fmla="*/ 440875 h 440874"/>
                <a:gd name="csX1" fmla="*/ 881750 w 881749"/>
                <a:gd name="csY1" fmla="*/ 220437 h 440874"/>
                <a:gd name="csX2" fmla="*/ 837662 w 881749"/>
                <a:gd name="csY2" fmla="*/ 132262 h 440874"/>
                <a:gd name="csX3" fmla="*/ 622124 w 881749"/>
                <a:gd name="csY3" fmla="*/ 29392 h 440874"/>
                <a:gd name="csX4" fmla="*/ 440875 w 881749"/>
                <a:gd name="csY4" fmla="*/ 0 h 440874"/>
                <a:gd name="csX5" fmla="*/ 259626 w 881749"/>
                <a:gd name="csY5" fmla="*/ 29392 h 440874"/>
                <a:gd name="csX6" fmla="*/ 44087 w 881749"/>
                <a:gd name="csY6" fmla="*/ 132262 h 440874"/>
                <a:gd name="csX7" fmla="*/ 0 w 881749"/>
                <a:gd name="csY7" fmla="*/ 220437 h 440874"/>
                <a:gd name="csX8" fmla="*/ 0 w 881749"/>
                <a:gd name="csY8" fmla="*/ 440875 h 440874"/>
                <a:gd name="csX9" fmla="*/ 881750 w 881749"/>
                <a:gd name="csY9" fmla="*/ 440875 h 4408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881749" h="440874">
                  <a:moveTo>
                    <a:pt x="881750" y="440875"/>
                  </a:moveTo>
                  <a:lnTo>
                    <a:pt x="881750" y="220437"/>
                  </a:lnTo>
                  <a:cubicBezTo>
                    <a:pt x="881750" y="186147"/>
                    <a:pt x="867054" y="151857"/>
                    <a:pt x="837662" y="132262"/>
                  </a:cubicBezTo>
                  <a:cubicBezTo>
                    <a:pt x="778879" y="83276"/>
                    <a:pt x="700501" y="48986"/>
                    <a:pt x="622124" y="29392"/>
                  </a:cubicBezTo>
                  <a:cubicBezTo>
                    <a:pt x="568239" y="14696"/>
                    <a:pt x="504557" y="0"/>
                    <a:pt x="440875" y="0"/>
                  </a:cubicBezTo>
                  <a:cubicBezTo>
                    <a:pt x="382092" y="0"/>
                    <a:pt x="318410" y="9797"/>
                    <a:pt x="259626" y="29392"/>
                  </a:cubicBezTo>
                  <a:cubicBezTo>
                    <a:pt x="181249" y="48986"/>
                    <a:pt x="107769" y="88175"/>
                    <a:pt x="44087" y="132262"/>
                  </a:cubicBezTo>
                  <a:cubicBezTo>
                    <a:pt x="14696" y="156755"/>
                    <a:pt x="0" y="186147"/>
                    <a:pt x="0" y="220437"/>
                  </a:cubicBezTo>
                  <a:lnTo>
                    <a:pt x="0" y="440875"/>
                  </a:lnTo>
                  <a:lnTo>
                    <a:pt x="881750" y="440875"/>
                  </a:lnTo>
                  <a:close/>
                </a:path>
              </a:pathLst>
            </a:cu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EB68048-4E0D-F093-A615-C68F96AA878D}"/>
                </a:ext>
              </a:extLst>
            </p:cNvPr>
            <p:cNvSpPr/>
            <p:nvPr/>
          </p:nvSpPr>
          <p:spPr>
            <a:xfrm>
              <a:off x="6835767" y="3275993"/>
              <a:ext cx="440874" cy="440874"/>
            </a:xfrm>
            <a:prstGeom prst="ellipse">
              <a:avLst/>
            </a:pr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460F997-6D52-B6E0-A991-8BBAA9BA93D4}"/>
                </a:ext>
              </a:extLst>
            </p:cNvPr>
            <p:cNvSpPr/>
            <p:nvPr/>
          </p:nvSpPr>
          <p:spPr>
            <a:xfrm>
              <a:off x="7286439" y="3432748"/>
              <a:ext cx="798473" cy="440874"/>
            </a:xfrm>
            <a:custGeom>
              <a:avLst/>
              <a:gdLst>
                <a:gd name="csX0" fmla="*/ 754386 w 798473"/>
                <a:gd name="csY0" fmla="*/ 132262 h 440874"/>
                <a:gd name="csX1" fmla="*/ 538847 w 798473"/>
                <a:gd name="csY1" fmla="*/ 29392 h 440874"/>
                <a:gd name="csX2" fmla="*/ 357599 w 798473"/>
                <a:gd name="csY2" fmla="*/ 0 h 440874"/>
                <a:gd name="csX3" fmla="*/ 176350 w 798473"/>
                <a:gd name="csY3" fmla="*/ 29392 h 440874"/>
                <a:gd name="csX4" fmla="*/ 88175 w 798473"/>
                <a:gd name="csY4" fmla="*/ 63682 h 440874"/>
                <a:gd name="csX5" fmla="*/ 88175 w 798473"/>
                <a:gd name="csY5" fmla="*/ 68581 h 440874"/>
                <a:gd name="csX6" fmla="*/ 0 w 798473"/>
                <a:gd name="csY6" fmla="*/ 284119 h 440874"/>
                <a:gd name="csX7" fmla="*/ 225336 w 798473"/>
                <a:gd name="csY7" fmla="*/ 396787 h 440874"/>
                <a:gd name="csX8" fmla="*/ 264525 w 798473"/>
                <a:gd name="csY8" fmla="*/ 440875 h 440874"/>
                <a:gd name="csX9" fmla="*/ 798473 w 798473"/>
                <a:gd name="csY9" fmla="*/ 440875 h 440874"/>
                <a:gd name="csX10" fmla="*/ 798473 w 798473"/>
                <a:gd name="csY10" fmla="*/ 220437 h 440874"/>
                <a:gd name="csX11" fmla="*/ 754386 w 798473"/>
                <a:gd name="csY11" fmla="*/ 132262 h 4408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98473" h="440874">
                  <a:moveTo>
                    <a:pt x="754386" y="132262"/>
                  </a:moveTo>
                  <a:cubicBezTo>
                    <a:pt x="695603" y="83276"/>
                    <a:pt x="617225" y="48986"/>
                    <a:pt x="538847" y="29392"/>
                  </a:cubicBezTo>
                  <a:cubicBezTo>
                    <a:pt x="484962" y="14696"/>
                    <a:pt x="421280" y="0"/>
                    <a:pt x="357599" y="0"/>
                  </a:cubicBezTo>
                  <a:cubicBezTo>
                    <a:pt x="298815" y="0"/>
                    <a:pt x="235133" y="9797"/>
                    <a:pt x="176350" y="29392"/>
                  </a:cubicBezTo>
                  <a:cubicBezTo>
                    <a:pt x="146958" y="39189"/>
                    <a:pt x="117567" y="48986"/>
                    <a:pt x="88175" y="63682"/>
                  </a:cubicBezTo>
                  <a:lnTo>
                    <a:pt x="88175" y="68581"/>
                  </a:lnTo>
                  <a:cubicBezTo>
                    <a:pt x="88175" y="151857"/>
                    <a:pt x="53885" y="230235"/>
                    <a:pt x="0" y="284119"/>
                  </a:cubicBezTo>
                  <a:cubicBezTo>
                    <a:pt x="93074" y="313511"/>
                    <a:pt x="166553" y="352700"/>
                    <a:pt x="225336" y="396787"/>
                  </a:cubicBezTo>
                  <a:cubicBezTo>
                    <a:pt x="240032" y="411483"/>
                    <a:pt x="254728" y="421281"/>
                    <a:pt x="264525" y="440875"/>
                  </a:cubicBezTo>
                  <a:lnTo>
                    <a:pt x="798473" y="440875"/>
                  </a:lnTo>
                  <a:lnTo>
                    <a:pt x="798473" y="220437"/>
                  </a:lnTo>
                  <a:cubicBezTo>
                    <a:pt x="798473" y="186147"/>
                    <a:pt x="783778" y="151857"/>
                    <a:pt x="754386" y="132262"/>
                  </a:cubicBezTo>
                  <a:close/>
                </a:path>
              </a:pathLst>
            </a:cu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D6E3CF3-510F-0308-A3D1-A27451BC6DFE}"/>
                </a:ext>
              </a:extLst>
            </p:cNvPr>
            <p:cNvSpPr/>
            <p:nvPr/>
          </p:nvSpPr>
          <p:spPr>
            <a:xfrm>
              <a:off x="6027496" y="3432748"/>
              <a:ext cx="798473" cy="440874"/>
            </a:xfrm>
            <a:custGeom>
              <a:avLst/>
              <a:gdLst>
                <a:gd name="csX0" fmla="*/ 573137 w 798473"/>
                <a:gd name="csY0" fmla="*/ 396787 h 440874"/>
                <a:gd name="csX1" fmla="*/ 573137 w 798473"/>
                <a:gd name="csY1" fmla="*/ 396787 h 440874"/>
                <a:gd name="csX2" fmla="*/ 798473 w 798473"/>
                <a:gd name="csY2" fmla="*/ 284119 h 440874"/>
                <a:gd name="csX3" fmla="*/ 710299 w 798473"/>
                <a:gd name="csY3" fmla="*/ 68581 h 440874"/>
                <a:gd name="csX4" fmla="*/ 710299 w 798473"/>
                <a:gd name="csY4" fmla="*/ 58783 h 440874"/>
                <a:gd name="csX5" fmla="*/ 622124 w 798473"/>
                <a:gd name="csY5" fmla="*/ 29392 h 440874"/>
                <a:gd name="csX6" fmla="*/ 440875 w 798473"/>
                <a:gd name="csY6" fmla="*/ 0 h 440874"/>
                <a:gd name="csX7" fmla="*/ 259626 w 798473"/>
                <a:gd name="csY7" fmla="*/ 29392 h 440874"/>
                <a:gd name="csX8" fmla="*/ 44088 w 798473"/>
                <a:gd name="csY8" fmla="*/ 132262 h 440874"/>
                <a:gd name="csX9" fmla="*/ 0 w 798473"/>
                <a:gd name="csY9" fmla="*/ 220437 h 440874"/>
                <a:gd name="csX10" fmla="*/ 0 w 798473"/>
                <a:gd name="csY10" fmla="*/ 440875 h 440874"/>
                <a:gd name="csX11" fmla="*/ 529050 w 798473"/>
                <a:gd name="csY11" fmla="*/ 440875 h 440874"/>
                <a:gd name="csX12" fmla="*/ 573137 w 798473"/>
                <a:gd name="csY12" fmla="*/ 396787 h 4408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98473" h="440874">
                  <a:moveTo>
                    <a:pt x="573137" y="396787"/>
                  </a:moveTo>
                  <a:lnTo>
                    <a:pt x="573137" y="396787"/>
                  </a:lnTo>
                  <a:cubicBezTo>
                    <a:pt x="641718" y="347801"/>
                    <a:pt x="720096" y="308612"/>
                    <a:pt x="798473" y="284119"/>
                  </a:cubicBezTo>
                  <a:cubicBezTo>
                    <a:pt x="744589" y="225336"/>
                    <a:pt x="710299" y="151857"/>
                    <a:pt x="710299" y="68581"/>
                  </a:cubicBezTo>
                  <a:cubicBezTo>
                    <a:pt x="710299" y="63682"/>
                    <a:pt x="710299" y="63682"/>
                    <a:pt x="710299" y="58783"/>
                  </a:cubicBezTo>
                  <a:cubicBezTo>
                    <a:pt x="680907" y="48986"/>
                    <a:pt x="651515" y="34290"/>
                    <a:pt x="622124" y="29392"/>
                  </a:cubicBezTo>
                  <a:cubicBezTo>
                    <a:pt x="568239" y="14696"/>
                    <a:pt x="504557" y="0"/>
                    <a:pt x="440875" y="0"/>
                  </a:cubicBezTo>
                  <a:cubicBezTo>
                    <a:pt x="382092" y="0"/>
                    <a:pt x="318410" y="9797"/>
                    <a:pt x="259626" y="29392"/>
                  </a:cubicBezTo>
                  <a:cubicBezTo>
                    <a:pt x="181249" y="53885"/>
                    <a:pt x="107769" y="88175"/>
                    <a:pt x="44088" y="132262"/>
                  </a:cubicBezTo>
                  <a:cubicBezTo>
                    <a:pt x="14696" y="151857"/>
                    <a:pt x="0" y="186147"/>
                    <a:pt x="0" y="220437"/>
                  </a:cubicBezTo>
                  <a:lnTo>
                    <a:pt x="0" y="440875"/>
                  </a:lnTo>
                  <a:lnTo>
                    <a:pt x="529050" y="440875"/>
                  </a:lnTo>
                  <a:cubicBezTo>
                    <a:pt x="543746" y="421281"/>
                    <a:pt x="553543" y="411483"/>
                    <a:pt x="573137" y="396787"/>
                  </a:cubicBezTo>
                  <a:close/>
                </a:path>
              </a:pathLst>
            </a:custGeom>
            <a:solidFill>
              <a:schemeClr val="accent1"/>
            </a:solidFill>
            <a:ln w="24408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181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4A063-17BA-42C1-3813-2D32EA6F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78" y="1878143"/>
            <a:ext cx="7616148" cy="841800"/>
          </a:xfrm>
        </p:spPr>
        <p:txBody>
          <a:bodyPr/>
          <a:lstStyle/>
          <a:p>
            <a:r>
              <a:rPr lang="en-US" dirty="0"/>
              <a:t>Essential 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27215-823E-B142-9C15-8FF9249C2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5579" y="2781376"/>
            <a:ext cx="7616148" cy="13231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steps do you need to take, and when should you take them, to reach your postsecondary goals?</a:t>
            </a:r>
          </a:p>
        </p:txBody>
      </p:sp>
    </p:spTree>
    <p:extLst>
      <p:ext uri="{BB962C8B-B14F-4D97-AF65-F5344CB8AC3E}">
        <p14:creationId xmlns:p14="http://schemas.microsoft.com/office/powerpoint/2010/main" val="37577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5CFA7-AFC0-E13A-8DC7-48D7F568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FFE0-9F93-5109-EE9E-8A47F01AE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78" y="1878166"/>
            <a:ext cx="7616148" cy="841800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0AD2E-A34A-5263-5B54-B0B4C576C6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5579" y="2781399"/>
            <a:ext cx="7616148" cy="1323184"/>
          </a:xfrm>
        </p:spPr>
        <p:txBody>
          <a:bodyPr/>
          <a:lstStyle/>
          <a:p>
            <a:pPr marL="319088" indent="-319088"/>
            <a:r>
              <a:rPr lang="en-US" dirty="0"/>
              <a:t>Identify important steps and deadlines for preparing for postsecondary pathways (college, career training, or military service).</a:t>
            </a:r>
          </a:p>
          <a:p>
            <a:pPr marL="319088" indent="-319088"/>
            <a:r>
              <a:rPr lang="en-US" dirty="0"/>
              <a:t>Organize postsecondary education preparation steps in the order they should be completed.</a:t>
            </a:r>
          </a:p>
        </p:txBody>
      </p:sp>
    </p:spTree>
    <p:extLst>
      <p:ext uri="{BB962C8B-B14F-4D97-AF65-F5344CB8AC3E}">
        <p14:creationId xmlns:p14="http://schemas.microsoft.com/office/powerpoint/2010/main" val="244404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D51C-F26E-A680-E00A-B7C22A638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9C6BC-9B2F-BB94-6A78-6E680B2A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Your Milestones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0AAB7-72E3-9E3C-44A8-CABA58F99F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19088" indent="-319088"/>
            <a:r>
              <a:rPr lang="en-US" dirty="0"/>
              <a:t>There are a lot of things to do to get ready</a:t>
            </a:r>
            <a:br>
              <a:rPr lang="en-US" dirty="0"/>
            </a:br>
            <a:r>
              <a:rPr lang="en-US" dirty="0"/>
              <a:t>for your pathway after high school. When</a:t>
            </a:r>
            <a:br>
              <a:rPr lang="en-US" dirty="0"/>
            </a:br>
            <a:r>
              <a:rPr lang="en-US" dirty="0"/>
              <a:t>should you do these things to be ready?</a:t>
            </a:r>
          </a:p>
          <a:p>
            <a:pPr marL="319088" indent="-319088"/>
            <a:r>
              <a:rPr lang="en-US" dirty="0"/>
              <a:t>Map out the most effective</a:t>
            </a:r>
            <a:br>
              <a:rPr lang="en-US" dirty="0"/>
            </a:br>
            <a:r>
              <a:rPr lang="en-US" dirty="0"/>
              <a:t>plan to prepare for</a:t>
            </a:r>
            <a:br>
              <a:rPr lang="en-US" dirty="0"/>
            </a:br>
            <a:r>
              <a:rPr lang="en-US" dirty="0"/>
              <a:t>postsecondary education.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66EBBD3-BEA3-3338-00E7-3FBD738A6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19624" y="506088"/>
            <a:ext cx="3129700" cy="3963129"/>
            <a:chOff x="5419624" y="252091"/>
            <a:chExt cx="3129700" cy="3963129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37F2B99-D2B2-14F2-826B-589467D3ED9C}"/>
                </a:ext>
              </a:extLst>
            </p:cNvPr>
            <p:cNvGrpSpPr/>
            <p:nvPr/>
          </p:nvGrpSpPr>
          <p:grpSpPr>
            <a:xfrm>
              <a:off x="5419624" y="556813"/>
              <a:ext cx="3056063" cy="3658407"/>
              <a:chOff x="5419624" y="556813"/>
              <a:chExt cx="3056063" cy="3658407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A5D699D-06DC-28A1-0B46-92106ABC0032}"/>
                  </a:ext>
                </a:extLst>
              </p:cNvPr>
              <p:cNvGrpSpPr/>
              <p:nvPr/>
            </p:nvGrpSpPr>
            <p:grpSpPr>
              <a:xfrm>
                <a:off x="7520952" y="556813"/>
                <a:ext cx="954735" cy="1599871"/>
                <a:chOff x="8228791" y="1426207"/>
                <a:chExt cx="914400" cy="1532281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48C6EFCC-F73A-F7C3-F890-70491D6BDDE4}"/>
                    </a:ext>
                  </a:extLst>
                </p:cNvPr>
                <p:cNvSpPr/>
                <p:nvPr/>
              </p:nvSpPr>
              <p:spPr>
                <a:xfrm>
                  <a:off x="8228791" y="1426207"/>
                  <a:ext cx="914400" cy="1532281"/>
                </a:xfrm>
                <a:custGeom>
                  <a:avLst/>
                  <a:gdLst>
                    <a:gd name="csX0" fmla="*/ 457200 w 914400"/>
                    <a:gd name="csY0" fmla="*/ 0 h 1532281"/>
                    <a:gd name="csX1" fmla="*/ 914400 w 914400"/>
                    <a:gd name="csY1" fmla="*/ 457200 h 1532281"/>
                    <a:gd name="csX2" fmla="*/ 878471 w 914400"/>
                    <a:gd name="csY2" fmla="*/ 635163 h 1532281"/>
                    <a:gd name="csX3" fmla="*/ 840310 w 914400"/>
                    <a:gd name="csY3" fmla="*/ 705469 h 1532281"/>
                    <a:gd name="csX4" fmla="*/ 455613 w 914400"/>
                    <a:gd name="csY4" fmla="*/ 1532281 h 1532281"/>
                    <a:gd name="csX5" fmla="*/ 51861 w 914400"/>
                    <a:gd name="csY5" fmla="*/ 664516 h 1532281"/>
                    <a:gd name="csX6" fmla="*/ 35929 w 914400"/>
                    <a:gd name="csY6" fmla="*/ 635163 h 1532281"/>
                    <a:gd name="csX7" fmla="*/ 31369 w 914400"/>
                    <a:gd name="csY7" fmla="*/ 620473 h 1532281"/>
                    <a:gd name="csX8" fmla="*/ 30163 w 914400"/>
                    <a:gd name="csY8" fmla="*/ 617881 h 1532281"/>
                    <a:gd name="csX9" fmla="*/ 30564 w 914400"/>
                    <a:gd name="csY9" fmla="*/ 617881 h 1532281"/>
                    <a:gd name="csX10" fmla="*/ 9289 w 914400"/>
                    <a:gd name="csY10" fmla="*/ 549342 h 1532281"/>
                    <a:gd name="csX11" fmla="*/ 0 w 914400"/>
                    <a:gd name="csY11" fmla="*/ 457200 h 1532281"/>
                    <a:gd name="csX12" fmla="*/ 457200 w 914400"/>
                    <a:gd name="csY12" fmla="*/ 0 h 15322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914400" h="1532281">
                      <a:moveTo>
                        <a:pt x="457200" y="0"/>
                      </a:moveTo>
                      <a:cubicBezTo>
                        <a:pt x="709705" y="0"/>
                        <a:pt x="914400" y="204695"/>
                        <a:pt x="914400" y="457200"/>
                      </a:cubicBezTo>
                      <a:cubicBezTo>
                        <a:pt x="914400" y="520326"/>
                        <a:pt x="901607" y="580464"/>
                        <a:pt x="878471" y="635163"/>
                      </a:cubicBezTo>
                      <a:lnTo>
                        <a:pt x="840310" y="705469"/>
                      </a:lnTo>
                      <a:lnTo>
                        <a:pt x="455613" y="1532281"/>
                      </a:lnTo>
                      <a:lnTo>
                        <a:pt x="51861" y="664516"/>
                      </a:lnTo>
                      <a:lnTo>
                        <a:pt x="35929" y="635163"/>
                      </a:lnTo>
                      <a:lnTo>
                        <a:pt x="31369" y="620473"/>
                      </a:lnTo>
                      <a:lnTo>
                        <a:pt x="30163" y="617881"/>
                      </a:lnTo>
                      <a:lnTo>
                        <a:pt x="30564" y="617881"/>
                      </a:lnTo>
                      <a:lnTo>
                        <a:pt x="9289" y="549342"/>
                      </a:lnTo>
                      <a:cubicBezTo>
                        <a:pt x="3198" y="519579"/>
                        <a:pt x="0" y="488763"/>
                        <a:pt x="0" y="457200"/>
                      </a:cubicBezTo>
                      <a:cubicBezTo>
                        <a:pt x="0" y="204695"/>
                        <a:pt x="204695" y="0"/>
                        <a:pt x="4572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71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426AF58B-BBE4-6F2F-0B8B-6BCCBCF802F5}"/>
                    </a:ext>
                  </a:extLst>
                </p:cNvPr>
                <p:cNvSpPr/>
                <p:nvPr/>
              </p:nvSpPr>
              <p:spPr>
                <a:xfrm>
                  <a:off x="8490728" y="1652587"/>
                  <a:ext cx="390525" cy="390525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FD9EB5C-00F9-9573-E288-49A5311BCF62}"/>
                  </a:ext>
                </a:extLst>
              </p:cNvPr>
              <p:cNvGrpSpPr/>
              <p:nvPr/>
            </p:nvGrpSpPr>
            <p:grpSpPr>
              <a:xfrm>
                <a:off x="5419624" y="2994033"/>
                <a:ext cx="728752" cy="1221187"/>
                <a:chOff x="8228791" y="1426207"/>
                <a:chExt cx="914400" cy="1532281"/>
              </a:xfrm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CE5A0DE1-6201-318F-BA99-ADB3A9CD476D}"/>
                    </a:ext>
                  </a:extLst>
                </p:cNvPr>
                <p:cNvSpPr/>
                <p:nvPr/>
              </p:nvSpPr>
              <p:spPr>
                <a:xfrm>
                  <a:off x="8228791" y="1426207"/>
                  <a:ext cx="914400" cy="1532281"/>
                </a:xfrm>
                <a:custGeom>
                  <a:avLst/>
                  <a:gdLst>
                    <a:gd name="csX0" fmla="*/ 457200 w 914400"/>
                    <a:gd name="csY0" fmla="*/ 0 h 1532281"/>
                    <a:gd name="csX1" fmla="*/ 914400 w 914400"/>
                    <a:gd name="csY1" fmla="*/ 457200 h 1532281"/>
                    <a:gd name="csX2" fmla="*/ 878471 w 914400"/>
                    <a:gd name="csY2" fmla="*/ 635163 h 1532281"/>
                    <a:gd name="csX3" fmla="*/ 840310 w 914400"/>
                    <a:gd name="csY3" fmla="*/ 705469 h 1532281"/>
                    <a:gd name="csX4" fmla="*/ 455613 w 914400"/>
                    <a:gd name="csY4" fmla="*/ 1532281 h 1532281"/>
                    <a:gd name="csX5" fmla="*/ 51861 w 914400"/>
                    <a:gd name="csY5" fmla="*/ 664516 h 1532281"/>
                    <a:gd name="csX6" fmla="*/ 35929 w 914400"/>
                    <a:gd name="csY6" fmla="*/ 635163 h 1532281"/>
                    <a:gd name="csX7" fmla="*/ 31369 w 914400"/>
                    <a:gd name="csY7" fmla="*/ 620473 h 1532281"/>
                    <a:gd name="csX8" fmla="*/ 30163 w 914400"/>
                    <a:gd name="csY8" fmla="*/ 617881 h 1532281"/>
                    <a:gd name="csX9" fmla="*/ 30564 w 914400"/>
                    <a:gd name="csY9" fmla="*/ 617881 h 1532281"/>
                    <a:gd name="csX10" fmla="*/ 9289 w 914400"/>
                    <a:gd name="csY10" fmla="*/ 549342 h 1532281"/>
                    <a:gd name="csX11" fmla="*/ 0 w 914400"/>
                    <a:gd name="csY11" fmla="*/ 457200 h 1532281"/>
                    <a:gd name="csX12" fmla="*/ 457200 w 914400"/>
                    <a:gd name="csY12" fmla="*/ 0 h 153228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914400" h="1532281">
                      <a:moveTo>
                        <a:pt x="457200" y="0"/>
                      </a:moveTo>
                      <a:cubicBezTo>
                        <a:pt x="709705" y="0"/>
                        <a:pt x="914400" y="204695"/>
                        <a:pt x="914400" y="457200"/>
                      </a:cubicBezTo>
                      <a:cubicBezTo>
                        <a:pt x="914400" y="520326"/>
                        <a:pt x="901607" y="580464"/>
                        <a:pt x="878471" y="635163"/>
                      </a:cubicBezTo>
                      <a:lnTo>
                        <a:pt x="840310" y="705469"/>
                      </a:lnTo>
                      <a:lnTo>
                        <a:pt x="455613" y="1532281"/>
                      </a:lnTo>
                      <a:lnTo>
                        <a:pt x="51861" y="664516"/>
                      </a:lnTo>
                      <a:lnTo>
                        <a:pt x="35929" y="635163"/>
                      </a:lnTo>
                      <a:lnTo>
                        <a:pt x="31369" y="620473"/>
                      </a:lnTo>
                      <a:lnTo>
                        <a:pt x="30163" y="617881"/>
                      </a:lnTo>
                      <a:lnTo>
                        <a:pt x="30564" y="617881"/>
                      </a:lnTo>
                      <a:lnTo>
                        <a:pt x="9289" y="549342"/>
                      </a:lnTo>
                      <a:cubicBezTo>
                        <a:pt x="3198" y="519579"/>
                        <a:pt x="0" y="488763"/>
                        <a:pt x="0" y="457200"/>
                      </a:cubicBezTo>
                      <a:cubicBezTo>
                        <a:pt x="0" y="204695"/>
                        <a:pt x="204695" y="0"/>
                        <a:pt x="4572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71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EA22EDB-5DC2-5B8A-93A3-0B8C94A75CE7}"/>
                    </a:ext>
                  </a:extLst>
                </p:cNvPr>
                <p:cNvSpPr/>
                <p:nvPr/>
              </p:nvSpPr>
              <p:spPr>
                <a:xfrm>
                  <a:off x="8490728" y="1652587"/>
                  <a:ext cx="390525" cy="390525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F35B41C-73E0-2E1E-8259-2ACB2291003F}"/>
                  </a:ext>
                </a:extLst>
              </p:cNvPr>
              <p:cNvSpPr/>
              <p:nvPr/>
            </p:nvSpPr>
            <p:spPr>
              <a:xfrm>
                <a:off x="5895974" y="2156684"/>
                <a:ext cx="2460625" cy="2058536"/>
              </a:xfrm>
              <a:custGeom>
                <a:avLst/>
                <a:gdLst>
                  <a:gd name="csX0" fmla="*/ 1358900 w 1666306"/>
                  <a:gd name="csY0" fmla="*/ 0 h 1835150"/>
                  <a:gd name="csX1" fmla="*/ 406400 w 1666306"/>
                  <a:gd name="csY1" fmla="*/ 304800 h 1835150"/>
                  <a:gd name="csX2" fmla="*/ 1663700 w 1666306"/>
                  <a:gd name="csY2" fmla="*/ 1270000 h 1835150"/>
                  <a:gd name="csX3" fmla="*/ 0 w 1666306"/>
                  <a:gd name="csY3" fmla="*/ 1835150 h 1835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666306" h="1835150">
                    <a:moveTo>
                      <a:pt x="1358900" y="0"/>
                    </a:moveTo>
                    <a:cubicBezTo>
                      <a:pt x="857250" y="46566"/>
                      <a:pt x="355600" y="93133"/>
                      <a:pt x="406400" y="304800"/>
                    </a:cubicBezTo>
                    <a:cubicBezTo>
                      <a:pt x="457200" y="516467"/>
                      <a:pt x="1731433" y="1014942"/>
                      <a:pt x="1663700" y="1270000"/>
                    </a:cubicBezTo>
                    <a:cubicBezTo>
                      <a:pt x="1595967" y="1525058"/>
                      <a:pt x="797983" y="1680104"/>
                      <a:pt x="0" y="1835150"/>
                    </a:cubicBezTo>
                  </a:path>
                </a:pathLst>
              </a:custGeom>
              <a:ln w="38100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8139897-66B1-3CF5-1616-50BEEC54A6F8}"/>
                </a:ext>
              </a:extLst>
            </p:cNvPr>
            <p:cNvGrpSpPr/>
            <p:nvPr/>
          </p:nvGrpSpPr>
          <p:grpSpPr>
            <a:xfrm>
              <a:off x="7457591" y="252091"/>
              <a:ext cx="1091733" cy="492248"/>
              <a:chOff x="7457591" y="252091"/>
              <a:chExt cx="1091733" cy="492248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56D160C-0772-BA54-B84F-B15FC6A3F19E}"/>
                  </a:ext>
                </a:extLst>
              </p:cNvPr>
              <p:cNvSpPr/>
              <p:nvPr/>
            </p:nvSpPr>
            <p:spPr>
              <a:xfrm>
                <a:off x="7704967" y="540096"/>
                <a:ext cx="592896" cy="175684"/>
              </a:xfrm>
              <a:custGeom>
                <a:avLst/>
                <a:gdLst>
                  <a:gd name="csX0" fmla="*/ 12399 w 651632"/>
                  <a:gd name="csY0" fmla="*/ 0 h 175684"/>
                  <a:gd name="csX1" fmla="*/ 651632 w 651632"/>
                  <a:gd name="csY1" fmla="*/ 0 h 175684"/>
                  <a:gd name="csX2" fmla="*/ 651632 w 651632"/>
                  <a:gd name="csY2" fmla="*/ 93133 h 175684"/>
                  <a:gd name="csX3" fmla="*/ 646089 w 651632"/>
                  <a:gd name="csY3" fmla="*/ 93133 h 175684"/>
                  <a:gd name="csX4" fmla="*/ 651632 w 651632"/>
                  <a:gd name="csY4" fmla="*/ 99549 h 175684"/>
                  <a:gd name="csX5" fmla="*/ 325816 w 651632"/>
                  <a:gd name="csY5" fmla="*/ 175684 h 175684"/>
                  <a:gd name="csX6" fmla="*/ 0 w 651632"/>
                  <a:gd name="csY6" fmla="*/ 99549 h 175684"/>
                  <a:gd name="csX7" fmla="*/ 12399 w 651632"/>
                  <a:gd name="csY7" fmla="*/ 85198 h 1756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651632" h="175684">
                    <a:moveTo>
                      <a:pt x="12399" y="0"/>
                    </a:moveTo>
                    <a:lnTo>
                      <a:pt x="651632" y="0"/>
                    </a:lnTo>
                    <a:lnTo>
                      <a:pt x="651632" y="93133"/>
                    </a:lnTo>
                    <a:lnTo>
                      <a:pt x="646089" y="93133"/>
                    </a:lnTo>
                    <a:lnTo>
                      <a:pt x="651632" y="99549"/>
                    </a:lnTo>
                    <a:cubicBezTo>
                      <a:pt x="651632" y="141597"/>
                      <a:pt x="505759" y="175684"/>
                      <a:pt x="325816" y="175684"/>
                    </a:cubicBezTo>
                    <a:cubicBezTo>
                      <a:pt x="145873" y="175684"/>
                      <a:pt x="0" y="141597"/>
                      <a:pt x="0" y="99549"/>
                    </a:cubicBezTo>
                    <a:lnTo>
                      <a:pt x="12399" y="851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8" name="Graphic 51" descr="Graduation cap outline">
                <a:extLst>
                  <a:ext uri="{FF2B5EF4-FFF2-40B4-BE49-F238E27FC236}">
                    <a16:creationId xmlns:a16="http://schemas.microsoft.com/office/drawing/2014/main" id="{4A75AD01-67E7-770D-7E53-C93F38179567}"/>
                  </a:ext>
                </a:extLst>
              </p:cNvPr>
              <p:cNvSpPr/>
              <p:nvPr/>
            </p:nvSpPr>
            <p:spPr>
              <a:xfrm>
                <a:off x="7457591" y="252091"/>
                <a:ext cx="1091733" cy="492248"/>
              </a:xfrm>
              <a:custGeom>
                <a:avLst/>
                <a:gdLst>
                  <a:gd name="csX0" fmla="*/ 1091733 w 1091733"/>
                  <a:gd name="csY0" fmla="*/ 163384 h 492248"/>
                  <a:gd name="csX1" fmla="*/ 545867 w 1091733"/>
                  <a:gd name="csY1" fmla="*/ 0 h 492248"/>
                  <a:gd name="csX2" fmla="*/ 0 w 1091733"/>
                  <a:gd name="csY2" fmla="*/ 163384 h 492248"/>
                  <a:gd name="csX3" fmla="*/ 107656 w 1091733"/>
                  <a:gd name="csY3" fmla="*/ 195004 h 492248"/>
                  <a:gd name="csX4" fmla="*/ 107656 w 1091733"/>
                  <a:gd name="csY4" fmla="*/ 377041 h 492248"/>
                  <a:gd name="csX5" fmla="*/ 120174 w 1091733"/>
                  <a:gd name="csY5" fmla="*/ 387514 h 492248"/>
                  <a:gd name="csX6" fmla="*/ 132692 w 1091733"/>
                  <a:gd name="csY6" fmla="*/ 377041 h 492248"/>
                  <a:gd name="csX7" fmla="*/ 132692 w 1091733"/>
                  <a:gd name="csY7" fmla="*/ 202345 h 492248"/>
                  <a:gd name="csX8" fmla="*/ 220795 w 1091733"/>
                  <a:gd name="csY8" fmla="*/ 228215 h 492248"/>
                  <a:gd name="csX9" fmla="*/ 220795 w 1091733"/>
                  <a:gd name="csY9" fmla="*/ 379031 h 492248"/>
                  <a:gd name="csX10" fmla="*/ 545867 w 1091733"/>
                  <a:gd name="csY10" fmla="*/ 492248 h 492248"/>
                  <a:gd name="csX11" fmla="*/ 870951 w 1091733"/>
                  <a:gd name="csY11" fmla="*/ 379052 h 492248"/>
                  <a:gd name="csX12" fmla="*/ 870951 w 1091733"/>
                  <a:gd name="csY12" fmla="*/ 228215 h 492248"/>
                  <a:gd name="csX13" fmla="*/ 545867 w 1091733"/>
                  <a:gd name="csY13" fmla="*/ 22256 h 492248"/>
                  <a:gd name="csX14" fmla="*/ 1016474 w 1091733"/>
                  <a:gd name="csY14" fmla="*/ 163112 h 492248"/>
                  <a:gd name="csX15" fmla="*/ 1016474 w 1091733"/>
                  <a:gd name="csY15" fmla="*/ 163301 h 492248"/>
                  <a:gd name="csX16" fmla="*/ 545867 w 1091733"/>
                  <a:gd name="csY16" fmla="*/ 301444 h 492248"/>
                  <a:gd name="csX17" fmla="*/ 75309 w 1091733"/>
                  <a:gd name="csY17" fmla="*/ 163301 h 492248"/>
                  <a:gd name="csX18" fmla="*/ 75309 w 1091733"/>
                  <a:gd name="csY18" fmla="*/ 163112 h 492248"/>
                  <a:gd name="csX19" fmla="*/ 845914 w 1091733"/>
                  <a:gd name="csY19" fmla="*/ 379052 h 492248"/>
                  <a:gd name="csX20" fmla="*/ 545867 w 1091733"/>
                  <a:gd name="csY20" fmla="*/ 471301 h 492248"/>
                  <a:gd name="csX21" fmla="*/ 245832 w 1091733"/>
                  <a:gd name="csY21" fmla="*/ 379052 h 492248"/>
                  <a:gd name="csX22" fmla="*/ 245832 w 1091733"/>
                  <a:gd name="csY22" fmla="*/ 235567 h 492248"/>
                  <a:gd name="csX23" fmla="*/ 545867 w 1091733"/>
                  <a:gd name="csY23" fmla="*/ 323627 h 492248"/>
                  <a:gd name="csX24" fmla="*/ 845914 w 1091733"/>
                  <a:gd name="csY24" fmla="*/ 235546 h 4922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1091733" h="492248">
                    <a:moveTo>
                      <a:pt x="1091733" y="163384"/>
                    </a:moveTo>
                    <a:lnTo>
                      <a:pt x="545867" y="0"/>
                    </a:lnTo>
                    <a:lnTo>
                      <a:pt x="0" y="163384"/>
                    </a:lnTo>
                    <a:lnTo>
                      <a:pt x="107656" y="195004"/>
                    </a:lnTo>
                    <a:lnTo>
                      <a:pt x="107656" y="377041"/>
                    </a:lnTo>
                    <a:cubicBezTo>
                      <a:pt x="107656" y="382826"/>
                      <a:pt x="113261" y="387514"/>
                      <a:pt x="120174" y="387514"/>
                    </a:cubicBezTo>
                    <a:cubicBezTo>
                      <a:pt x="127088" y="387514"/>
                      <a:pt x="132692" y="382826"/>
                      <a:pt x="132692" y="377041"/>
                    </a:cubicBezTo>
                    <a:lnTo>
                      <a:pt x="132692" y="202345"/>
                    </a:lnTo>
                    <a:lnTo>
                      <a:pt x="220795" y="228215"/>
                    </a:lnTo>
                    <a:lnTo>
                      <a:pt x="220795" y="379031"/>
                    </a:lnTo>
                    <a:cubicBezTo>
                      <a:pt x="220795" y="440405"/>
                      <a:pt x="369661" y="492248"/>
                      <a:pt x="545867" y="492248"/>
                    </a:cubicBezTo>
                    <a:cubicBezTo>
                      <a:pt x="722072" y="492248"/>
                      <a:pt x="870951" y="440405"/>
                      <a:pt x="870951" y="379052"/>
                    </a:cubicBezTo>
                    <a:lnTo>
                      <a:pt x="870951" y="228215"/>
                    </a:lnTo>
                    <a:close/>
                    <a:moveTo>
                      <a:pt x="545867" y="22256"/>
                    </a:moveTo>
                    <a:lnTo>
                      <a:pt x="1016474" y="163112"/>
                    </a:lnTo>
                    <a:cubicBezTo>
                      <a:pt x="1016662" y="163165"/>
                      <a:pt x="1016662" y="163248"/>
                      <a:pt x="1016474" y="163301"/>
                    </a:cubicBezTo>
                    <a:lnTo>
                      <a:pt x="545867" y="301444"/>
                    </a:lnTo>
                    <a:lnTo>
                      <a:pt x="75309" y="163301"/>
                    </a:lnTo>
                    <a:cubicBezTo>
                      <a:pt x="75121" y="163248"/>
                      <a:pt x="75121" y="163165"/>
                      <a:pt x="75309" y="163112"/>
                    </a:cubicBezTo>
                    <a:close/>
                    <a:moveTo>
                      <a:pt x="845914" y="379052"/>
                    </a:moveTo>
                    <a:cubicBezTo>
                      <a:pt x="845914" y="421710"/>
                      <a:pt x="714849" y="471301"/>
                      <a:pt x="545867" y="471301"/>
                    </a:cubicBezTo>
                    <a:cubicBezTo>
                      <a:pt x="376884" y="471301"/>
                      <a:pt x="245832" y="421710"/>
                      <a:pt x="245832" y="379052"/>
                    </a:cubicBezTo>
                    <a:lnTo>
                      <a:pt x="245832" y="235567"/>
                    </a:lnTo>
                    <a:lnTo>
                      <a:pt x="545867" y="323627"/>
                    </a:lnTo>
                    <a:lnTo>
                      <a:pt x="845914" y="235546"/>
                    </a:lnTo>
                    <a:close/>
                  </a:path>
                </a:pathLst>
              </a:custGeom>
              <a:solidFill>
                <a:schemeClr val="tx1"/>
              </a:solidFill>
              <a:ln w="12502" cap="flat">
                <a:solidFill>
                  <a:schemeClr val="tx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101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37EC-7E50-F0AF-3669-75EAD6BC2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8BB2F-0250-63E0-100B-1BF07E41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Your Milestones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835AE-4925-BC80-C6CF-AE1D508826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19088" indent="-319088"/>
            <a:r>
              <a:rPr lang="en-US" dirty="0"/>
              <a:t>Each card has a task that would help one prepare for their postsecondary pathway.</a:t>
            </a:r>
          </a:p>
          <a:p>
            <a:pPr marL="319088" indent="-319088"/>
            <a:r>
              <a:rPr lang="en-US" dirty="0"/>
              <a:t>Sort the cards in the order you think one should complete those tasks.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C9F758-5A29-19A5-C4FD-A41572D0B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326443"/>
              </p:ext>
            </p:extLst>
          </p:nvPr>
        </p:nvGraphicFramePr>
        <p:xfrm>
          <a:off x="912129" y="2956004"/>
          <a:ext cx="7558088" cy="1902753"/>
        </p:xfrm>
        <a:graphic>
          <a:graphicData uri="http://schemas.openxmlformats.org/drawingml/2006/table">
            <a:tbl>
              <a:tblPr firstRow="1" bandRow="1"/>
              <a:tblGrid>
                <a:gridCol w="1889522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996948120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</a:tblGrid>
              <a:tr h="51802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en-US" sz="2000" b="1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sz="2000" b="1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US" sz="2000" b="1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r>
                        <a:rPr lang="en-US" sz="2000" b="1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1384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AB6CC15-12ED-1990-B751-C999974FE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834" y="286788"/>
            <a:ext cx="1614982" cy="921562"/>
          </a:xfrm>
          <a:prstGeom prst="rect">
            <a:avLst/>
          </a:prstGeom>
        </p:spPr>
      </p:pic>
      <p:grpSp>
        <p:nvGrpSpPr>
          <p:cNvPr id="28" name="Group 27" descr="A group of cards sorted into the 9th grade column">
            <a:extLst>
              <a:ext uri="{FF2B5EF4-FFF2-40B4-BE49-F238E27FC236}">
                <a16:creationId xmlns:a16="http://schemas.microsoft.com/office/drawing/2014/main" id="{FA49D43F-D727-1F2E-3BB5-A8F32183EB65}"/>
              </a:ext>
            </a:extLst>
          </p:cNvPr>
          <p:cNvGrpSpPr/>
          <p:nvPr/>
        </p:nvGrpSpPr>
        <p:grpSpPr>
          <a:xfrm>
            <a:off x="1051719" y="3540959"/>
            <a:ext cx="1526292" cy="1200744"/>
            <a:chOff x="1051719" y="3540959"/>
            <a:chExt cx="1526292" cy="120074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68E9BC8-3EF7-50C7-A33B-15A100C42F0E}"/>
                </a:ext>
              </a:extLst>
            </p:cNvPr>
            <p:cNvSpPr/>
            <p:nvPr/>
          </p:nvSpPr>
          <p:spPr>
            <a:xfrm>
              <a:off x="1051719" y="3540959"/>
              <a:ext cx="484643" cy="648115"/>
            </a:xfrm>
            <a:prstGeom prst="roundRect">
              <a:avLst/>
            </a:prstGeom>
            <a:solidFill>
              <a:srgbClr val="F16D7F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07F6351-0C69-38A2-4670-0767551EDEEF}"/>
                </a:ext>
              </a:extLst>
            </p:cNvPr>
            <p:cNvSpPr/>
            <p:nvPr/>
          </p:nvSpPr>
          <p:spPr>
            <a:xfrm>
              <a:off x="1243732" y="3583322"/>
              <a:ext cx="484643" cy="648115"/>
            </a:xfrm>
            <a:prstGeom prst="roundRect">
              <a:avLst/>
            </a:prstGeom>
            <a:solidFill>
              <a:srgbClr val="9FC9EB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9055EC5-8E03-92AA-751C-D2CF5B87D214}"/>
                </a:ext>
              </a:extLst>
            </p:cNvPr>
            <p:cNvSpPr/>
            <p:nvPr/>
          </p:nvSpPr>
          <p:spPr>
            <a:xfrm>
              <a:off x="1423899" y="3625685"/>
              <a:ext cx="484643" cy="648115"/>
            </a:xfrm>
            <a:prstGeom prst="roundRect">
              <a:avLst/>
            </a:prstGeom>
            <a:solidFill>
              <a:srgbClr val="F5E27C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3975555-7083-1F46-7013-2C27D92CCF90}"/>
                </a:ext>
              </a:extLst>
            </p:cNvPr>
            <p:cNvSpPr/>
            <p:nvPr/>
          </p:nvSpPr>
          <p:spPr>
            <a:xfrm>
              <a:off x="2093368" y="4093588"/>
              <a:ext cx="484643" cy="648115"/>
            </a:xfrm>
            <a:prstGeom prst="roundRect">
              <a:avLst/>
            </a:prstGeom>
            <a:solidFill>
              <a:srgbClr val="9D7EAE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9" name="Group 28" descr="A group of cards sorted into the 10th grade column">
            <a:extLst>
              <a:ext uri="{FF2B5EF4-FFF2-40B4-BE49-F238E27FC236}">
                <a16:creationId xmlns:a16="http://schemas.microsoft.com/office/drawing/2014/main" id="{3CE738FB-1DBD-5A88-A776-117E7A180EFB}"/>
              </a:ext>
            </a:extLst>
          </p:cNvPr>
          <p:cNvGrpSpPr/>
          <p:nvPr/>
        </p:nvGrpSpPr>
        <p:grpSpPr>
          <a:xfrm>
            <a:off x="2896974" y="3769528"/>
            <a:ext cx="1692220" cy="648117"/>
            <a:chOff x="2896974" y="3769528"/>
            <a:chExt cx="1692220" cy="648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B6B803-7A6D-0BBE-DB9D-64ACA514C9E0}"/>
                </a:ext>
              </a:extLst>
            </p:cNvPr>
            <p:cNvSpPr/>
            <p:nvPr/>
          </p:nvSpPr>
          <p:spPr>
            <a:xfrm>
              <a:off x="2896974" y="3769530"/>
              <a:ext cx="484643" cy="648115"/>
            </a:xfrm>
            <a:prstGeom prst="roundRect">
              <a:avLst/>
            </a:prstGeom>
            <a:solidFill>
              <a:srgbClr val="9FC9EB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BC6FDA7-6779-A5A0-F6B0-618B4ED916D6}"/>
                </a:ext>
              </a:extLst>
            </p:cNvPr>
            <p:cNvSpPr/>
            <p:nvPr/>
          </p:nvSpPr>
          <p:spPr>
            <a:xfrm>
              <a:off x="3500763" y="3769529"/>
              <a:ext cx="484643" cy="648115"/>
            </a:xfrm>
            <a:prstGeom prst="roundRect">
              <a:avLst/>
            </a:prstGeom>
            <a:solidFill>
              <a:srgbClr val="F8A470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E998D67-AF91-C3AA-5746-BEE85EEAE3B3}"/>
                </a:ext>
              </a:extLst>
            </p:cNvPr>
            <p:cNvSpPr/>
            <p:nvPr/>
          </p:nvSpPr>
          <p:spPr>
            <a:xfrm>
              <a:off x="4104551" y="3769528"/>
              <a:ext cx="484643" cy="648115"/>
            </a:xfrm>
            <a:prstGeom prst="roundRect">
              <a:avLst/>
            </a:prstGeom>
            <a:solidFill>
              <a:srgbClr val="86B192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 descr="A group of cards sorted into the 11th grade column">
            <a:extLst>
              <a:ext uri="{FF2B5EF4-FFF2-40B4-BE49-F238E27FC236}">
                <a16:creationId xmlns:a16="http://schemas.microsoft.com/office/drawing/2014/main" id="{6D60686D-96AB-460A-5BB4-45474BB83BE5}"/>
              </a:ext>
            </a:extLst>
          </p:cNvPr>
          <p:cNvGrpSpPr/>
          <p:nvPr/>
        </p:nvGrpSpPr>
        <p:grpSpPr>
          <a:xfrm>
            <a:off x="4866877" y="3540959"/>
            <a:ext cx="1547924" cy="1466275"/>
            <a:chOff x="4866877" y="3540959"/>
            <a:chExt cx="1547924" cy="146627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23AFDA7-188B-7D3E-D12E-C0B3D3B08C93}"/>
                </a:ext>
              </a:extLst>
            </p:cNvPr>
            <p:cNvSpPr/>
            <p:nvPr/>
          </p:nvSpPr>
          <p:spPr>
            <a:xfrm>
              <a:off x="4866877" y="3540959"/>
              <a:ext cx="484643" cy="648115"/>
            </a:xfrm>
            <a:prstGeom prst="roundRect">
              <a:avLst/>
            </a:prstGeom>
            <a:solidFill>
              <a:srgbClr val="F5E27C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4D85602-D023-4319-71F0-7B42AC5FC6EA}"/>
                </a:ext>
              </a:extLst>
            </p:cNvPr>
            <p:cNvSpPr/>
            <p:nvPr/>
          </p:nvSpPr>
          <p:spPr>
            <a:xfrm>
              <a:off x="5580445" y="3711004"/>
              <a:ext cx="484643" cy="648115"/>
            </a:xfrm>
            <a:prstGeom prst="roundRect">
              <a:avLst/>
            </a:prstGeom>
            <a:solidFill>
              <a:srgbClr val="9D7EAE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04FEFAE-EC9E-53DC-5620-C63A0E2011F9}"/>
                </a:ext>
              </a:extLst>
            </p:cNvPr>
            <p:cNvSpPr/>
            <p:nvPr/>
          </p:nvSpPr>
          <p:spPr>
            <a:xfrm>
              <a:off x="5020611" y="4359119"/>
              <a:ext cx="484643" cy="648115"/>
            </a:xfrm>
            <a:prstGeom prst="roundRect">
              <a:avLst/>
            </a:prstGeom>
            <a:solidFill>
              <a:srgbClr val="9FC9EB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DDBC00D-A088-F2CE-43D1-DB9FD6EB1024}"/>
                </a:ext>
              </a:extLst>
            </p:cNvPr>
            <p:cNvSpPr/>
            <p:nvPr/>
          </p:nvSpPr>
          <p:spPr>
            <a:xfrm>
              <a:off x="5930158" y="4273800"/>
              <a:ext cx="484643" cy="648115"/>
            </a:xfrm>
            <a:prstGeom prst="roundRect">
              <a:avLst/>
            </a:prstGeom>
            <a:solidFill>
              <a:srgbClr val="F8A470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 descr="A group of cards sorted into the 12th grade column">
            <a:extLst>
              <a:ext uri="{FF2B5EF4-FFF2-40B4-BE49-F238E27FC236}">
                <a16:creationId xmlns:a16="http://schemas.microsoft.com/office/drawing/2014/main" id="{E473F445-6464-45EA-1C07-94551AC1CB7D}"/>
              </a:ext>
            </a:extLst>
          </p:cNvPr>
          <p:cNvGrpSpPr/>
          <p:nvPr/>
        </p:nvGrpSpPr>
        <p:grpSpPr>
          <a:xfrm>
            <a:off x="6645866" y="3515894"/>
            <a:ext cx="1769011" cy="1356505"/>
            <a:chOff x="6645866" y="3515894"/>
            <a:chExt cx="1769011" cy="135650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41DFB50-8D0C-C23A-3666-DE68FF848563}"/>
                </a:ext>
              </a:extLst>
            </p:cNvPr>
            <p:cNvSpPr/>
            <p:nvPr/>
          </p:nvSpPr>
          <p:spPr>
            <a:xfrm>
              <a:off x="7176831" y="3515894"/>
              <a:ext cx="484643" cy="648115"/>
            </a:xfrm>
            <a:prstGeom prst="roundRect">
              <a:avLst/>
            </a:prstGeom>
            <a:solidFill>
              <a:srgbClr val="86B192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74A4095-B670-B9F5-A780-F2D4BCB3694F}"/>
                </a:ext>
              </a:extLst>
            </p:cNvPr>
            <p:cNvSpPr/>
            <p:nvPr/>
          </p:nvSpPr>
          <p:spPr>
            <a:xfrm>
              <a:off x="7930234" y="4224283"/>
              <a:ext cx="484643" cy="648115"/>
            </a:xfrm>
            <a:prstGeom prst="roundRect">
              <a:avLst/>
            </a:prstGeom>
            <a:solidFill>
              <a:srgbClr val="9D7EAE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6C6D98D-5FC5-AF57-3D05-098067143FD0}"/>
                </a:ext>
              </a:extLst>
            </p:cNvPr>
            <p:cNvSpPr/>
            <p:nvPr/>
          </p:nvSpPr>
          <p:spPr>
            <a:xfrm>
              <a:off x="6645866" y="3515895"/>
              <a:ext cx="484643" cy="648115"/>
            </a:xfrm>
            <a:prstGeom prst="roundRect">
              <a:avLst/>
            </a:prstGeom>
            <a:solidFill>
              <a:srgbClr val="9FC9EB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441AE41-4666-1736-EDEC-3975AEF74648}"/>
                </a:ext>
              </a:extLst>
            </p:cNvPr>
            <p:cNvSpPr/>
            <p:nvPr/>
          </p:nvSpPr>
          <p:spPr>
            <a:xfrm>
              <a:off x="7399346" y="4224284"/>
              <a:ext cx="484643" cy="648115"/>
            </a:xfrm>
            <a:prstGeom prst="roundRect">
              <a:avLst/>
            </a:prstGeom>
            <a:solidFill>
              <a:srgbClr val="F16D7F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11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07F6-A4C3-0202-37BB-7540379B2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2DFD8-36AE-607B-E520-51D37EB2C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C5FE9-6E34-8E31-4305-1EA3AE60E0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2271450"/>
          </a:xfrm>
        </p:spPr>
        <p:txBody>
          <a:bodyPr/>
          <a:lstStyle/>
          <a:p>
            <a:pPr marL="319088" indent="-319088" fontAlgn="base"/>
            <a:r>
              <a:rPr lang="en-US" dirty="0"/>
              <a:t>Volunteers, step up and grab a Milestone Marker!</a:t>
            </a:r>
          </a:p>
          <a:p>
            <a:pPr marL="319088" indent="-319088" fontAlgn="base"/>
            <a:r>
              <a:rPr lang="en-US" dirty="0"/>
              <a:t>Then take your place in the human timeline.</a:t>
            </a:r>
          </a:p>
          <a:p>
            <a:pPr marL="319088" indent="-319088" fontAlgn="base"/>
            <a:r>
              <a:rPr lang="en-US" dirty="0"/>
              <a:t>Let’s see what we think the order should be for our postsecondary preparation milestones.</a:t>
            </a:r>
          </a:p>
        </p:txBody>
      </p:sp>
      <p:grpSp>
        <p:nvGrpSpPr>
          <p:cNvPr id="12" name="Group 11" descr="Arrow pointing left indicating that 9th grade begins on the left">
            <a:extLst>
              <a:ext uri="{FF2B5EF4-FFF2-40B4-BE49-F238E27FC236}">
                <a16:creationId xmlns:a16="http://schemas.microsoft.com/office/drawing/2014/main" id="{59A7C146-8269-205A-A6C5-8A6D72F33BF3}"/>
              </a:ext>
            </a:extLst>
          </p:cNvPr>
          <p:cNvGrpSpPr/>
          <p:nvPr/>
        </p:nvGrpSpPr>
        <p:grpSpPr>
          <a:xfrm>
            <a:off x="1333501" y="3124200"/>
            <a:ext cx="2468032" cy="1418166"/>
            <a:chOff x="1333501" y="3124200"/>
            <a:chExt cx="2468032" cy="1418166"/>
          </a:xfrm>
        </p:grpSpPr>
        <p:sp>
          <p:nvSpPr>
            <p:cNvPr id="8" name="Arrow: Left 7">
              <a:extLst>
                <a:ext uri="{FF2B5EF4-FFF2-40B4-BE49-F238E27FC236}">
                  <a16:creationId xmlns:a16="http://schemas.microsoft.com/office/drawing/2014/main" id="{0B347DCD-EB95-C5D7-AAB2-1BD5E59EF127}"/>
                </a:ext>
              </a:extLst>
            </p:cNvPr>
            <p:cNvSpPr/>
            <p:nvPr/>
          </p:nvSpPr>
          <p:spPr>
            <a:xfrm>
              <a:off x="1333501" y="3124200"/>
              <a:ext cx="2468032" cy="1418166"/>
            </a:xfrm>
            <a:prstGeom prst="leftArrow">
              <a:avLst>
                <a:gd name="adj1" fmla="val 44030"/>
                <a:gd name="adj2" fmla="val 50000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FEDDBA49-CD58-7C76-86A5-512100829BB0}"/>
                </a:ext>
              </a:extLst>
            </p:cNvPr>
            <p:cNvSpPr txBox="1">
              <a:spLocks/>
            </p:cNvSpPr>
            <p:nvPr/>
          </p:nvSpPr>
          <p:spPr>
            <a:xfrm>
              <a:off x="1638300" y="3517901"/>
              <a:ext cx="2163233" cy="62468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228600" marR="0" lvl="0" indent="-32004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System Font Regular"/>
                <a:buChar char="●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1pPr>
              <a:lvl2pPr marL="685800" marR="0" lvl="1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Courier New" panose="02070309020205020404" pitchFamily="49" charset="0"/>
                <a:buChar char="o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2pPr>
              <a:lvl3pPr marL="1143000" marR="0" lvl="2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Wingdings" pitchFamily="2" charset="2"/>
                <a:buChar char="§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3pPr>
              <a:lvl4pPr marL="1600200" marR="0" lvl="3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System Font Regular"/>
                <a:buChar char="●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4pPr>
              <a:lvl5pPr marL="2057400" marR="0" lvl="4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Courier New" panose="02070309020205020404" pitchFamily="49" charset="0"/>
                <a:buChar char="o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indent="0" algn="ctr" fontAlgn="base">
                <a:buNone/>
              </a:pPr>
              <a:r>
                <a:rPr lang="en-US" b="1" dirty="0">
                  <a:solidFill>
                    <a:schemeClr val="tx1"/>
                  </a:solidFill>
                </a:rPr>
                <a:t>9</a:t>
              </a:r>
              <a:r>
                <a:rPr lang="en-US" b="1" baseline="30000" dirty="0">
                  <a:solidFill>
                    <a:schemeClr val="tx1"/>
                  </a:solidFill>
                </a:rPr>
                <a:t>th</a:t>
              </a:r>
              <a:r>
                <a:rPr lang="en-US" b="1" dirty="0">
                  <a:solidFill>
                    <a:schemeClr val="tx1"/>
                  </a:solidFill>
                </a:rPr>
                <a:t> Grade</a:t>
              </a:r>
            </a:p>
          </p:txBody>
        </p:sp>
      </p:grpSp>
      <p:grpSp>
        <p:nvGrpSpPr>
          <p:cNvPr id="11" name="Group 10" descr="Arrow pointing right indicating that 12th grade end on the right">
            <a:extLst>
              <a:ext uri="{FF2B5EF4-FFF2-40B4-BE49-F238E27FC236}">
                <a16:creationId xmlns:a16="http://schemas.microsoft.com/office/drawing/2014/main" id="{DA0FD8B9-B52E-A72B-54C8-1ECCAB5B5535}"/>
              </a:ext>
            </a:extLst>
          </p:cNvPr>
          <p:cNvGrpSpPr/>
          <p:nvPr/>
        </p:nvGrpSpPr>
        <p:grpSpPr>
          <a:xfrm>
            <a:off x="5088468" y="3124200"/>
            <a:ext cx="2468032" cy="1418166"/>
            <a:chOff x="5088468" y="3124200"/>
            <a:chExt cx="2468032" cy="1418166"/>
          </a:xfrm>
        </p:grpSpPr>
        <p:sp>
          <p:nvSpPr>
            <p:cNvPr id="10" name="Arrow: Left 9">
              <a:extLst>
                <a:ext uri="{FF2B5EF4-FFF2-40B4-BE49-F238E27FC236}">
                  <a16:creationId xmlns:a16="http://schemas.microsoft.com/office/drawing/2014/main" id="{E6C1171F-95FE-0AB7-9E3F-642FF176ED71}"/>
                </a:ext>
              </a:extLst>
            </p:cNvPr>
            <p:cNvSpPr/>
            <p:nvPr/>
          </p:nvSpPr>
          <p:spPr>
            <a:xfrm flipH="1">
              <a:off x="5088468" y="3124200"/>
              <a:ext cx="2468032" cy="1418166"/>
            </a:xfrm>
            <a:prstGeom prst="leftArrow">
              <a:avLst>
                <a:gd name="adj1" fmla="val 44030"/>
                <a:gd name="adj2" fmla="val 50000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781A6A14-8EBD-6F74-8810-B68BF14F7E83}"/>
                </a:ext>
              </a:extLst>
            </p:cNvPr>
            <p:cNvSpPr txBox="1">
              <a:spLocks/>
            </p:cNvSpPr>
            <p:nvPr/>
          </p:nvSpPr>
          <p:spPr>
            <a:xfrm>
              <a:off x="5088468" y="3517901"/>
              <a:ext cx="2163233" cy="62468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228600" marR="0" lvl="0" indent="-32004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System Font Regular"/>
                <a:buChar char="●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1pPr>
              <a:lvl2pPr marL="685800" marR="0" lvl="1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Courier New" panose="02070309020205020404" pitchFamily="49" charset="0"/>
                <a:buChar char="o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2pPr>
              <a:lvl3pPr marL="1143000" marR="0" lvl="2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Wingdings" pitchFamily="2" charset="2"/>
                <a:buChar char="§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3pPr>
              <a:lvl4pPr marL="1600200" marR="0" lvl="3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System Font Regular"/>
                <a:buChar char="●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4pPr>
              <a:lvl5pPr marL="2057400" marR="0" lvl="4" indent="-317500" algn="l" rtl="0" eaLnBrk="1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accent4"/>
                </a:buClr>
                <a:buSzPct val="100000"/>
                <a:buFont typeface="Courier New" panose="02070309020205020404" pitchFamily="49" charset="0"/>
                <a:buChar char="o"/>
                <a:defRPr sz="2600" b="0" i="0" u="none" strike="noStrike" cap="none">
                  <a:solidFill>
                    <a:schemeClr val="bg1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indent="0" algn="ctr" fontAlgn="base">
                <a:buNone/>
              </a:pPr>
              <a:r>
                <a:rPr lang="en-US" b="1" dirty="0">
                  <a:solidFill>
                    <a:schemeClr val="tx1"/>
                  </a:solidFill>
                </a:rPr>
                <a:t>12</a:t>
              </a:r>
              <a:r>
                <a:rPr lang="en-US" b="1" baseline="30000" dirty="0">
                  <a:solidFill>
                    <a:schemeClr val="tx1"/>
                  </a:solidFill>
                </a:rPr>
                <a:t>th</a:t>
              </a:r>
              <a:r>
                <a:rPr lang="en-US" b="1" dirty="0">
                  <a:solidFill>
                    <a:schemeClr val="tx1"/>
                  </a:solidFill>
                </a:rPr>
                <a:t> Grade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708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BAE77-8A5D-9873-25B2-D1A8D8AD3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CB1E-EF21-E369-CD49-C0528763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in Motion</a:t>
            </a:r>
            <a:endParaRPr lang="en-US" dirty="0">
              <a:highlight>
                <a:srgbClr val="00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4C6BE-8902-14BC-0408-AB61ACD804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2130" y="1208350"/>
            <a:ext cx="7558086" cy="3416300"/>
          </a:xfrm>
        </p:spPr>
        <p:txBody>
          <a:bodyPr/>
          <a:lstStyle/>
          <a:p>
            <a:pPr marL="319088" indent="-319088" fontAlgn="base"/>
            <a:r>
              <a:rPr lang="en-US" dirty="0"/>
              <a:t>Where did your group sort the task you’re holding?</a:t>
            </a:r>
          </a:p>
          <a:p>
            <a:pPr marL="319088" indent="-319088" fontAlgn="base"/>
            <a:r>
              <a:rPr lang="en-US" dirty="0"/>
              <a:t>Use that information form a human timeline.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6340CD-F727-10B5-7D1D-4846D5A1F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217041"/>
              </p:ext>
            </p:extLst>
          </p:nvPr>
        </p:nvGraphicFramePr>
        <p:xfrm>
          <a:off x="912129" y="3522131"/>
          <a:ext cx="7558088" cy="567098"/>
        </p:xfrm>
        <a:graphic>
          <a:graphicData uri="http://schemas.openxmlformats.org/drawingml/2006/table">
            <a:tbl>
              <a:tblPr firstRow="1" bandRow="1"/>
              <a:tblGrid>
                <a:gridCol w="1889522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996948120"/>
                    </a:ext>
                  </a:extLst>
                </a:gridCol>
                <a:gridCol w="1889522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</a:tblGrid>
              <a:tr h="56709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Grade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</a:tbl>
          </a:graphicData>
        </a:graphic>
      </p:graphicFrame>
      <p:grpSp>
        <p:nvGrpSpPr>
          <p:cNvPr id="4" name="Group 3" descr="Humans standing next to each other holding signs, modeling the human timeline activity ">
            <a:extLst>
              <a:ext uri="{FF2B5EF4-FFF2-40B4-BE49-F238E27FC236}">
                <a16:creationId xmlns:a16="http://schemas.microsoft.com/office/drawing/2014/main" id="{0D99C422-DCF0-B5F3-7E36-4BEF9C7E09D8}"/>
              </a:ext>
            </a:extLst>
          </p:cNvPr>
          <p:cNvGrpSpPr/>
          <p:nvPr/>
        </p:nvGrpSpPr>
        <p:grpSpPr>
          <a:xfrm>
            <a:off x="953967" y="2355275"/>
            <a:ext cx="7494686" cy="1097280"/>
            <a:chOff x="953967" y="2355275"/>
            <a:chExt cx="7494686" cy="1097280"/>
          </a:xfrm>
        </p:grpSpPr>
        <p:pic>
          <p:nvPicPr>
            <p:cNvPr id="6" name="Picture 5" descr="Human holding a sign, modeling the human timeline activity ">
              <a:extLst>
                <a:ext uri="{FF2B5EF4-FFF2-40B4-BE49-F238E27FC236}">
                  <a16:creationId xmlns:a16="http://schemas.microsoft.com/office/drawing/2014/main" id="{87864264-B3D9-2D6E-EDB7-73DC4C1AA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967" y="2355275"/>
              <a:ext cx="892996" cy="1097280"/>
            </a:xfrm>
            <a:prstGeom prst="rect">
              <a:avLst/>
            </a:prstGeom>
          </p:spPr>
        </p:pic>
        <p:pic>
          <p:nvPicPr>
            <p:cNvPr id="10" name="Picture 9" descr="Human holding a sign, modeling the human timeline activity ">
              <a:extLst>
                <a:ext uri="{FF2B5EF4-FFF2-40B4-BE49-F238E27FC236}">
                  <a16:creationId xmlns:a16="http://schemas.microsoft.com/office/drawing/2014/main" id="{26EE65E4-F23B-1E78-09D1-A95011256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90091" y="2355275"/>
              <a:ext cx="892996" cy="1097280"/>
            </a:xfrm>
            <a:prstGeom prst="rect">
              <a:avLst/>
            </a:prstGeom>
          </p:spPr>
        </p:pic>
        <p:pic>
          <p:nvPicPr>
            <p:cNvPr id="13" name="Picture 12" descr="Human holding a sign, modeling the human timeline activity ">
              <a:extLst>
                <a:ext uri="{FF2B5EF4-FFF2-40B4-BE49-F238E27FC236}">
                  <a16:creationId xmlns:a16="http://schemas.microsoft.com/office/drawing/2014/main" id="{8407AD79-B294-B7C4-C3FA-5A253AF4A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26215" y="2355275"/>
              <a:ext cx="892996" cy="1097280"/>
            </a:xfrm>
            <a:prstGeom prst="rect">
              <a:avLst/>
            </a:prstGeom>
          </p:spPr>
        </p:pic>
        <p:pic>
          <p:nvPicPr>
            <p:cNvPr id="14" name="Picture 13" descr="Human holding a sign, modeling the human timeline activity ">
              <a:extLst>
                <a:ext uri="{FF2B5EF4-FFF2-40B4-BE49-F238E27FC236}">
                  <a16:creationId xmlns:a16="http://schemas.microsoft.com/office/drawing/2014/main" id="{FC1849A2-2370-A0AB-29FA-C9B805136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2339" y="2355275"/>
              <a:ext cx="892996" cy="1097280"/>
            </a:xfrm>
            <a:prstGeom prst="rect">
              <a:avLst/>
            </a:prstGeom>
          </p:spPr>
        </p:pic>
        <p:pic>
          <p:nvPicPr>
            <p:cNvPr id="15" name="Picture 14" descr="Human holding a sign, modeling the human timeline activity ">
              <a:extLst>
                <a:ext uri="{FF2B5EF4-FFF2-40B4-BE49-F238E27FC236}">
                  <a16:creationId xmlns:a16="http://schemas.microsoft.com/office/drawing/2014/main" id="{93DF8005-209F-8C68-738A-05F0AEB84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2091" y="2355275"/>
              <a:ext cx="892996" cy="1097280"/>
            </a:xfrm>
            <a:prstGeom prst="rect">
              <a:avLst/>
            </a:prstGeom>
          </p:spPr>
        </p:pic>
        <p:pic>
          <p:nvPicPr>
            <p:cNvPr id="16" name="Picture 15" descr="Human holding a sign, modeling the human timeline activity ">
              <a:extLst>
                <a:ext uri="{FF2B5EF4-FFF2-40B4-BE49-F238E27FC236}">
                  <a16:creationId xmlns:a16="http://schemas.microsoft.com/office/drawing/2014/main" id="{0A246DAD-743A-5AB9-A7D1-F98D99B77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8215" y="2355275"/>
              <a:ext cx="892996" cy="1097280"/>
            </a:xfrm>
            <a:prstGeom prst="rect">
              <a:avLst/>
            </a:prstGeom>
          </p:spPr>
        </p:pic>
        <p:pic>
          <p:nvPicPr>
            <p:cNvPr id="17" name="Picture 16" descr="Human holding a sign, modeling the human timeline activity ">
              <a:extLst>
                <a:ext uri="{FF2B5EF4-FFF2-40B4-BE49-F238E27FC236}">
                  <a16:creationId xmlns:a16="http://schemas.microsoft.com/office/drawing/2014/main" id="{7CF58687-26B2-F5B9-D527-8F1D447FA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19533" y="2355275"/>
              <a:ext cx="892996" cy="109728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3FA8111-464C-923B-C929-54D4B0FFE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5657" y="2355275"/>
              <a:ext cx="892996" cy="1097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899126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LIFE Campus Visits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D4D99"/>
      </a:accent1>
      <a:accent2>
        <a:srgbClr val="050F5E"/>
      </a:accent2>
      <a:accent3>
        <a:srgbClr val="88B9FF"/>
      </a:accent3>
      <a:accent4>
        <a:srgbClr val="F9C332"/>
      </a:accent4>
      <a:accent5>
        <a:srgbClr val="AA0928"/>
      </a:accent5>
      <a:accent6>
        <a:srgbClr val="FFDF7D"/>
      </a:accent6>
      <a:hlink>
        <a:srgbClr val="1C4D9A"/>
      </a:hlink>
      <a:folHlink>
        <a:srgbClr val="1C4D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S Campus Visit Slides Template" id="{EA3A9E7A-2782-47E8-8ED6-246BB45120B8}" vid="{DD8DD5EC-1ADD-4E21-A19C-56FFF08D16CF}"/>
    </a:ext>
  </a:extLst>
</a:theme>
</file>

<file path=ppt/theme/theme2.xml><?xml version="1.0" encoding="utf-8"?>
<a:theme xmlns:a="http://schemas.openxmlformats.org/drawingml/2006/main" name="1_Simple Light">
  <a:themeElements>
    <a:clrScheme name="LIFE Campus Visits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D4D99"/>
      </a:accent1>
      <a:accent2>
        <a:srgbClr val="050F5E"/>
      </a:accent2>
      <a:accent3>
        <a:srgbClr val="88B9FF"/>
      </a:accent3>
      <a:accent4>
        <a:srgbClr val="F9C332"/>
      </a:accent4>
      <a:accent5>
        <a:srgbClr val="AA0928"/>
      </a:accent5>
      <a:accent6>
        <a:srgbClr val="FFDF7D"/>
      </a:accent6>
      <a:hlink>
        <a:srgbClr val="1C4D9A"/>
      </a:hlink>
      <a:folHlink>
        <a:srgbClr val="1C4D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HS Campus Visit Slides Template</Template>
  <TotalTime>1141</TotalTime>
  <Words>981</Words>
  <Application>Microsoft Office PowerPoint</Application>
  <PresentationFormat>On-screen Show (16:9)</PresentationFormat>
  <Paragraphs>113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Courier New</vt:lpstr>
      <vt:lpstr>System Font Regular</vt:lpstr>
      <vt:lpstr>Wingdings</vt:lpstr>
      <vt:lpstr>Simple Light</vt:lpstr>
      <vt:lpstr>1_Simple Light</vt:lpstr>
      <vt:lpstr>PowerPoint Presentation</vt:lpstr>
      <vt:lpstr>Milestones That Matter</vt:lpstr>
      <vt:lpstr>Housekeeping: Norms</vt:lpstr>
      <vt:lpstr>Essential Question</vt:lpstr>
      <vt:lpstr>Objectives</vt:lpstr>
      <vt:lpstr>Map Your Milestones</vt:lpstr>
      <vt:lpstr>Map Your Milestones</vt:lpstr>
      <vt:lpstr>Milestones in Motion</vt:lpstr>
      <vt:lpstr>Milestones in Motion</vt:lpstr>
      <vt:lpstr>Milestones in Motion</vt:lpstr>
      <vt:lpstr>9th Grade Milestones (Sample Response)</vt:lpstr>
      <vt:lpstr>Milestones in Motion</vt:lpstr>
      <vt:lpstr>10th Grade Milestones (Sample Response)</vt:lpstr>
      <vt:lpstr>Milestones in Motion</vt:lpstr>
      <vt:lpstr>11th Grade Milestones (Sample Response)</vt:lpstr>
      <vt:lpstr>Milestones in Motion</vt:lpstr>
      <vt:lpstr>12th Grade Milestones (Sample Response)</vt:lpstr>
      <vt:lpstr>Milestones in Motion: Reflection</vt:lpstr>
      <vt:lpstr>Milestone Check-In</vt:lpstr>
      <vt:lpstr>Mirror, Microscope, Binoculars</vt:lpstr>
      <vt:lpstr>Campus Tour!</vt:lpstr>
    </vt:vector>
  </TitlesOfParts>
  <Company>University of Oklahoma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Eike, Michell L.</dc:creator>
  <cp:lastModifiedBy>Eike, Michell L.</cp:lastModifiedBy>
  <cp:revision>1</cp:revision>
  <dcterms:created xsi:type="dcterms:W3CDTF">2026-07-22T14:11:49Z</dcterms:created>
  <dcterms:modified xsi:type="dcterms:W3CDTF">2026-08-25T18:48:22Z</dcterms:modified>
</cp:coreProperties>
</file>