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 id="2147483693" r:id="rId2"/>
    <p:sldMasterId id="2147483694" r:id="rId3"/>
    <p:sldMasterId id="2147483695"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9144000" cy="5715000" type="screen16x10"/>
  <p:notesSz cx="6858000" cy="9144000"/>
  <p:embeddedFontLst>
    <p:embeddedFont>
      <p:font typeface="Avenir" panose="02000503020000020003" pitchFamily="2" charset="0"/>
      <p:regular r:id="rId27"/>
      <p:italic r:id="rId28"/>
    </p:embeddedFont>
    <p:embeddedFont>
      <p:font typeface="Constantia" panose="02030602050306030303" pitchFamily="18" charset="0"/>
      <p:regular r:id="rId29"/>
      <p:bold r:id="rId30"/>
      <p:italic r:id="rId31"/>
      <p:boldItalic r:id="rId32"/>
    </p:embeddedFont>
    <p:embeddedFont>
      <p:font typeface="Georgia" panose="02040502050405020303" pitchFamily="18" charset="0"/>
      <p:regular r:id="rId33"/>
      <p:bold r:id="rId34"/>
      <p:italic r:id="rId35"/>
      <p:boldItalic r:id="rId36"/>
    </p:embeddedFont>
    <p:embeddedFont>
      <p:font typeface="Helvetica Neue Light" panose="02000403000000020004" pitchFamily="2" charset="0"/>
      <p:regular r:id="rId37"/>
      <p:bold r:id="rId38"/>
      <p:italic r:id="rId39"/>
      <p:boldItalic r:id="rId40"/>
    </p:embeddedFont>
    <p:embeddedFont>
      <p:font typeface="Lato" panose="020F0502020204030203" pitchFamily="34" charset="0"/>
      <p:regular r:id="rId41"/>
      <p:bold r:id="rId42"/>
      <p:italic r:id="rId43"/>
      <p:boldItalic r:id="rId44"/>
    </p:embeddedFont>
    <p:embeddedFont>
      <p:font typeface="Raleway" pitchFamily="2" charset="77"/>
      <p:regular r:id="rId45"/>
      <p:bold r:id="rId46"/>
      <p:italic r:id="rId47"/>
      <p:boldItalic r:id="rId48"/>
    </p:embeddedFont>
    <p:embeddedFont>
      <p:font typeface="Verdana" panose="020B060403050404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694"/>
  </p:normalViewPr>
  <p:slideViewPr>
    <p:cSldViewPr snapToGrid="0">
      <p:cViewPr varScale="1">
        <p:scale>
          <a:sx n="145" d="100"/>
          <a:sy n="145" d="100"/>
        </p:scale>
        <p:origin x="1224" y="18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3.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2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6.xml"/><Relationship Id="rId41" Type="http://schemas.openxmlformats.org/officeDocument/2006/relationships/font" Target="fonts/font1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k20.ou.edu/tools1" TargetMode="External"/><Relationship Id="rId7" Type="http://schemas.openxmlformats.org/officeDocument/2006/relationships/hyperlink" Target="https://docs.google.com/spreadsheets/d/1l_IX_aZVmHNr32adWYtPdf984_V9LRBSyc65UrF7Yqw/copy"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docs.google.com/spreadsheets/d/1l_IX_aZVmHNr32adWYtPdf984_V9LRBSyc65UrF7Yqw/edit?usp=sharing" TargetMode="External"/><Relationship Id="rId5" Type="http://schemas.openxmlformats.org/officeDocument/2006/relationships/hyperlink" Target="https://docs.google.com/spreadsheets/d/1_f12lAbZXcD_ztRcbNDbBoD9M9heJ7RAoxG6FFF4Yfo/copy" TargetMode="External"/><Relationship Id="rId4" Type="http://schemas.openxmlformats.org/officeDocument/2006/relationships/hyperlink" Target="https://www.youtube.com/watch?v=pJsEyK5Ay_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bf1ff49226_0_261: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bf1ff49226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d240666487_0_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d24066648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(2021, May 5). Google Tools for Families: Google Docs Basics [Video]. YouTube. https://</a:t>
            </a:r>
            <a:r>
              <a:rPr lang="en-US" dirty="0" err="1"/>
              <a:t>youtu.be</a:t>
            </a:r>
            <a:r>
              <a:rPr lang="en-US" dirty="0"/>
              <a:t>/05mUu1v6Hnk</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f1ff49226_4_8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bf1ff49226_4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79e6054250_1_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79e6054250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d240666487_0_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d24066648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(2021, May 5). Google Tools for Families: Google Slides Basics [Video]. YouTube. https://</a:t>
            </a:r>
            <a:r>
              <a:rPr lang="en-US" dirty="0" err="1"/>
              <a:t>youtu.be</a:t>
            </a:r>
            <a:r>
              <a:rPr lang="en-US" dirty="0"/>
              <a:t>/dCcXV9mrISA</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bf1ff49226_4_12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bf1ff49226_4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c5cc6fe339_0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c5cc6fe33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c86b9f4b14_0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c86b9f4b1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d240666487_0_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d24066648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(2021, May 5). Google Tools for Families: </a:t>
            </a:r>
            <a:r>
              <a:rPr lang="en-US"/>
              <a:t>Google Sheets </a:t>
            </a:r>
            <a:r>
              <a:rPr lang="en-US" dirty="0"/>
              <a:t>Basics [Video]. YouTube. https://</a:t>
            </a:r>
            <a:r>
              <a:rPr lang="en-US" dirty="0" err="1"/>
              <a:t>www.youtube.com</a:t>
            </a:r>
            <a:r>
              <a:rPr lang="en-US" dirty="0"/>
              <a:t>/</a:t>
            </a:r>
            <a:r>
              <a:rPr lang="en-US" dirty="0" err="1"/>
              <a:t>watch?v</a:t>
            </a:r>
            <a:r>
              <a:rPr lang="en-US" dirty="0"/>
              <a:t>=4X2kPVwCMVQ</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bf1ff49226_4_200:notes"/>
          <p:cNvSpPr>
            <a:spLocks noGrp="1" noRot="1" noChangeAspect="1"/>
          </p:cNvSpPr>
          <p:nvPr>
            <p:ph type="sldImg" idx="2"/>
          </p:nvPr>
        </p:nvSpPr>
        <p:spPr>
          <a:xfrm>
            <a:off x="1371818" y="685800"/>
            <a:ext cx="4115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bf1ff49226_4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700" u="sng" dirty="0">
                <a:solidFill>
                  <a:srgbClr val="511E3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http://k20.ou.edu/tools1</a:t>
            </a:r>
            <a:endParaRPr dirty="0"/>
          </a:p>
          <a:p>
            <a:pPr marL="0" lvl="0" indent="0" algn="l" rtl="0">
              <a:spcBef>
                <a:spcPts val="0"/>
              </a:spcBef>
              <a:spcAft>
                <a:spcPts val="0"/>
              </a:spcAft>
              <a:buNone/>
            </a:pPr>
            <a:r>
              <a:rPr lang="en" dirty="0"/>
              <a:t>SUM and Tutorial - </a:t>
            </a:r>
            <a:r>
              <a:rPr lang="en" u="sng" dirty="0">
                <a:solidFill>
                  <a:schemeClr val="hlink"/>
                </a:solidFill>
                <a:hlinkClick r:id="rId4"/>
              </a:rPr>
              <a:t>https://www.youtube.com/watch?v=pJsEyK5Ay_E</a:t>
            </a:r>
            <a:r>
              <a:rPr lang="en" dirty="0"/>
              <a:t> </a:t>
            </a:r>
            <a:endParaRPr dirty="0"/>
          </a:p>
          <a:p>
            <a:pPr marL="0" lvl="0" indent="0" algn="l" rtl="0">
              <a:spcBef>
                <a:spcPts val="0"/>
              </a:spcBef>
              <a:spcAft>
                <a:spcPts val="0"/>
              </a:spcAft>
              <a:buNone/>
            </a:pPr>
            <a:r>
              <a:rPr lang="en" dirty="0"/>
              <a:t>Practice Spreadsheet from Alice Keeler: </a:t>
            </a:r>
            <a:r>
              <a:rPr lang="en" u="sng" dirty="0">
                <a:solidFill>
                  <a:schemeClr val="hlink"/>
                </a:solidFill>
                <a:hlinkClick r:id="rId5"/>
              </a:rPr>
              <a:t>https://docs.google.com/spreadsheets/d/1_f12lAbZXcD_ztRcbNDbBoD9M9heJ7RAoxG6FFF4Yfo/copy</a:t>
            </a:r>
            <a:endParaRPr dirty="0"/>
          </a:p>
          <a:p>
            <a:pPr marL="0" lvl="0" indent="0" algn="l" rtl="0">
              <a:spcBef>
                <a:spcPts val="0"/>
              </a:spcBef>
              <a:spcAft>
                <a:spcPts val="0"/>
              </a:spcAft>
              <a:buNone/>
            </a:pPr>
            <a:r>
              <a:rPr lang="en" dirty="0"/>
              <a:t>Tweaked Spreadsheet: </a:t>
            </a:r>
            <a:r>
              <a:rPr lang="en" u="sng" dirty="0">
                <a:solidFill>
                  <a:schemeClr val="hlink"/>
                </a:solidFill>
                <a:hlinkClick r:id="rId6"/>
              </a:rPr>
              <a:t>https://docs.google.com/spreadsheets/d/1l_IX_aZVmHNr32adWYtPdf984_V9LRBSyc65UrF7Yqw/edit?usp=sharing</a:t>
            </a:r>
            <a:endParaRPr dirty="0"/>
          </a:p>
          <a:p>
            <a:pPr marL="0" lvl="0" indent="0" algn="l" rtl="0">
              <a:spcBef>
                <a:spcPts val="0"/>
              </a:spcBef>
              <a:spcAft>
                <a:spcPts val="0"/>
              </a:spcAft>
              <a:buNone/>
            </a:pPr>
            <a:r>
              <a:rPr lang="en" dirty="0"/>
              <a:t>Force-copy tweaked spreadsheet: </a:t>
            </a:r>
            <a:r>
              <a:rPr lang="en" u="sng" dirty="0">
                <a:solidFill>
                  <a:schemeClr val="hlink"/>
                </a:solidFill>
                <a:hlinkClick r:id="rId7"/>
              </a:rPr>
              <a:t>https://docs.google.com/spreadsheets/d/1l_IX_aZVmHNr32adWYtPdf984_V9LRBSyc65UrF7Yqw/copy</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f1ff49226_4_160:notes"/>
          <p:cNvSpPr>
            <a:spLocks noGrp="1" noRot="1" noChangeAspect="1"/>
          </p:cNvSpPr>
          <p:nvPr>
            <p:ph type="sldImg" idx="2"/>
          </p:nvPr>
        </p:nvSpPr>
        <p:spPr>
          <a:xfrm>
            <a:off x="1371818" y="685800"/>
            <a:ext cx="4115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f1ff49226_4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f1ff49226_0_31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bf1ff49226_0_3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i="1" dirty="0">
                <a:solidFill>
                  <a:srgbClr val="9900FF"/>
                </a:solidFill>
              </a:rPr>
              <a:t>Welcome everyone to the GEAR UP presentation of the Google Tools for Families webinar! [insert introductions]</a:t>
            </a:r>
            <a:endParaRPr sz="1200" i="1" dirty="0">
              <a:solidFill>
                <a:srgbClr val="9900FF"/>
              </a:solidFill>
            </a:endParaRPr>
          </a:p>
          <a:p>
            <a:pPr marL="0" lvl="0" indent="0" algn="l" rtl="0">
              <a:lnSpc>
                <a:spcPct val="115000"/>
              </a:lnSpc>
              <a:spcBef>
                <a:spcPts val="1200"/>
              </a:spcBef>
              <a:spcAft>
                <a:spcPts val="0"/>
              </a:spcAft>
              <a:buClr>
                <a:schemeClr val="dk1"/>
              </a:buClr>
              <a:buSzPts val="1100"/>
              <a:buFont typeface="Arial"/>
              <a:buNone/>
            </a:pPr>
            <a:r>
              <a:rPr lang="en" sz="1200" i="1" dirty="0">
                <a:solidFill>
                  <a:schemeClr val="dk1"/>
                </a:solidFill>
                <a:highlight>
                  <a:srgbClr val="E06666"/>
                </a:highlight>
              </a:rPr>
              <a:t>Transition:  Now, Have you ever wondered what GEAR UP is about? Let’s take a moment and let Danny explain. </a:t>
            </a:r>
            <a:endParaRPr sz="1200" i="1" dirty="0">
              <a:solidFill>
                <a:srgbClr val="9900FF"/>
              </a:solidFill>
            </a:endParaRPr>
          </a:p>
          <a:p>
            <a:pPr marL="0" lvl="0" indent="0" algn="l" rtl="0">
              <a:lnSpc>
                <a:spcPct val="115000"/>
              </a:lnSpc>
              <a:spcBef>
                <a:spcPts val="0"/>
              </a:spcBef>
              <a:spcAft>
                <a:spcPts val="0"/>
              </a:spcAft>
              <a:buClr>
                <a:schemeClr val="dk1"/>
              </a:buClr>
              <a:buSzPts val="1100"/>
              <a:buFont typeface="Arial"/>
              <a:buNone/>
            </a:pPr>
            <a:endParaRPr sz="1200" b="1" i="1" u="sng" dirty="0">
              <a:solidFill>
                <a:srgbClr val="9900FF"/>
              </a:solidFill>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endParaRPr>
          </a:p>
          <a:p>
            <a:pPr marL="0" lvl="0" indent="0" algn="l" rtl="0">
              <a:spcBef>
                <a:spcPts val="0"/>
              </a:spcBef>
              <a:spcAft>
                <a:spcPts val="0"/>
              </a:spcAft>
              <a:buSzPts val="1100"/>
              <a:buNone/>
            </a:pPr>
            <a:endParaRPr b="1" dirty="0">
              <a:highlight>
                <a:srgbClr val="B6D7A8"/>
              </a:highlight>
            </a:endParaRPr>
          </a:p>
          <a:p>
            <a:pPr marL="0" lvl="0" indent="0" algn="l" rtl="0">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bf1ff49226_4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[insert here]</a:t>
            </a:r>
            <a:endParaRPr/>
          </a:p>
        </p:txBody>
      </p:sp>
      <p:sp>
        <p:nvSpPr>
          <p:cNvPr id="380" name="Google Shape;380;gbf1ff49226_4_39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caaf276473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caaf2764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i="1" dirty="0">
                <a:solidFill>
                  <a:srgbClr val="9900FF"/>
                </a:solidFill>
              </a:rPr>
              <a:t>Thank you everyone for joining us today.  We truly appreciate you taking time out of your busy schedule to learn tips and tricks of Google Tools.  And now it’s time for our last task for today, the session evaluation. </a:t>
            </a:r>
            <a:endParaRPr sz="1200" i="1" dirty="0">
              <a:solidFill>
                <a:srgbClr val="9900FF"/>
              </a:solidFill>
            </a:endParaRPr>
          </a:p>
          <a:p>
            <a:pPr marL="0" lvl="0" indent="0" algn="l" rtl="0">
              <a:lnSpc>
                <a:spcPct val="115000"/>
              </a:lnSpc>
              <a:spcBef>
                <a:spcPts val="1200"/>
              </a:spcBef>
              <a:spcAft>
                <a:spcPts val="0"/>
              </a:spcAft>
              <a:buClr>
                <a:schemeClr val="dk1"/>
              </a:buClr>
              <a:buSzPts val="1100"/>
              <a:buFont typeface="Arial"/>
              <a:buNone/>
            </a:pPr>
            <a:r>
              <a:rPr lang="en" sz="1200" i="1" dirty="0">
                <a:solidFill>
                  <a:srgbClr val="9900FF"/>
                </a:solidFill>
              </a:rPr>
              <a:t>Please take a moment to use the </a:t>
            </a:r>
            <a:r>
              <a:rPr lang="en" sz="1200" i="1" dirty="0" err="1">
                <a:solidFill>
                  <a:srgbClr val="9900FF"/>
                </a:solidFill>
              </a:rPr>
              <a:t>tinyURL</a:t>
            </a:r>
            <a:r>
              <a:rPr lang="en" sz="1200" i="1" dirty="0">
                <a:solidFill>
                  <a:srgbClr val="9900FF"/>
                </a:solidFill>
              </a:rPr>
              <a:t> posted on the slide and in chat, or you may use your phone or other electronic device, to scan the QR code </a:t>
            </a:r>
            <a:r>
              <a:rPr lang="en" sz="1200" b="1" i="1" dirty="0">
                <a:solidFill>
                  <a:srgbClr val="9900FF"/>
                </a:solidFill>
              </a:rPr>
              <a:t>with your camera to access the evaluation</a:t>
            </a:r>
            <a:r>
              <a:rPr lang="en" sz="1200" i="1" dirty="0">
                <a:solidFill>
                  <a:srgbClr val="9900FF"/>
                </a:solidFill>
              </a:rPr>
              <a:t>.</a:t>
            </a:r>
            <a:endParaRPr sz="1200" i="1" dirty="0">
              <a:solidFill>
                <a:srgbClr val="9900FF"/>
              </a:solidFill>
            </a:endParaRPr>
          </a:p>
          <a:p>
            <a:pPr marL="0" lvl="0" indent="0" algn="l" rtl="0">
              <a:lnSpc>
                <a:spcPct val="115000"/>
              </a:lnSpc>
              <a:spcBef>
                <a:spcPts val="1200"/>
              </a:spcBef>
              <a:spcAft>
                <a:spcPts val="0"/>
              </a:spcAft>
              <a:buClr>
                <a:schemeClr val="dk1"/>
              </a:buClr>
              <a:buSzPts val="1100"/>
              <a:buFont typeface="Arial"/>
              <a:buNone/>
            </a:pPr>
            <a:r>
              <a:rPr lang="en" sz="1200" i="1" dirty="0">
                <a:solidFill>
                  <a:srgbClr val="9900FF"/>
                </a:solidFill>
              </a:rPr>
              <a:t>Your feedback is important to us, because we use the feedback for all of our events to help improve our services.  In order to use your feedback in our college readiness research, we have to have your explicit permission to the information collected in your evaluation. All of your responses will be anonymous and will assist us in further improving our services to you and your school, as well as schools in Oklahoma and across the country.</a:t>
            </a:r>
            <a:endParaRPr sz="1200" i="1" dirty="0">
              <a:solidFill>
                <a:srgbClr val="9900FF"/>
              </a:solidFill>
            </a:endParaRPr>
          </a:p>
          <a:p>
            <a:pPr marL="0" lvl="0" indent="0" algn="l" rtl="0">
              <a:lnSpc>
                <a:spcPct val="115000"/>
              </a:lnSpc>
              <a:spcBef>
                <a:spcPts val="1200"/>
              </a:spcBef>
              <a:spcAft>
                <a:spcPts val="0"/>
              </a:spcAft>
              <a:buClr>
                <a:schemeClr val="dk1"/>
              </a:buClr>
              <a:buSzPts val="1100"/>
              <a:buFont typeface="Arial"/>
              <a:buNone/>
            </a:pPr>
            <a:r>
              <a:rPr lang="en" sz="1200" i="1" dirty="0">
                <a:solidFill>
                  <a:srgbClr val="9900FF"/>
                </a:solidFill>
              </a:rPr>
              <a:t>I’ll give you a moment to access the evaluation. </a:t>
            </a:r>
            <a:endParaRPr sz="1200" i="1" dirty="0">
              <a:solidFill>
                <a:srgbClr val="9900FF"/>
              </a:solidFill>
            </a:endParaRPr>
          </a:p>
          <a:p>
            <a:pPr marL="0" lvl="0" indent="0" algn="l" rtl="0">
              <a:lnSpc>
                <a:spcPct val="115000"/>
              </a:lnSpc>
              <a:spcBef>
                <a:spcPts val="1200"/>
              </a:spcBef>
              <a:spcAft>
                <a:spcPts val="0"/>
              </a:spcAft>
              <a:buClr>
                <a:schemeClr val="dk1"/>
              </a:buClr>
              <a:buSzPts val="1100"/>
              <a:buFont typeface="Arial"/>
              <a:buNone/>
            </a:pPr>
            <a:r>
              <a:rPr lang="en" sz="1200" i="1" dirty="0">
                <a:solidFill>
                  <a:srgbClr val="9900FF"/>
                </a:solidFill>
              </a:rPr>
              <a:t>Notice that there is a space for you to enter your email address and another space for participant ID.  Ignore the space for the participant ID, it is not needed.</a:t>
            </a:r>
            <a:endParaRPr sz="1200" i="1" dirty="0">
              <a:solidFill>
                <a:srgbClr val="9900FF"/>
              </a:solidFill>
            </a:endParaRPr>
          </a:p>
          <a:p>
            <a:pPr marL="0" lvl="0" indent="0" algn="l" rtl="0">
              <a:lnSpc>
                <a:spcPct val="115000"/>
              </a:lnSpc>
              <a:spcBef>
                <a:spcPts val="1200"/>
              </a:spcBef>
              <a:spcAft>
                <a:spcPts val="0"/>
              </a:spcAft>
              <a:buClr>
                <a:schemeClr val="dk1"/>
              </a:buClr>
              <a:buSzPts val="1100"/>
              <a:buFont typeface="Arial"/>
              <a:buNone/>
            </a:pPr>
            <a:r>
              <a:rPr lang="en" sz="1200" i="1" dirty="0">
                <a:solidFill>
                  <a:srgbClr val="9900FF"/>
                </a:solidFill>
              </a:rPr>
              <a:t>Do you have any questions about the evaluation process?</a:t>
            </a:r>
            <a:endParaRPr sz="1200" i="1" dirty="0">
              <a:solidFill>
                <a:srgbClr val="9900FF"/>
              </a:solidFill>
            </a:endParaRPr>
          </a:p>
          <a:p>
            <a:pPr marL="0" lvl="0" indent="0" algn="l" rtl="0">
              <a:lnSpc>
                <a:spcPct val="115000"/>
              </a:lnSpc>
              <a:spcBef>
                <a:spcPts val="1200"/>
              </a:spcBef>
              <a:spcAft>
                <a:spcPts val="0"/>
              </a:spcAft>
              <a:buClr>
                <a:schemeClr val="dk1"/>
              </a:buClr>
              <a:buSzPts val="1100"/>
              <a:buFont typeface="Arial"/>
              <a:buNone/>
            </a:pPr>
            <a:r>
              <a:rPr lang="en" sz="1200" i="1" dirty="0">
                <a:solidFill>
                  <a:srgbClr val="9900FF"/>
                </a:solidFill>
              </a:rPr>
              <a:t>Again, thank you for joining us and for taking the time to provide us with this feedback.  It has been a pleasure sharing this time with you today and have a nice evening!</a:t>
            </a:r>
            <a:endParaRPr sz="1200" i="1" dirty="0">
              <a:solidFill>
                <a:srgbClr val="9900FF"/>
              </a:solidFill>
            </a:endParaRPr>
          </a:p>
          <a:p>
            <a:pPr marL="0" lvl="0" indent="0" algn="l" rtl="0">
              <a:lnSpc>
                <a:spcPct val="115000"/>
              </a:lnSpc>
              <a:spcBef>
                <a:spcPts val="1200"/>
              </a:spcBef>
              <a:spcAft>
                <a:spcPts val="0"/>
              </a:spcAft>
              <a:buClr>
                <a:schemeClr val="dk1"/>
              </a:buClr>
              <a:buSzPts val="1100"/>
              <a:buFont typeface="Arial"/>
              <a:buNone/>
            </a:pPr>
            <a:endParaRPr sz="1650" b="1" i="1" dirty="0">
              <a:solidFill>
                <a:schemeClr val="dk1"/>
              </a:solidFill>
              <a:highlight>
                <a:schemeClr val="lt1"/>
              </a:highlight>
              <a:latin typeface="Verdana"/>
              <a:ea typeface="Verdana"/>
              <a:cs typeface="Verdana"/>
              <a:sym typeface="Verdan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f1ff49226_0_37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bf1ff49226_0_3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i="1" dirty="0">
                <a:solidFill>
                  <a:srgbClr val="0000FF"/>
                </a:solidFill>
              </a:rPr>
              <a:t>GEAR UP is a nation-wide U.S. Department of Education competitive grant program whose ultimate goal is to increase the number of low-income students who are prepared for a postsecondary education, and to help those students be successful in their transition from high school to college. We are a cohort model that starts with students in the 6</a:t>
            </a:r>
            <a:r>
              <a:rPr lang="en" sz="1200" i="1" baseline="0" dirty="0">
                <a:solidFill>
                  <a:srgbClr val="0000FF"/>
                </a:solidFill>
              </a:rPr>
              <a:t>th</a:t>
            </a:r>
            <a:r>
              <a:rPr lang="en" sz="1200" i="1" dirty="0">
                <a:solidFill>
                  <a:srgbClr val="0000FF"/>
                </a:solidFill>
              </a:rPr>
              <a:t> and 7</a:t>
            </a:r>
            <a:r>
              <a:rPr lang="en" sz="1200" i="1" baseline="0" dirty="0">
                <a:solidFill>
                  <a:srgbClr val="0000FF"/>
                </a:solidFill>
              </a:rPr>
              <a:t>th</a:t>
            </a:r>
            <a:r>
              <a:rPr lang="en" sz="1200" i="1" dirty="0">
                <a:solidFill>
                  <a:srgbClr val="0000FF"/>
                </a:solidFill>
              </a:rPr>
              <a:t> grades and follows them through their first year of college. Our cohort students are now 8th and 9th graders. We take a holistic approach to preparing students for a postsecondary education based on proven, research-based practices. We work with school leadership, parents, teachers, and students through a variety of projects and events, like this one. And even in the classroom. </a:t>
            </a:r>
            <a:endParaRPr sz="1200" i="1" dirty="0">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sz="1200" i="1" dirty="0">
                <a:solidFill>
                  <a:srgbClr val="0000FF"/>
                </a:solidFill>
                <a:highlight>
                  <a:srgbClr val="E06666"/>
                </a:highlight>
              </a:rPr>
              <a:t>Transition:  And speaking of grant goals...</a:t>
            </a:r>
            <a:endParaRPr sz="1200" i="1" dirty="0">
              <a:solidFill>
                <a:srgbClr val="0000FF"/>
              </a:solidFill>
              <a:highlight>
                <a:srgbClr val="E06666"/>
              </a:highlight>
            </a:endParaRPr>
          </a:p>
          <a:p>
            <a:pPr marL="0" lvl="0" indent="0" algn="l" rtl="0">
              <a:spcBef>
                <a:spcPts val="0"/>
              </a:spcBef>
              <a:spcAft>
                <a:spcPts val="0"/>
              </a:spcAft>
              <a:buClr>
                <a:schemeClr val="dk1"/>
              </a:buClr>
              <a:buSzPts val="1100"/>
              <a:buFont typeface="Arial"/>
              <a:buNone/>
            </a:pPr>
            <a:endParaRPr sz="1200" i="1" dirty="0">
              <a:solidFill>
                <a:srgbClr val="0000FF"/>
              </a:solidFill>
            </a:endParaRPr>
          </a:p>
          <a:p>
            <a:pPr marL="0" lvl="0" indent="0" algn="l" rtl="0">
              <a:lnSpc>
                <a:spcPct val="100000"/>
              </a:lnSpc>
              <a:spcBef>
                <a:spcPts val="0"/>
              </a:spcBef>
              <a:spcAft>
                <a:spcPts val="0"/>
              </a:spcAft>
              <a:buSzPts val="1100"/>
              <a:buNone/>
            </a:pPr>
            <a:endParaRPr b="1" dirty="0">
              <a:highlight>
                <a:srgbClr val="A4C2F4"/>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bf1ff49226_0_38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bf1ff49226_0_3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i="1" dirty="0">
                <a:solidFill>
                  <a:srgbClr val="0000FF"/>
                </a:solidFill>
              </a:rPr>
              <a:t>If you are unfamiliar with K20 GEAR UP for MY SUCCESS, let’s share with you some of the goals our grant focuses on when working with our cohort schools and students.  </a:t>
            </a:r>
            <a:endParaRPr sz="1200" i="1" dirty="0">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sz="1200" i="1" dirty="0">
                <a:solidFill>
                  <a:srgbClr val="0000FF"/>
                </a:solidFill>
              </a:rPr>
              <a:t>First, we hope to increase cohort academic performance and preparation for postsecondary education.</a:t>
            </a:r>
            <a:endParaRPr sz="1200" i="1" dirty="0">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sz="1200" i="1" dirty="0">
                <a:solidFill>
                  <a:srgbClr val="0000FF"/>
                </a:solidFill>
              </a:rPr>
              <a:t>Secondly, we want all cohort schools to increase high school graduation rates and postsecondary education participation.</a:t>
            </a:r>
            <a:endParaRPr sz="1200" i="1" dirty="0">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sz="1200" i="1" dirty="0">
                <a:solidFill>
                  <a:srgbClr val="0000FF"/>
                </a:solidFill>
              </a:rPr>
              <a:t>Lastly, it is important to increase student educational expectations and student and family knowledge of postsecondary education options, preparation, and financing.</a:t>
            </a:r>
            <a:endParaRPr sz="1200" i="1" dirty="0">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sz="1200" i="1" dirty="0">
              <a:solidFill>
                <a:srgbClr val="0000FF"/>
              </a:solidFill>
              <a:highlight>
                <a:srgbClr val="E06666"/>
              </a:highlight>
            </a:endParaRPr>
          </a:p>
          <a:p>
            <a:pPr marL="0" lvl="0" indent="0" algn="l" rtl="0">
              <a:lnSpc>
                <a:spcPct val="115000"/>
              </a:lnSpc>
              <a:spcBef>
                <a:spcPts val="0"/>
              </a:spcBef>
              <a:spcAft>
                <a:spcPts val="0"/>
              </a:spcAft>
              <a:buClr>
                <a:schemeClr val="dk1"/>
              </a:buClr>
              <a:buSzPts val="1100"/>
              <a:buFont typeface="Arial"/>
              <a:buNone/>
            </a:pPr>
            <a:endParaRPr sz="1200" i="1" dirty="0">
              <a:solidFill>
                <a:srgbClr val="0000FF"/>
              </a:solidFill>
            </a:endParaRPr>
          </a:p>
          <a:p>
            <a:pPr marL="0" lvl="0" indent="0" algn="l" rtl="0">
              <a:lnSpc>
                <a:spcPct val="100000"/>
              </a:lnSpc>
              <a:spcBef>
                <a:spcPts val="0"/>
              </a:spcBef>
              <a:spcAft>
                <a:spcPts val="0"/>
              </a:spcAft>
              <a:buSzPts val="1100"/>
              <a:buNone/>
            </a:pPr>
            <a:endParaRPr b="1" dirty="0">
              <a:highlight>
                <a:srgbClr val="A4C2F4"/>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f1ff49226_0_38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gbf1ff49226_0_38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i="1" dirty="0">
                <a:solidFill>
                  <a:srgbClr val="9900FF"/>
                </a:solidFill>
              </a:rPr>
              <a:t>Today our objectives will be showcasing tools that focus on Google Classroom and Google Workplace, formerly known as G Suite.  By the end of this webinar you will have a better understanding of the Google education software AND how you can use it to work in partnership with your school to help improve academic achievement for your student.</a:t>
            </a:r>
            <a:endParaRPr sz="1200" i="1" dirty="0">
              <a:solidFill>
                <a:srgbClr val="9900FF"/>
              </a:solidFill>
            </a:endParaRPr>
          </a:p>
          <a:p>
            <a:pPr marL="0" lvl="0" indent="0" algn="l" rtl="0">
              <a:lnSpc>
                <a:spcPct val="115000"/>
              </a:lnSpc>
              <a:spcBef>
                <a:spcPts val="1200"/>
              </a:spcBef>
              <a:spcAft>
                <a:spcPts val="0"/>
              </a:spcAft>
              <a:buClr>
                <a:schemeClr val="dk1"/>
              </a:buClr>
              <a:buSzPts val="1100"/>
              <a:buFont typeface="Arial"/>
              <a:buNone/>
            </a:pPr>
            <a:endParaRPr sz="1200" b="1" i="1" u="sng" dirty="0">
              <a:solidFill>
                <a:srgbClr val="9900FF"/>
              </a:solidFill>
            </a:endParaRPr>
          </a:p>
          <a:p>
            <a:pPr marL="0" lvl="0" indent="0" algn="l" rtl="0">
              <a:lnSpc>
                <a:spcPct val="100000"/>
              </a:lnSpc>
              <a:spcBef>
                <a:spcPts val="0"/>
              </a:spcBef>
              <a:spcAft>
                <a:spcPts val="0"/>
              </a:spcAft>
              <a:buClr>
                <a:schemeClr val="dk1"/>
              </a:buClr>
              <a:buSzPts val="1100"/>
              <a:buFont typeface="Arial"/>
              <a:buNone/>
            </a:pPr>
            <a:endParaRPr sz="1200" b="1" dirty="0">
              <a:highlight>
                <a:srgbClr val="B6D7A8"/>
              </a:highlight>
            </a:endParaRPr>
          </a:p>
        </p:txBody>
      </p:sp>
      <p:sp>
        <p:nvSpPr>
          <p:cNvPr id="228" name="Google Shape;228;gbf1ff49226_0_386:notes"/>
          <p:cNvSpPr txBox="1">
            <a:spLocks noGrp="1"/>
          </p:cNvSpPr>
          <p:nvPr>
            <p:ph type="sldNum" idx="12"/>
          </p:nvPr>
        </p:nvSpPr>
        <p:spPr>
          <a:xfrm>
            <a:off x="3884613" y="8846553"/>
            <a:ext cx="2971800" cy="46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fld id="{00000000-1234-1234-1234-123412341234}" type="slidenum">
              <a:rPr lang="en" sz="3600" b="0" i="0" u="none" strike="noStrike" cap="none">
                <a:solidFill>
                  <a:srgbClr val="000000"/>
                </a:solidFill>
                <a:latin typeface="Helvetica Neue Light"/>
                <a:ea typeface="Helvetica Neue Light"/>
                <a:cs typeface="Helvetica Neue Light"/>
                <a:sym typeface="Helvetica Neue Light"/>
              </a:rPr>
              <a:t>5</a:t>
            </a:fld>
            <a:endParaRPr sz="3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f1ff49226_0_39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bf1ff49226_0_3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i="1" dirty="0">
                <a:solidFill>
                  <a:srgbClr val="9900FF"/>
                </a:solidFill>
              </a:rPr>
              <a:t>The goals for this session are, first, to provide the opportunity to analyze and identify parental</a:t>
            </a:r>
            <a:r>
              <a:rPr lang="en" sz="1200" b="1" i="1" dirty="0">
                <a:solidFill>
                  <a:srgbClr val="9900FF"/>
                </a:solidFill>
              </a:rPr>
              <a:t> engagement and involvement within a virtual platform</a:t>
            </a:r>
            <a:r>
              <a:rPr lang="en" sz="1200" i="1" dirty="0">
                <a:solidFill>
                  <a:srgbClr val="9900FF"/>
                </a:solidFill>
              </a:rPr>
              <a:t>; and second, provide you with the opportunity to engage in numerous features of Google Classroom and experience how you can </a:t>
            </a:r>
            <a:r>
              <a:rPr lang="en" sz="1200" b="1" i="1" dirty="0">
                <a:solidFill>
                  <a:srgbClr val="9900FF"/>
                </a:solidFill>
              </a:rPr>
              <a:t>support your student in a virtual environment</a:t>
            </a:r>
            <a:r>
              <a:rPr lang="en" sz="1200" i="1" dirty="0">
                <a:solidFill>
                  <a:srgbClr val="9900FF"/>
                </a:solidFill>
              </a:rPr>
              <a:t>. </a:t>
            </a:r>
            <a:endParaRPr sz="1200" i="1" dirty="0">
              <a:solidFill>
                <a:srgbClr val="9900FF"/>
              </a:solidFill>
            </a:endParaRPr>
          </a:p>
          <a:p>
            <a:pPr marL="0" lvl="0" indent="0" algn="l" rtl="0">
              <a:lnSpc>
                <a:spcPct val="115000"/>
              </a:lnSpc>
              <a:spcBef>
                <a:spcPts val="1200"/>
              </a:spcBef>
              <a:spcAft>
                <a:spcPts val="0"/>
              </a:spcAft>
              <a:buClr>
                <a:schemeClr val="dk1"/>
              </a:buClr>
              <a:buSzPts val="1100"/>
              <a:buFont typeface="Arial"/>
              <a:buNone/>
            </a:pPr>
            <a:r>
              <a:rPr lang="en" sz="1200" i="1" dirty="0">
                <a:solidFill>
                  <a:srgbClr val="9900FF"/>
                </a:solidFill>
              </a:rPr>
              <a:t>Before we get started, you should know that this webinar will be recorded and made available to you in your email and on YouTube soon, so you can </a:t>
            </a:r>
            <a:r>
              <a:rPr lang="en" sz="1200" b="1" i="1" dirty="0">
                <a:solidFill>
                  <a:srgbClr val="9900FF"/>
                </a:solidFill>
              </a:rPr>
              <a:t>view the webinar at your own pace </a:t>
            </a:r>
            <a:r>
              <a:rPr lang="en" sz="1200" i="1" dirty="0">
                <a:solidFill>
                  <a:srgbClr val="9900FF"/>
                </a:solidFill>
              </a:rPr>
              <a:t>at a later time. We know there is so much to learn that it will be very helpful for you to go back to</a:t>
            </a:r>
            <a:r>
              <a:rPr lang="en" sz="1200" b="1" i="1" dirty="0">
                <a:solidFill>
                  <a:srgbClr val="9900FF"/>
                </a:solidFill>
              </a:rPr>
              <a:t> view it again</a:t>
            </a:r>
            <a:r>
              <a:rPr lang="en" sz="1200" i="1" dirty="0">
                <a:solidFill>
                  <a:srgbClr val="9900FF"/>
                </a:solidFill>
              </a:rPr>
              <a:t>.</a:t>
            </a:r>
            <a:endParaRPr sz="1200" i="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i="1" dirty="0">
              <a:solidFill>
                <a:schemeClr val="dk1"/>
              </a:solidFill>
              <a:highlight>
                <a:srgbClr val="E06666"/>
              </a:highlight>
            </a:endParaRPr>
          </a:p>
          <a:p>
            <a:pPr marL="0" lvl="0" indent="0" algn="l" rtl="0">
              <a:lnSpc>
                <a:spcPct val="115000"/>
              </a:lnSpc>
              <a:spcBef>
                <a:spcPts val="1200"/>
              </a:spcBef>
              <a:spcAft>
                <a:spcPts val="0"/>
              </a:spcAft>
              <a:buClr>
                <a:schemeClr val="dk1"/>
              </a:buClr>
              <a:buSzPts val="1100"/>
              <a:buFont typeface="Arial"/>
              <a:buNone/>
            </a:pPr>
            <a:endParaRPr sz="1200" b="1" i="1" u="sng" dirty="0">
              <a:solidFill>
                <a:srgbClr val="9900FF"/>
              </a:solidFill>
            </a:endParaRPr>
          </a:p>
          <a:p>
            <a:pPr marL="0" lvl="0" indent="0" algn="l" rtl="0">
              <a:lnSpc>
                <a:spcPct val="100000"/>
              </a:lnSpc>
              <a:spcBef>
                <a:spcPts val="0"/>
              </a:spcBef>
              <a:spcAft>
                <a:spcPts val="0"/>
              </a:spcAft>
              <a:buSzPts val="1100"/>
              <a:buNone/>
            </a:pPr>
            <a:endParaRPr b="1" dirty="0">
              <a:highlight>
                <a:srgbClr val="B6D7A8"/>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f1ff49226_0_52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bf1ff49226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i="1" dirty="0">
                <a:solidFill>
                  <a:srgbClr val="38761D"/>
                </a:solidFill>
              </a:rPr>
              <a:t>We look forward to assisting you in your journey in understanding the ins and outs of Google Suite/Workspace.  We are going to dive right in and take a look at some features you students’ probably utilize on a weekly or even daily basis. Today we are going to review the basic features of Google Docs, Google Sheets, Google Slides, Google Drive, and a little secret, “Google Explore.”  </a:t>
            </a:r>
            <a:endParaRPr sz="1200" i="1" dirty="0">
              <a:solidFill>
                <a:srgbClr val="38761D"/>
              </a:solidFill>
            </a:endParaRPr>
          </a:p>
          <a:p>
            <a:pPr marL="0" lvl="0" indent="0" algn="l" rtl="0">
              <a:lnSpc>
                <a:spcPct val="115000"/>
              </a:lnSpc>
              <a:spcBef>
                <a:spcPts val="0"/>
              </a:spcBef>
              <a:spcAft>
                <a:spcPts val="0"/>
              </a:spcAft>
              <a:buNone/>
            </a:pPr>
            <a:endParaRPr sz="1200" i="1" dirty="0">
              <a:solidFill>
                <a:schemeClr val="dk1"/>
              </a:solidFill>
              <a:highlight>
                <a:srgbClr val="00FF00"/>
              </a:highlight>
            </a:endParaRPr>
          </a:p>
          <a:p>
            <a:pPr marL="0" lvl="0" indent="0" algn="l" rtl="0">
              <a:lnSpc>
                <a:spcPct val="115000"/>
              </a:lnSpc>
              <a:spcBef>
                <a:spcPts val="0"/>
              </a:spcBef>
              <a:spcAft>
                <a:spcPts val="0"/>
              </a:spcAft>
              <a:buNone/>
            </a:pPr>
            <a:r>
              <a:rPr lang="en" sz="1200" i="1" dirty="0">
                <a:solidFill>
                  <a:schemeClr val="dk1"/>
                </a:solidFill>
                <a:highlight>
                  <a:srgbClr val="00FF00"/>
                </a:highlight>
              </a:rPr>
              <a:t>Transition:  Now, let’s move on to our first activity. </a:t>
            </a:r>
            <a:endParaRPr sz="1200" i="1" dirty="0">
              <a:solidFill>
                <a:schemeClr val="dk1"/>
              </a:solidFill>
              <a:highlight>
                <a:srgbClr val="00FF00"/>
              </a:highlight>
            </a:endParaRPr>
          </a:p>
          <a:p>
            <a:pPr marL="0" lvl="0" indent="0" algn="l" rtl="0">
              <a:lnSpc>
                <a:spcPct val="115000"/>
              </a:lnSpc>
              <a:spcBef>
                <a:spcPts val="0"/>
              </a:spcBef>
              <a:spcAft>
                <a:spcPts val="0"/>
              </a:spcAft>
              <a:buNone/>
            </a:pPr>
            <a:endParaRPr sz="1200" i="1" dirty="0">
              <a:solidFill>
                <a:schemeClr val="dk1"/>
              </a:solidFill>
              <a:highlight>
                <a:srgbClr val="00FF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c0df59b3d7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c0df59b3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p>
          <a:p>
            <a:pPr marL="0" lvl="0" indent="0" algn="l" rtl="0">
              <a:spcBef>
                <a:spcPts val="0"/>
              </a:spcBef>
              <a:spcAft>
                <a:spcPts val="0"/>
              </a:spcAft>
              <a:buNone/>
            </a:pPr>
            <a:r>
              <a:rPr lang="en" dirty="0"/>
              <a:t>Form link [insert here]</a:t>
            </a:r>
            <a:endParaRPr dirty="0"/>
          </a:p>
          <a:p>
            <a:pPr marL="457200" lvl="0" indent="0" algn="l" rtl="0">
              <a:spcBef>
                <a:spcPts val="0"/>
              </a:spcBef>
              <a:spcAft>
                <a:spcPts val="0"/>
              </a:spcAft>
              <a:buNone/>
            </a:pPr>
            <a:endParaRPr dirty="0"/>
          </a:p>
          <a:p>
            <a:pPr marL="457200" lvl="0" indent="0" algn="l" rtl="0">
              <a:spcBef>
                <a:spcPts val="0"/>
              </a:spcBef>
              <a:spcAft>
                <a:spcPts val="0"/>
              </a:spcAft>
              <a:buNone/>
            </a:pPr>
            <a:r>
              <a:rPr lang="en" dirty="0"/>
              <a:t>What are you hoping to leave this webinar being able to do?</a:t>
            </a:r>
            <a:endParaRPr dirty="0"/>
          </a:p>
          <a:p>
            <a:pPr marL="914400" lvl="1" indent="-298450" algn="l" rtl="0">
              <a:spcBef>
                <a:spcPts val="0"/>
              </a:spcBef>
              <a:spcAft>
                <a:spcPts val="0"/>
              </a:spcAft>
              <a:buSzPts val="1100"/>
              <a:buAutoNum type="alphaLcPeriod"/>
            </a:pPr>
            <a:r>
              <a:rPr lang="en" dirty="0"/>
              <a:t>I hope to be able help my student who may struggle with a Google Doc or slide presentation.</a:t>
            </a:r>
            <a:endParaRPr dirty="0"/>
          </a:p>
          <a:p>
            <a:pPr marL="914400" lvl="1" indent="-298450" algn="l" rtl="0">
              <a:spcBef>
                <a:spcPts val="0"/>
              </a:spcBef>
              <a:spcAft>
                <a:spcPts val="0"/>
              </a:spcAft>
              <a:buSzPts val="1100"/>
              <a:buAutoNum type="alphaLcPeriod"/>
            </a:pPr>
            <a:r>
              <a:rPr lang="en" dirty="0"/>
              <a:t>Having resources to help my student in Google Classroom, but also with the work they need to create. </a:t>
            </a:r>
            <a:endParaRPr dirty="0"/>
          </a:p>
          <a:p>
            <a:pPr marL="914400" lvl="1" indent="-298450" algn="l" rtl="0">
              <a:spcBef>
                <a:spcPts val="0"/>
              </a:spcBef>
              <a:spcAft>
                <a:spcPts val="0"/>
              </a:spcAft>
              <a:buSzPts val="1100"/>
              <a:buAutoNum type="alphaLcPeriod"/>
            </a:pPr>
            <a:r>
              <a:rPr lang="en" dirty="0"/>
              <a:t>I want to learn the basic steps on how to use Google Slides. </a:t>
            </a:r>
            <a:endParaRPr dirty="0"/>
          </a:p>
          <a:p>
            <a:pPr marL="914400" lvl="1" indent="-298450" algn="l" rtl="0">
              <a:spcBef>
                <a:spcPts val="0"/>
              </a:spcBef>
              <a:spcAft>
                <a:spcPts val="0"/>
              </a:spcAft>
              <a:buSzPts val="1100"/>
              <a:buAutoNum type="alphaLcPeriod"/>
            </a:pPr>
            <a:r>
              <a:rPr lang="en" dirty="0"/>
              <a:t>I want to learn the basic steps on how to use Google Docs. </a:t>
            </a:r>
            <a:endParaRPr dirty="0"/>
          </a:p>
          <a:p>
            <a:pPr marL="457200" lvl="0" indent="-298450" algn="l" rtl="0">
              <a:spcBef>
                <a:spcPts val="0"/>
              </a:spcBef>
              <a:spcAft>
                <a:spcPts val="0"/>
              </a:spcAft>
              <a:buSzPts val="1100"/>
              <a:buAutoNum type="arabicPeriod"/>
            </a:pPr>
            <a:r>
              <a:rPr lang="en" dirty="0"/>
              <a:t>What questions do you hope will be answered?</a:t>
            </a:r>
            <a:endParaRPr dirty="0"/>
          </a:p>
          <a:p>
            <a:pPr marL="914400" lvl="1" indent="-298450" algn="l" rtl="0">
              <a:spcBef>
                <a:spcPts val="0"/>
              </a:spcBef>
              <a:spcAft>
                <a:spcPts val="0"/>
              </a:spcAft>
              <a:buSzPts val="1100"/>
              <a:buAutoNum type="alphaLcPeriod"/>
            </a:pPr>
            <a:r>
              <a:rPr lang="en" dirty="0"/>
              <a:t>Will I have access to this webinar after this session?</a:t>
            </a:r>
            <a:endParaRPr dirty="0"/>
          </a:p>
          <a:p>
            <a:pPr marL="914400" lvl="1" indent="-298450" algn="l" rtl="0">
              <a:spcBef>
                <a:spcPts val="0"/>
              </a:spcBef>
              <a:spcAft>
                <a:spcPts val="0"/>
              </a:spcAft>
              <a:buSzPts val="1100"/>
              <a:buAutoNum type="alphaLcPeriod"/>
            </a:pPr>
            <a:r>
              <a:rPr lang="en" dirty="0"/>
              <a:t>How can students share their work with me?</a:t>
            </a:r>
            <a:endParaRPr dirty="0"/>
          </a:p>
          <a:p>
            <a:pPr marL="914400" lvl="1" indent="-298450" algn="l" rtl="0">
              <a:spcBef>
                <a:spcPts val="0"/>
              </a:spcBef>
              <a:spcAft>
                <a:spcPts val="0"/>
              </a:spcAft>
              <a:buSzPts val="1100"/>
              <a:buAutoNum type="alphaLcPeriod"/>
            </a:pPr>
            <a:r>
              <a:rPr lang="en" dirty="0"/>
              <a:t>What if my students cannot find their work?</a:t>
            </a:r>
            <a:endParaRPr dirty="0"/>
          </a:p>
          <a:p>
            <a:pPr marL="914400" lvl="1" indent="-298450" algn="l" rtl="0">
              <a:spcBef>
                <a:spcPts val="0"/>
              </a:spcBef>
              <a:spcAft>
                <a:spcPts val="0"/>
              </a:spcAft>
              <a:buSzPts val="1100"/>
              <a:buAutoNum type="alphaLcPeriod"/>
            </a:pPr>
            <a:r>
              <a:rPr lang="en" dirty="0"/>
              <a:t>Can my student only access their work during the school day? </a:t>
            </a:r>
            <a:endParaRPr dirty="0"/>
          </a:p>
          <a:p>
            <a:pPr marL="914400" lvl="1" indent="-298450" algn="l" rtl="0">
              <a:spcBef>
                <a:spcPts val="0"/>
              </a:spcBef>
              <a:spcAft>
                <a:spcPts val="0"/>
              </a:spcAft>
              <a:buSzPts val="1100"/>
              <a:buAutoNum type="alphaLcPeriod"/>
            </a:pPr>
            <a:r>
              <a:rPr lang="en" dirty="0"/>
              <a:t>Are students only allowed to contact their teachers during the school day?</a:t>
            </a:r>
            <a:endParaRPr dirty="0"/>
          </a:p>
          <a:p>
            <a:pPr marL="457200" lvl="0" indent="-298450" algn="l" rtl="0">
              <a:spcBef>
                <a:spcPts val="0"/>
              </a:spcBef>
              <a:spcAft>
                <a:spcPts val="0"/>
              </a:spcAft>
              <a:buSzPts val="1100"/>
              <a:buAutoNum type="arabicPeriod"/>
            </a:pPr>
            <a:r>
              <a:rPr lang="en" dirty="0"/>
              <a:t>Short answer for any additional comments or questions</a:t>
            </a:r>
            <a:endParaRPr dirty="0"/>
          </a:p>
          <a:p>
            <a:pPr marL="457200" lvl="0" indent="0" algn="l" rtl="0">
              <a:spcBef>
                <a:spcPts val="0"/>
              </a:spcBef>
              <a:spcAft>
                <a:spcPts val="0"/>
              </a:spcAft>
              <a:buNone/>
            </a:pPr>
            <a:endParaRPr dirty="0"/>
          </a:p>
          <a:p>
            <a:pPr marL="45720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c0df59b3d7_0_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c0df59b3d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6AA84F"/>
                </a:solidFill>
              </a:rPr>
              <a:t> If you notice on your screen, Google has so many products available to use. Even more interesting, these tools are utilized around the world.  In this session we will be focusing on the ones your students may use most often in school. We know that Google can be overwhelming, but hope that some of the resources we share with you today will help and encourage you to learn more.  I use Google everyday, learn new features all the time, and even get frustrated and confused, too. Us older folks struggle a little more with mastering the ever-changing world of technology. Sometimes I miss the good old days of growing up in the 80s. Anyone feel that way, too? </a:t>
            </a:r>
            <a:r>
              <a:rPr lang="en" dirty="0">
                <a:highlight>
                  <a:srgbClr val="E06666"/>
                </a:highlight>
              </a:rPr>
              <a:t> </a:t>
            </a:r>
          </a:p>
          <a:p>
            <a:pPr marL="0" lvl="0" indent="0" algn="l" rtl="0">
              <a:spcBef>
                <a:spcPts val="0"/>
              </a:spcBef>
              <a:spcAft>
                <a:spcPts val="0"/>
              </a:spcAft>
              <a:buNone/>
            </a:pPr>
            <a:endParaRPr lang="en" dirty="0">
              <a:highlight>
                <a:srgbClr val="E06666"/>
              </a:highlight>
            </a:endParaRPr>
          </a:p>
          <a:p>
            <a:pPr marL="0" lvl="0" indent="0" algn="l" rtl="0">
              <a:spcBef>
                <a:spcPts val="0"/>
              </a:spcBef>
              <a:spcAft>
                <a:spcPts val="0"/>
              </a:spcAft>
              <a:buNone/>
            </a:pPr>
            <a:r>
              <a:rPr lang="en" dirty="0">
                <a:highlight>
                  <a:srgbClr val="E06666"/>
                </a:highlight>
              </a:rPr>
              <a:t>Transition: Well, enough of dating myself, let’s learn about some of the features of Google!</a:t>
            </a:r>
            <a:endParaRPr dirty="0">
              <a:highlight>
                <a:srgbClr val="E06666"/>
              </a:highlight>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827306"/>
            <a:ext cx="8520600" cy="228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49028"/>
            <a:ext cx="8520600" cy="880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229028"/>
            <a:ext cx="8520600" cy="2181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502472"/>
            <a:ext cx="8520600" cy="1445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54"/>
        <p:cNvGrpSpPr/>
        <p:nvPr/>
      </p:nvGrpSpPr>
      <p:grpSpPr>
        <a:xfrm>
          <a:off x="0" y="0"/>
          <a:ext cx="0" cy="0"/>
          <a:chOff x="0" y="0"/>
          <a:chExt cx="0" cy="0"/>
        </a:xfrm>
      </p:grpSpPr>
      <p:pic>
        <p:nvPicPr>
          <p:cNvPr id="55" name="Google Shape;55;p1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6" name="Google Shape;56;p14"/>
          <p:cNvSpPr/>
          <p:nvPr/>
        </p:nvSpPr>
        <p:spPr>
          <a:xfrm>
            <a:off x="0" y="0"/>
            <a:ext cx="9144000" cy="805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 name="Google Shape;57;p14"/>
          <p:cNvPicPr preferRelativeResize="0"/>
          <p:nvPr/>
        </p:nvPicPr>
        <p:blipFill rotWithShape="1">
          <a:blip r:embed="rId3">
            <a:alphaModFix/>
          </a:blip>
          <a:srcRect/>
          <a:stretch/>
        </p:blipFill>
        <p:spPr>
          <a:xfrm>
            <a:off x="0" y="-13"/>
            <a:ext cx="9144000" cy="1438275"/>
          </a:xfrm>
          <a:prstGeom prst="rect">
            <a:avLst/>
          </a:prstGeom>
          <a:noFill/>
          <a:ln>
            <a:noFill/>
          </a:ln>
        </p:spPr>
      </p:pic>
      <p:sp>
        <p:nvSpPr>
          <p:cNvPr id="58" name="Google Shape;58;p14"/>
          <p:cNvSpPr txBox="1">
            <a:spLocks noGrp="1"/>
          </p:cNvSpPr>
          <p:nvPr>
            <p:ph type="ctrTitle"/>
          </p:nvPr>
        </p:nvSpPr>
        <p:spPr>
          <a:xfrm>
            <a:off x="729450" y="1723389"/>
            <a:ext cx="7688100" cy="1849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4200"/>
              <a:buNone/>
              <a:defRPr sz="4200">
                <a:solidFill>
                  <a:schemeClr val="dk2"/>
                </a:solidFill>
              </a:defRPr>
            </a:lvl1pPr>
            <a:lvl2pPr lvl="1" algn="l" rtl="0">
              <a:lnSpc>
                <a:spcPct val="100000"/>
              </a:lnSpc>
              <a:spcBef>
                <a:spcPts val="0"/>
              </a:spcBef>
              <a:spcAft>
                <a:spcPts val="0"/>
              </a:spcAft>
              <a:buClr>
                <a:schemeClr val="dk2"/>
              </a:buClr>
              <a:buSzPts val="4200"/>
              <a:buNone/>
              <a:defRPr sz="4200">
                <a:solidFill>
                  <a:schemeClr val="dk2"/>
                </a:solidFill>
              </a:defRPr>
            </a:lvl2pPr>
            <a:lvl3pPr lvl="2" algn="l" rtl="0">
              <a:lnSpc>
                <a:spcPct val="100000"/>
              </a:lnSpc>
              <a:spcBef>
                <a:spcPts val="0"/>
              </a:spcBef>
              <a:spcAft>
                <a:spcPts val="0"/>
              </a:spcAft>
              <a:buClr>
                <a:schemeClr val="dk2"/>
              </a:buClr>
              <a:buSzPts val="4200"/>
              <a:buNone/>
              <a:defRPr sz="4200">
                <a:solidFill>
                  <a:schemeClr val="dk2"/>
                </a:solidFill>
              </a:defRPr>
            </a:lvl3pPr>
            <a:lvl4pPr lvl="3" algn="l" rtl="0">
              <a:lnSpc>
                <a:spcPct val="100000"/>
              </a:lnSpc>
              <a:spcBef>
                <a:spcPts val="0"/>
              </a:spcBef>
              <a:spcAft>
                <a:spcPts val="0"/>
              </a:spcAft>
              <a:buClr>
                <a:schemeClr val="dk2"/>
              </a:buClr>
              <a:buSzPts val="4200"/>
              <a:buNone/>
              <a:defRPr sz="4200">
                <a:solidFill>
                  <a:schemeClr val="dk2"/>
                </a:solidFill>
              </a:defRPr>
            </a:lvl4pPr>
            <a:lvl5pPr lvl="4" algn="l" rtl="0">
              <a:lnSpc>
                <a:spcPct val="100000"/>
              </a:lnSpc>
              <a:spcBef>
                <a:spcPts val="0"/>
              </a:spcBef>
              <a:spcAft>
                <a:spcPts val="0"/>
              </a:spcAft>
              <a:buClr>
                <a:schemeClr val="dk2"/>
              </a:buClr>
              <a:buSzPts val="4200"/>
              <a:buNone/>
              <a:defRPr sz="4200">
                <a:solidFill>
                  <a:schemeClr val="dk2"/>
                </a:solidFill>
              </a:defRPr>
            </a:lvl5pPr>
            <a:lvl6pPr lvl="5" algn="l" rtl="0">
              <a:lnSpc>
                <a:spcPct val="100000"/>
              </a:lnSpc>
              <a:spcBef>
                <a:spcPts val="0"/>
              </a:spcBef>
              <a:spcAft>
                <a:spcPts val="0"/>
              </a:spcAft>
              <a:buClr>
                <a:schemeClr val="dk2"/>
              </a:buClr>
              <a:buSzPts val="4200"/>
              <a:buNone/>
              <a:defRPr sz="4200">
                <a:solidFill>
                  <a:schemeClr val="dk2"/>
                </a:solidFill>
              </a:defRPr>
            </a:lvl6pPr>
            <a:lvl7pPr lvl="6" algn="l" rtl="0">
              <a:lnSpc>
                <a:spcPct val="100000"/>
              </a:lnSpc>
              <a:spcBef>
                <a:spcPts val="0"/>
              </a:spcBef>
              <a:spcAft>
                <a:spcPts val="0"/>
              </a:spcAft>
              <a:buClr>
                <a:schemeClr val="dk2"/>
              </a:buClr>
              <a:buSzPts val="4200"/>
              <a:buNone/>
              <a:defRPr sz="4200">
                <a:solidFill>
                  <a:schemeClr val="dk2"/>
                </a:solidFill>
              </a:defRPr>
            </a:lvl7pPr>
            <a:lvl8pPr lvl="7" algn="l" rtl="0">
              <a:lnSpc>
                <a:spcPct val="100000"/>
              </a:lnSpc>
              <a:spcBef>
                <a:spcPts val="0"/>
              </a:spcBef>
              <a:spcAft>
                <a:spcPts val="0"/>
              </a:spcAft>
              <a:buClr>
                <a:schemeClr val="dk2"/>
              </a:buClr>
              <a:buSzPts val="4200"/>
              <a:buNone/>
              <a:defRPr sz="4200">
                <a:solidFill>
                  <a:schemeClr val="dk2"/>
                </a:solidFill>
              </a:defRPr>
            </a:lvl8pPr>
            <a:lvl9pPr lvl="8" algn="l" rtl="0">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59" name="Google Shape;59;p14"/>
          <p:cNvSpPr txBox="1">
            <a:spLocks noGrp="1"/>
          </p:cNvSpPr>
          <p:nvPr>
            <p:ph type="subTitle" idx="1"/>
          </p:nvPr>
        </p:nvSpPr>
        <p:spPr>
          <a:xfrm>
            <a:off x="729627" y="3779444"/>
            <a:ext cx="7688100" cy="601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729450" y="1211167"/>
            <a:ext cx="7688700" cy="594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62" name="Google Shape;62;p15"/>
          <p:cNvSpPr txBox="1">
            <a:spLocks noGrp="1"/>
          </p:cNvSpPr>
          <p:nvPr>
            <p:ph type="body" idx="1"/>
          </p:nvPr>
        </p:nvSpPr>
        <p:spPr>
          <a:xfrm>
            <a:off x="729450" y="2055861"/>
            <a:ext cx="7688700" cy="25122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63" name="Google Shape;63;p15"/>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5"/>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73763"/>
        </a:solidFill>
        <a:effectLst/>
      </p:bgPr>
    </p:bg>
    <p:spTree>
      <p:nvGrpSpPr>
        <p:cNvPr id="1" name="Shape 65"/>
        <p:cNvGrpSpPr/>
        <p:nvPr/>
      </p:nvGrpSpPr>
      <p:grpSpPr>
        <a:xfrm>
          <a:off x="0" y="0"/>
          <a:ext cx="0" cy="0"/>
          <a:chOff x="0" y="0"/>
          <a:chExt cx="0" cy="0"/>
        </a:xfrm>
      </p:grpSpPr>
      <p:pic>
        <p:nvPicPr>
          <p:cNvPr id="66" name="Google Shape;66;p16"/>
          <p:cNvPicPr preferRelativeResize="0"/>
          <p:nvPr/>
        </p:nvPicPr>
        <p:blipFill rotWithShape="1">
          <a:blip r:embed="rId2">
            <a:alphaModFix/>
          </a:blip>
          <a:srcRect/>
          <a:stretch/>
        </p:blipFill>
        <p:spPr>
          <a:xfrm>
            <a:off x="-18725" y="4610863"/>
            <a:ext cx="9144000" cy="1438273"/>
          </a:xfrm>
          <a:prstGeom prst="rect">
            <a:avLst/>
          </a:prstGeom>
          <a:noFill/>
          <a:ln>
            <a:noFill/>
          </a:ln>
        </p:spPr>
      </p:pic>
      <p:sp>
        <p:nvSpPr>
          <p:cNvPr id="67" name="Google Shape;67;p16"/>
          <p:cNvSpPr txBox="1">
            <a:spLocks noGrp="1"/>
          </p:cNvSpPr>
          <p:nvPr>
            <p:ph type="title"/>
          </p:nvPr>
        </p:nvSpPr>
        <p:spPr>
          <a:xfrm>
            <a:off x="729450" y="1892722"/>
            <a:ext cx="7688400" cy="1687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3600"/>
              <a:buNone/>
              <a:defRPr sz="3600">
                <a:solidFill>
                  <a:schemeClr val="lt1"/>
                </a:solidFill>
              </a:defRPr>
            </a:lvl1pPr>
            <a:lvl2pPr lvl="1" algn="l" rtl="0">
              <a:lnSpc>
                <a:spcPct val="100000"/>
              </a:lnSpc>
              <a:spcBef>
                <a:spcPts val="0"/>
              </a:spcBef>
              <a:spcAft>
                <a:spcPts val="0"/>
              </a:spcAft>
              <a:buClr>
                <a:schemeClr val="lt1"/>
              </a:buClr>
              <a:buSzPts val="3600"/>
              <a:buNone/>
              <a:defRPr sz="3600">
                <a:solidFill>
                  <a:schemeClr val="lt1"/>
                </a:solidFill>
              </a:defRPr>
            </a:lvl2pPr>
            <a:lvl3pPr lvl="2" algn="l" rtl="0">
              <a:lnSpc>
                <a:spcPct val="100000"/>
              </a:lnSpc>
              <a:spcBef>
                <a:spcPts val="0"/>
              </a:spcBef>
              <a:spcAft>
                <a:spcPts val="0"/>
              </a:spcAft>
              <a:buClr>
                <a:schemeClr val="lt1"/>
              </a:buClr>
              <a:buSzPts val="3600"/>
              <a:buNone/>
              <a:defRPr sz="3600">
                <a:solidFill>
                  <a:schemeClr val="lt1"/>
                </a:solidFill>
              </a:defRPr>
            </a:lvl3pPr>
            <a:lvl4pPr lvl="3" algn="l" rtl="0">
              <a:lnSpc>
                <a:spcPct val="100000"/>
              </a:lnSpc>
              <a:spcBef>
                <a:spcPts val="0"/>
              </a:spcBef>
              <a:spcAft>
                <a:spcPts val="0"/>
              </a:spcAft>
              <a:buClr>
                <a:schemeClr val="lt1"/>
              </a:buClr>
              <a:buSzPts val="3600"/>
              <a:buNone/>
              <a:defRPr sz="3600">
                <a:solidFill>
                  <a:schemeClr val="lt1"/>
                </a:solidFill>
              </a:defRPr>
            </a:lvl4pPr>
            <a:lvl5pPr lvl="4" algn="l" rtl="0">
              <a:lnSpc>
                <a:spcPct val="100000"/>
              </a:lnSpc>
              <a:spcBef>
                <a:spcPts val="0"/>
              </a:spcBef>
              <a:spcAft>
                <a:spcPts val="0"/>
              </a:spcAft>
              <a:buClr>
                <a:schemeClr val="lt1"/>
              </a:buClr>
              <a:buSzPts val="3600"/>
              <a:buNone/>
              <a:defRPr sz="3600">
                <a:solidFill>
                  <a:schemeClr val="lt1"/>
                </a:solidFill>
              </a:defRPr>
            </a:lvl5pPr>
            <a:lvl6pPr lvl="5" algn="l" rtl="0">
              <a:lnSpc>
                <a:spcPct val="100000"/>
              </a:lnSpc>
              <a:spcBef>
                <a:spcPts val="0"/>
              </a:spcBef>
              <a:spcAft>
                <a:spcPts val="0"/>
              </a:spcAft>
              <a:buClr>
                <a:schemeClr val="lt1"/>
              </a:buClr>
              <a:buSzPts val="3600"/>
              <a:buNone/>
              <a:defRPr sz="3600">
                <a:solidFill>
                  <a:schemeClr val="lt1"/>
                </a:solidFill>
              </a:defRPr>
            </a:lvl6pPr>
            <a:lvl7pPr lvl="6" algn="l" rtl="0">
              <a:lnSpc>
                <a:spcPct val="100000"/>
              </a:lnSpc>
              <a:spcBef>
                <a:spcPts val="0"/>
              </a:spcBef>
              <a:spcAft>
                <a:spcPts val="0"/>
              </a:spcAft>
              <a:buClr>
                <a:schemeClr val="lt1"/>
              </a:buClr>
              <a:buSzPts val="3600"/>
              <a:buNone/>
              <a:defRPr sz="3600">
                <a:solidFill>
                  <a:schemeClr val="lt1"/>
                </a:solidFill>
              </a:defRPr>
            </a:lvl7pPr>
            <a:lvl8pPr lvl="7" algn="l" rtl="0">
              <a:lnSpc>
                <a:spcPct val="100000"/>
              </a:lnSpc>
              <a:spcBef>
                <a:spcPts val="0"/>
              </a:spcBef>
              <a:spcAft>
                <a:spcPts val="0"/>
              </a:spcAft>
              <a:buClr>
                <a:schemeClr val="lt1"/>
              </a:buClr>
              <a:buSzPts val="3600"/>
              <a:buNone/>
              <a:defRPr sz="3600">
                <a:solidFill>
                  <a:schemeClr val="lt1"/>
                </a:solidFill>
              </a:defRPr>
            </a:lvl8pPr>
            <a:lvl9pPr lvl="8" algn="l" rtl="0">
              <a:lnSpc>
                <a:spcPct val="100000"/>
              </a:lnSpc>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729450" y="1211167"/>
            <a:ext cx="7688400" cy="594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70" name="Google Shape;70;p17"/>
          <p:cNvSpPr txBox="1">
            <a:spLocks noGrp="1"/>
          </p:cNvSpPr>
          <p:nvPr>
            <p:ph type="body" idx="1"/>
          </p:nvPr>
        </p:nvSpPr>
        <p:spPr>
          <a:xfrm>
            <a:off x="729325" y="2055861"/>
            <a:ext cx="3774300" cy="25122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71" name="Google Shape;71;p17"/>
          <p:cNvSpPr txBox="1">
            <a:spLocks noGrp="1"/>
          </p:cNvSpPr>
          <p:nvPr>
            <p:ph type="body" idx="2"/>
          </p:nvPr>
        </p:nvSpPr>
        <p:spPr>
          <a:xfrm>
            <a:off x="4643604" y="2055861"/>
            <a:ext cx="3774300" cy="25122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72" name="Google Shape;72;p17"/>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17"/>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729450" y="1126500"/>
            <a:ext cx="7688400" cy="594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76" name="Google Shape;76;p18"/>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77" name="Google Shape;77;p18"/>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730000" y="1211167"/>
            <a:ext cx="3300900" cy="1535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80" name="Google Shape;80;p19"/>
          <p:cNvSpPr txBox="1">
            <a:spLocks noGrp="1"/>
          </p:cNvSpPr>
          <p:nvPr>
            <p:ph type="body" idx="1"/>
          </p:nvPr>
        </p:nvSpPr>
        <p:spPr>
          <a:xfrm>
            <a:off x="721225" y="2836806"/>
            <a:ext cx="3300900" cy="17751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81" name="Google Shape;81;p19"/>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82" name="Google Shape;82;p19"/>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990000"/>
        </a:solidFill>
        <a:effectLst/>
      </p:bgPr>
    </p:bg>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729450" y="960333"/>
            <a:ext cx="7021200" cy="3316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lt1"/>
              </a:buClr>
              <a:buSzPts val="3600"/>
              <a:buNone/>
              <a:defRPr sz="3600">
                <a:solidFill>
                  <a:schemeClr val="lt1"/>
                </a:solidFill>
              </a:defRPr>
            </a:lvl1pPr>
            <a:lvl2pPr lvl="1" algn="l" rtl="0">
              <a:lnSpc>
                <a:spcPct val="100000"/>
              </a:lnSpc>
              <a:spcBef>
                <a:spcPts val="0"/>
              </a:spcBef>
              <a:spcAft>
                <a:spcPts val="0"/>
              </a:spcAft>
              <a:buClr>
                <a:schemeClr val="lt1"/>
              </a:buClr>
              <a:buSzPts val="3600"/>
              <a:buNone/>
              <a:defRPr sz="3600">
                <a:solidFill>
                  <a:schemeClr val="lt1"/>
                </a:solidFill>
              </a:defRPr>
            </a:lvl2pPr>
            <a:lvl3pPr lvl="2" algn="l" rtl="0">
              <a:lnSpc>
                <a:spcPct val="100000"/>
              </a:lnSpc>
              <a:spcBef>
                <a:spcPts val="0"/>
              </a:spcBef>
              <a:spcAft>
                <a:spcPts val="0"/>
              </a:spcAft>
              <a:buClr>
                <a:schemeClr val="lt1"/>
              </a:buClr>
              <a:buSzPts val="3600"/>
              <a:buNone/>
              <a:defRPr sz="3600">
                <a:solidFill>
                  <a:schemeClr val="lt1"/>
                </a:solidFill>
              </a:defRPr>
            </a:lvl3pPr>
            <a:lvl4pPr lvl="3" algn="l" rtl="0">
              <a:lnSpc>
                <a:spcPct val="100000"/>
              </a:lnSpc>
              <a:spcBef>
                <a:spcPts val="0"/>
              </a:spcBef>
              <a:spcAft>
                <a:spcPts val="0"/>
              </a:spcAft>
              <a:buClr>
                <a:schemeClr val="lt1"/>
              </a:buClr>
              <a:buSzPts val="3600"/>
              <a:buNone/>
              <a:defRPr sz="3600">
                <a:solidFill>
                  <a:schemeClr val="lt1"/>
                </a:solidFill>
              </a:defRPr>
            </a:lvl4pPr>
            <a:lvl5pPr lvl="4" algn="l" rtl="0">
              <a:lnSpc>
                <a:spcPct val="100000"/>
              </a:lnSpc>
              <a:spcBef>
                <a:spcPts val="0"/>
              </a:spcBef>
              <a:spcAft>
                <a:spcPts val="0"/>
              </a:spcAft>
              <a:buClr>
                <a:schemeClr val="lt1"/>
              </a:buClr>
              <a:buSzPts val="3600"/>
              <a:buNone/>
              <a:defRPr sz="3600">
                <a:solidFill>
                  <a:schemeClr val="lt1"/>
                </a:solidFill>
              </a:defRPr>
            </a:lvl5pPr>
            <a:lvl6pPr lvl="5" algn="l" rtl="0">
              <a:lnSpc>
                <a:spcPct val="100000"/>
              </a:lnSpc>
              <a:spcBef>
                <a:spcPts val="0"/>
              </a:spcBef>
              <a:spcAft>
                <a:spcPts val="0"/>
              </a:spcAft>
              <a:buClr>
                <a:schemeClr val="lt1"/>
              </a:buClr>
              <a:buSzPts val="3600"/>
              <a:buNone/>
              <a:defRPr sz="3600">
                <a:solidFill>
                  <a:schemeClr val="lt1"/>
                </a:solidFill>
              </a:defRPr>
            </a:lvl6pPr>
            <a:lvl7pPr lvl="6" algn="l" rtl="0">
              <a:lnSpc>
                <a:spcPct val="100000"/>
              </a:lnSpc>
              <a:spcBef>
                <a:spcPts val="0"/>
              </a:spcBef>
              <a:spcAft>
                <a:spcPts val="0"/>
              </a:spcAft>
              <a:buClr>
                <a:schemeClr val="lt1"/>
              </a:buClr>
              <a:buSzPts val="3600"/>
              <a:buNone/>
              <a:defRPr sz="3600">
                <a:solidFill>
                  <a:schemeClr val="lt1"/>
                </a:solidFill>
              </a:defRPr>
            </a:lvl7pPr>
            <a:lvl8pPr lvl="7" algn="l" rtl="0">
              <a:lnSpc>
                <a:spcPct val="100000"/>
              </a:lnSpc>
              <a:spcBef>
                <a:spcPts val="0"/>
              </a:spcBef>
              <a:spcAft>
                <a:spcPts val="0"/>
              </a:spcAft>
              <a:buClr>
                <a:schemeClr val="lt1"/>
              </a:buClr>
              <a:buSzPts val="3600"/>
              <a:buNone/>
              <a:defRPr sz="3600">
                <a:solidFill>
                  <a:schemeClr val="lt1"/>
                </a:solidFill>
              </a:defRPr>
            </a:lvl8pPr>
            <a:lvl9pPr lvl="8" algn="l" rtl="0">
              <a:lnSpc>
                <a:spcPct val="100000"/>
              </a:lnSpc>
              <a:spcBef>
                <a:spcPts val="0"/>
              </a:spcBef>
              <a:spcAft>
                <a:spcPts val="0"/>
              </a:spcAft>
              <a:buClr>
                <a:schemeClr val="lt1"/>
              </a:buClr>
              <a:buSzPts val="3600"/>
              <a:buNone/>
              <a:defRPr sz="3600">
                <a:solidFill>
                  <a:schemeClr val="lt1"/>
                </a:solidFill>
              </a:defRPr>
            </a:lvl9pPr>
          </a:lstStyle>
          <a:p>
            <a:endParaRPr/>
          </a:p>
        </p:txBody>
      </p:sp>
      <p:pic>
        <p:nvPicPr>
          <p:cNvPr id="85" name="Google Shape;85;p20"/>
          <p:cNvPicPr preferRelativeResize="0"/>
          <p:nvPr/>
        </p:nvPicPr>
        <p:blipFill rotWithShape="1">
          <a:blip r:embed="rId2">
            <a:alphaModFix/>
          </a:blip>
          <a:srcRect/>
          <a:stretch/>
        </p:blipFill>
        <p:spPr>
          <a:xfrm>
            <a:off x="-18725" y="4610863"/>
            <a:ext cx="9144000" cy="143827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pic>
        <p:nvPicPr>
          <p:cNvPr id="87" name="Google Shape;87;p21"/>
          <p:cNvPicPr preferRelativeResize="0"/>
          <p:nvPr/>
        </p:nvPicPr>
        <p:blipFill rotWithShape="1">
          <a:blip r:embed="rId2">
            <a:alphaModFix/>
          </a:blip>
          <a:srcRect t="8717" r="50000"/>
          <a:stretch/>
        </p:blipFill>
        <p:spPr>
          <a:xfrm>
            <a:off x="0" y="498250"/>
            <a:ext cx="4572000" cy="5216751"/>
          </a:xfrm>
          <a:prstGeom prst="rect">
            <a:avLst/>
          </a:prstGeom>
          <a:noFill/>
          <a:ln>
            <a:noFill/>
          </a:ln>
        </p:spPr>
      </p:pic>
      <p:sp>
        <p:nvSpPr>
          <p:cNvPr id="88" name="Google Shape;88;p21"/>
          <p:cNvSpPr txBox="1">
            <a:spLocks noGrp="1"/>
          </p:cNvSpPr>
          <p:nvPr>
            <p:ph type="title"/>
          </p:nvPr>
        </p:nvSpPr>
        <p:spPr>
          <a:xfrm>
            <a:off x="730000" y="1465167"/>
            <a:ext cx="3300900" cy="1874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89" name="Google Shape;89;p21"/>
          <p:cNvSpPr txBox="1">
            <a:spLocks noGrp="1"/>
          </p:cNvSpPr>
          <p:nvPr>
            <p:ph type="subTitle" idx="1"/>
          </p:nvPr>
        </p:nvSpPr>
        <p:spPr>
          <a:xfrm>
            <a:off x="724950" y="3512806"/>
            <a:ext cx="3300900" cy="8433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
        <p:nvSpPr>
          <p:cNvPr id="90" name="Google Shape;90;p21"/>
          <p:cNvSpPr txBox="1">
            <a:spLocks noGrp="1"/>
          </p:cNvSpPr>
          <p:nvPr>
            <p:ph type="body" idx="2"/>
          </p:nvPr>
        </p:nvSpPr>
        <p:spPr>
          <a:xfrm>
            <a:off x="5174225" y="1502917"/>
            <a:ext cx="3374400" cy="33618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91" name="Google Shape;91;p21"/>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21"/>
          <p:cNvPicPr preferRelativeResize="0"/>
          <p:nvPr/>
        </p:nvPicPr>
        <p:blipFill rotWithShape="1">
          <a:blip r:embed="rId3">
            <a:alphaModFix/>
          </a:blip>
          <a:srcRect r="19665"/>
          <a:stretch/>
        </p:blipFill>
        <p:spPr>
          <a:xfrm>
            <a:off x="0" y="0"/>
            <a:ext cx="4572000" cy="9946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389833"/>
            <a:ext cx="8520600" cy="935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2"/>
          <p:cNvSpPr txBox="1">
            <a:spLocks noGrp="1"/>
          </p:cNvSpPr>
          <p:nvPr>
            <p:ph type="body" idx="1"/>
          </p:nvPr>
        </p:nvSpPr>
        <p:spPr>
          <a:xfrm>
            <a:off x="724950" y="4858390"/>
            <a:ext cx="7697400" cy="5118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300"/>
              <a:buNone/>
              <a:defRPr/>
            </a:lvl1pPr>
          </a:lstStyle>
          <a:p>
            <a:endParaRPr/>
          </a:p>
        </p:txBody>
      </p:sp>
      <p:sp>
        <p:nvSpPr>
          <p:cNvPr id="95" name="Google Shape;95;p22"/>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73763"/>
        </a:solidFill>
        <a:effectLst/>
      </p:bgPr>
    </p:bg>
    <p:spTree>
      <p:nvGrpSpPr>
        <p:cNvPr id="1" name="Shape 96"/>
        <p:cNvGrpSpPr/>
        <p:nvPr/>
      </p:nvGrpSpPr>
      <p:grpSpPr>
        <a:xfrm>
          <a:off x="0" y="0"/>
          <a:ext cx="0" cy="0"/>
          <a:chOff x="0" y="0"/>
          <a:chExt cx="0" cy="0"/>
        </a:xfrm>
      </p:grpSpPr>
      <p:sp>
        <p:nvSpPr>
          <p:cNvPr id="97" name="Google Shape;97;p23"/>
          <p:cNvSpPr txBox="1">
            <a:spLocks noGrp="1"/>
          </p:cNvSpPr>
          <p:nvPr>
            <p:ph type="title" hasCustomPrompt="1"/>
          </p:nvPr>
        </p:nvSpPr>
        <p:spPr>
          <a:xfrm>
            <a:off x="729450" y="815500"/>
            <a:ext cx="7688400" cy="1383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C9DAF8"/>
              </a:buClr>
              <a:buSzPts val="8000"/>
              <a:buNone/>
              <a:defRPr sz="8000">
                <a:solidFill>
                  <a:srgbClr val="C9DAF8"/>
                </a:solidFill>
              </a:defRPr>
            </a:lvl1pPr>
            <a:lvl2pPr lvl="1" algn="l" rtl="0">
              <a:lnSpc>
                <a:spcPct val="100000"/>
              </a:lnSpc>
              <a:spcBef>
                <a:spcPts val="0"/>
              </a:spcBef>
              <a:spcAft>
                <a:spcPts val="0"/>
              </a:spcAft>
              <a:buClr>
                <a:schemeClr val="lt1"/>
              </a:buClr>
              <a:buSzPts val="8000"/>
              <a:buNone/>
              <a:defRPr sz="8000">
                <a:solidFill>
                  <a:schemeClr val="lt1"/>
                </a:solidFill>
              </a:defRPr>
            </a:lvl2pPr>
            <a:lvl3pPr lvl="2" algn="l" rtl="0">
              <a:lnSpc>
                <a:spcPct val="100000"/>
              </a:lnSpc>
              <a:spcBef>
                <a:spcPts val="0"/>
              </a:spcBef>
              <a:spcAft>
                <a:spcPts val="0"/>
              </a:spcAft>
              <a:buClr>
                <a:schemeClr val="lt1"/>
              </a:buClr>
              <a:buSzPts val="8000"/>
              <a:buNone/>
              <a:defRPr sz="8000">
                <a:solidFill>
                  <a:schemeClr val="lt1"/>
                </a:solidFill>
              </a:defRPr>
            </a:lvl3pPr>
            <a:lvl4pPr lvl="3" algn="l" rtl="0">
              <a:lnSpc>
                <a:spcPct val="100000"/>
              </a:lnSpc>
              <a:spcBef>
                <a:spcPts val="0"/>
              </a:spcBef>
              <a:spcAft>
                <a:spcPts val="0"/>
              </a:spcAft>
              <a:buClr>
                <a:schemeClr val="lt1"/>
              </a:buClr>
              <a:buSzPts val="8000"/>
              <a:buNone/>
              <a:defRPr sz="8000">
                <a:solidFill>
                  <a:schemeClr val="lt1"/>
                </a:solidFill>
              </a:defRPr>
            </a:lvl4pPr>
            <a:lvl5pPr lvl="4" algn="l" rtl="0">
              <a:lnSpc>
                <a:spcPct val="100000"/>
              </a:lnSpc>
              <a:spcBef>
                <a:spcPts val="0"/>
              </a:spcBef>
              <a:spcAft>
                <a:spcPts val="0"/>
              </a:spcAft>
              <a:buClr>
                <a:schemeClr val="lt1"/>
              </a:buClr>
              <a:buSzPts val="8000"/>
              <a:buNone/>
              <a:defRPr sz="8000">
                <a:solidFill>
                  <a:schemeClr val="lt1"/>
                </a:solidFill>
              </a:defRPr>
            </a:lvl5pPr>
            <a:lvl6pPr lvl="5" algn="l" rtl="0">
              <a:lnSpc>
                <a:spcPct val="100000"/>
              </a:lnSpc>
              <a:spcBef>
                <a:spcPts val="0"/>
              </a:spcBef>
              <a:spcAft>
                <a:spcPts val="0"/>
              </a:spcAft>
              <a:buClr>
                <a:schemeClr val="lt1"/>
              </a:buClr>
              <a:buSzPts val="8000"/>
              <a:buNone/>
              <a:defRPr sz="8000">
                <a:solidFill>
                  <a:schemeClr val="lt1"/>
                </a:solidFill>
              </a:defRPr>
            </a:lvl6pPr>
            <a:lvl7pPr lvl="6" algn="l" rtl="0">
              <a:lnSpc>
                <a:spcPct val="100000"/>
              </a:lnSpc>
              <a:spcBef>
                <a:spcPts val="0"/>
              </a:spcBef>
              <a:spcAft>
                <a:spcPts val="0"/>
              </a:spcAft>
              <a:buClr>
                <a:schemeClr val="lt1"/>
              </a:buClr>
              <a:buSzPts val="8000"/>
              <a:buNone/>
              <a:defRPr sz="8000">
                <a:solidFill>
                  <a:schemeClr val="lt1"/>
                </a:solidFill>
              </a:defRPr>
            </a:lvl7pPr>
            <a:lvl8pPr lvl="7" algn="l" rtl="0">
              <a:lnSpc>
                <a:spcPct val="100000"/>
              </a:lnSpc>
              <a:spcBef>
                <a:spcPts val="0"/>
              </a:spcBef>
              <a:spcAft>
                <a:spcPts val="0"/>
              </a:spcAft>
              <a:buClr>
                <a:schemeClr val="lt1"/>
              </a:buClr>
              <a:buSzPts val="8000"/>
              <a:buNone/>
              <a:defRPr sz="8000">
                <a:solidFill>
                  <a:schemeClr val="lt1"/>
                </a:solidFill>
              </a:defRPr>
            </a:lvl8pPr>
            <a:lvl9pPr lvl="8" algn="l" rtl="0">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98" name="Google Shape;98;p23"/>
          <p:cNvSpPr txBox="1">
            <a:spLocks noGrp="1"/>
          </p:cNvSpPr>
          <p:nvPr>
            <p:ph type="body" idx="1"/>
          </p:nvPr>
        </p:nvSpPr>
        <p:spPr>
          <a:xfrm>
            <a:off x="729450" y="2525431"/>
            <a:ext cx="7688400" cy="17559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Clr>
                <a:schemeClr val="lt1"/>
              </a:buClr>
              <a:buSzPts val="1300"/>
              <a:buChar char="●"/>
              <a:defRPr>
                <a:solidFill>
                  <a:schemeClr val="lt1"/>
                </a:solidFill>
              </a:defRPr>
            </a:lvl1pPr>
            <a:lvl2pPr marL="914400" lvl="1" indent="-298450" algn="l" rtl="0">
              <a:lnSpc>
                <a:spcPct val="115000"/>
              </a:lnSpc>
              <a:spcBef>
                <a:spcPts val="1600"/>
              </a:spcBef>
              <a:spcAft>
                <a:spcPts val="0"/>
              </a:spcAft>
              <a:buClr>
                <a:schemeClr val="lt1"/>
              </a:buClr>
              <a:buSzPts val="1100"/>
              <a:buChar char="○"/>
              <a:defRPr>
                <a:solidFill>
                  <a:schemeClr val="lt1"/>
                </a:solidFill>
              </a:defRPr>
            </a:lvl2pPr>
            <a:lvl3pPr marL="1371600" lvl="2" indent="-298450" algn="l" rtl="0">
              <a:lnSpc>
                <a:spcPct val="115000"/>
              </a:lnSpc>
              <a:spcBef>
                <a:spcPts val="1600"/>
              </a:spcBef>
              <a:spcAft>
                <a:spcPts val="0"/>
              </a:spcAft>
              <a:buClr>
                <a:schemeClr val="lt1"/>
              </a:buClr>
              <a:buSzPts val="1100"/>
              <a:buChar char="■"/>
              <a:defRPr>
                <a:solidFill>
                  <a:schemeClr val="lt1"/>
                </a:solidFill>
              </a:defRPr>
            </a:lvl3pPr>
            <a:lvl4pPr marL="1828800" lvl="3" indent="-298450" algn="l" rtl="0">
              <a:lnSpc>
                <a:spcPct val="115000"/>
              </a:lnSpc>
              <a:spcBef>
                <a:spcPts val="1600"/>
              </a:spcBef>
              <a:spcAft>
                <a:spcPts val="0"/>
              </a:spcAft>
              <a:buClr>
                <a:schemeClr val="lt1"/>
              </a:buClr>
              <a:buSzPts val="1100"/>
              <a:buChar char="●"/>
              <a:defRPr>
                <a:solidFill>
                  <a:schemeClr val="lt1"/>
                </a:solidFill>
              </a:defRPr>
            </a:lvl4pPr>
            <a:lvl5pPr marL="2286000" lvl="4" indent="-298450" algn="l" rtl="0">
              <a:lnSpc>
                <a:spcPct val="115000"/>
              </a:lnSpc>
              <a:spcBef>
                <a:spcPts val="1600"/>
              </a:spcBef>
              <a:spcAft>
                <a:spcPts val="0"/>
              </a:spcAft>
              <a:buClr>
                <a:schemeClr val="lt1"/>
              </a:buClr>
              <a:buSzPts val="1100"/>
              <a:buChar char="○"/>
              <a:defRPr>
                <a:solidFill>
                  <a:schemeClr val="lt1"/>
                </a:solidFill>
              </a:defRPr>
            </a:lvl5pPr>
            <a:lvl6pPr marL="2743200" lvl="5" indent="-298450" algn="l" rtl="0">
              <a:lnSpc>
                <a:spcPct val="115000"/>
              </a:lnSpc>
              <a:spcBef>
                <a:spcPts val="1600"/>
              </a:spcBef>
              <a:spcAft>
                <a:spcPts val="0"/>
              </a:spcAft>
              <a:buClr>
                <a:schemeClr val="lt1"/>
              </a:buClr>
              <a:buSzPts val="1100"/>
              <a:buChar char="■"/>
              <a:defRPr>
                <a:solidFill>
                  <a:schemeClr val="lt1"/>
                </a:solidFill>
              </a:defRPr>
            </a:lvl6pPr>
            <a:lvl7pPr marL="3200400" lvl="6" indent="-298450" algn="l" rtl="0">
              <a:lnSpc>
                <a:spcPct val="115000"/>
              </a:lnSpc>
              <a:spcBef>
                <a:spcPts val="1600"/>
              </a:spcBef>
              <a:spcAft>
                <a:spcPts val="0"/>
              </a:spcAft>
              <a:buClr>
                <a:schemeClr val="lt1"/>
              </a:buClr>
              <a:buSzPts val="1100"/>
              <a:buChar char="●"/>
              <a:defRPr>
                <a:solidFill>
                  <a:schemeClr val="lt1"/>
                </a:solidFill>
              </a:defRPr>
            </a:lvl7pPr>
            <a:lvl8pPr marL="3657600" lvl="7" indent="-298450" algn="l" rtl="0">
              <a:lnSpc>
                <a:spcPct val="115000"/>
              </a:lnSpc>
              <a:spcBef>
                <a:spcPts val="1600"/>
              </a:spcBef>
              <a:spcAft>
                <a:spcPts val="0"/>
              </a:spcAft>
              <a:buClr>
                <a:schemeClr val="lt1"/>
              </a:buClr>
              <a:buSzPts val="1100"/>
              <a:buChar char="○"/>
              <a:defRPr>
                <a:solidFill>
                  <a:schemeClr val="lt1"/>
                </a:solidFill>
              </a:defRPr>
            </a:lvl8pPr>
            <a:lvl9pPr marL="4114800" lvl="8" indent="-298450" algn="l" rtl="0">
              <a:lnSpc>
                <a:spcPct val="115000"/>
              </a:lnSpc>
              <a:spcBef>
                <a:spcPts val="1600"/>
              </a:spcBef>
              <a:spcAft>
                <a:spcPts val="1600"/>
              </a:spcAft>
              <a:buClr>
                <a:schemeClr val="lt1"/>
              </a:buClr>
              <a:buSzPts val="1100"/>
              <a:buChar char="■"/>
              <a:defRPr>
                <a:solidFill>
                  <a:schemeClr val="lt1"/>
                </a:solidFill>
              </a:defRPr>
            </a:lvl9pPr>
          </a:lstStyle>
          <a:p>
            <a:endParaRPr/>
          </a:p>
        </p:txBody>
      </p:sp>
      <p:pic>
        <p:nvPicPr>
          <p:cNvPr id="99" name="Google Shape;99;p23"/>
          <p:cNvPicPr preferRelativeResize="0"/>
          <p:nvPr/>
        </p:nvPicPr>
        <p:blipFill rotWithShape="1">
          <a:blip r:embed="rId2">
            <a:alphaModFix/>
          </a:blip>
          <a:srcRect/>
          <a:stretch/>
        </p:blipFill>
        <p:spPr>
          <a:xfrm>
            <a:off x="-18725" y="4610863"/>
            <a:ext cx="9144000" cy="143827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4"/>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5"/>
        <p:cNvGrpSpPr/>
        <p:nvPr/>
      </p:nvGrpSpPr>
      <p:grpSpPr>
        <a:xfrm>
          <a:off x="0" y="0"/>
          <a:ext cx="0" cy="0"/>
          <a:chOff x="0" y="0"/>
          <a:chExt cx="0" cy="0"/>
        </a:xfrm>
      </p:grpSpPr>
      <p:sp>
        <p:nvSpPr>
          <p:cNvPr id="106" name="Google Shape;106;p26"/>
          <p:cNvSpPr/>
          <p:nvPr/>
        </p:nvSpPr>
        <p:spPr>
          <a:xfrm rot="10800000" flipH="1">
            <a:off x="0" y="3316800"/>
            <a:ext cx="9144000" cy="23982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07" name="Google Shape;107;p26"/>
          <p:cNvSpPr/>
          <p:nvPr/>
        </p:nvSpPr>
        <p:spPr>
          <a:xfrm>
            <a:off x="0" y="2659083"/>
            <a:ext cx="4617373" cy="657037"/>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08" name="Google Shape;108;p26"/>
          <p:cNvSpPr/>
          <p:nvPr/>
        </p:nvSpPr>
        <p:spPr>
          <a:xfrm rot="10800000" flipH="1">
            <a:off x="0" y="3315201"/>
            <a:ext cx="4617373" cy="634859"/>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09" name="Google Shape;109;p26"/>
          <p:cNvSpPr txBox="1">
            <a:spLocks noGrp="1"/>
          </p:cNvSpPr>
          <p:nvPr>
            <p:ph type="ctrTitle"/>
          </p:nvPr>
        </p:nvSpPr>
        <p:spPr>
          <a:xfrm>
            <a:off x="685800" y="1940992"/>
            <a:ext cx="7772400" cy="137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a:lvl2pPr>
            <a:lvl3pPr lvl="2" algn="ctr" rtl="0">
              <a:spcBef>
                <a:spcPts val="0"/>
              </a:spcBef>
              <a:spcAft>
                <a:spcPts val="0"/>
              </a:spcAft>
              <a:buSzPts val="4800"/>
              <a:buNone/>
              <a:defRPr/>
            </a:lvl3pPr>
            <a:lvl4pPr lvl="3" algn="ctr" rtl="0">
              <a:spcBef>
                <a:spcPts val="0"/>
              </a:spcBef>
              <a:spcAft>
                <a:spcPts val="0"/>
              </a:spcAft>
              <a:buSzPts val="4800"/>
              <a:buNone/>
              <a:defRPr/>
            </a:lvl4pPr>
            <a:lvl5pPr lvl="4" algn="ctr" rtl="0">
              <a:spcBef>
                <a:spcPts val="0"/>
              </a:spcBef>
              <a:spcAft>
                <a:spcPts val="0"/>
              </a:spcAft>
              <a:buSzPts val="4800"/>
              <a:buNone/>
              <a:defRPr/>
            </a:lvl5pPr>
            <a:lvl6pPr lvl="5" algn="ctr" rtl="0">
              <a:spcBef>
                <a:spcPts val="0"/>
              </a:spcBef>
              <a:spcAft>
                <a:spcPts val="0"/>
              </a:spcAft>
              <a:buSzPts val="4800"/>
              <a:buNone/>
              <a:defRPr/>
            </a:lvl6pPr>
            <a:lvl7pPr lvl="6" algn="ctr" rtl="0">
              <a:spcBef>
                <a:spcPts val="0"/>
              </a:spcBef>
              <a:spcAft>
                <a:spcPts val="0"/>
              </a:spcAft>
              <a:buSzPts val="4800"/>
              <a:buNone/>
              <a:defRPr/>
            </a:lvl7pPr>
            <a:lvl8pPr lvl="7" algn="ctr" rtl="0">
              <a:spcBef>
                <a:spcPts val="0"/>
              </a:spcBef>
              <a:spcAft>
                <a:spcPts val="0"/>
              </a:spcAft>
              <a:buSzPts val="4800"/>
              <a:buNone/>
              <a:defRPr/>
            </a:lvl8pPr>
            <a:lvl9pPr lvl="8" algn="ctr" rtl="0">
              <a:spcBef>
                <a:spcPts val="0"/>
              </a:spcBef>
              <a:spcAft>
                <a:spcPts val="0"/>
              </a:spcAft>
              <a:buSzPts val="4800"/>
              <a:buNone/>
              <a:defRPr/>
            </a:lvl9pPr>
          </a:lstStyle>
          <a:p>
            <a:endParaRPr/>
          </a:p>
        </p:txBody>
      </p:sp>
      <p:sp>
        <p:nvSpPr>
          <p:cNvPr id="110" name="Google Shape;110;p26"/>
          <p:cNvSpPr txBox="1">
            <a:spLocks noGrp="1"/>
          </p:cNvSpPr>
          <p:nvPr>
            <p:ph type="subTitle" idx="1"/>
          </p:nvPr>
        </p:nvSpPr>
        <p:spPr>
          <a:xfrm>
            <a:off x="685800" y="3437063"/>
            <a:ext cx="7772400" cy="740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i="1">
                <a:solidFill>
                  <a:schemeClr val="dk2"/>
                </a:solidFill>
              </a:defRPr>
            </a:lvl1pPr>
            <a:lvl2pPr lvl="1" algn="ctr" rtl="0">
              <a:spcBef>
                <a:spcPts val="0"/>
              </a:spcBef>
              <a:spcAft>
                <a:spcPts val="0"/>
              </a:spcAft>
              <a:buClr>
                <a:schemeClr val="dk2"/>
              </a:buClr>
              <a:buSzPts val="2400"/>
              <a:buNone/>
              <a:defRPr i="1">
                <a:solidFill>
                  <a:schemeClr val="dk2"/>
                </a:solidFill>
              </a:defRPr>
            </a:lvl2pPr>
            <a:lvl3pPr lvl="2" algn="ctr" rtl="0">
              <a:spcBef>
                <a:spcPts val="0"/>
              </a:spcBef>
              <a:spcAft>
                <a:spcPts val="0"/>
              </a:spcAft>
              <a:buClr>
                <a:schemeClr val="dk2"/>
              </a:buClr>
              <a:buSzPts val="2400"/>
              <a:buNone/>
              <a:defRPr i="1">
                <a:solidFill>
                  <a:schemeClr val="dk2"/>
                </a:solidFill>
              </a:defRPr>
            </a:lvl3pPr>
            <a:lvl4pPr lvl="3" algn="ctr" rtl="0">
              <a:spcBef>
                <a:spcPts val="0"/>
              </a:spcBef>
              <a:spcAft>
                <a:spcPts val="0"/>
              </a:spcAft>
              <a:buClr>
                <a:schemeClr val="dk2"/>
              </a:buClr>
              <a:buSzPts val="2400"/>
              <a:buNone/>
              <a:defRPr sz="2400" i="1">
                <a:solidFill>
                  <a:schemeClr val="dk2"/>
                </a:solidFill>
              </a:defRPr>
            </a:lvl4pPr>
            <a:lvl5pPr lvl="4" algn="ctr" rtl="0">
              <a:spcBef>
                <a:spcPts val="0"/>
              </a:spcBef>
              <a:spcAft>
                <a:spcPts val="0"/>
              </a:spcAft>
              <a:buClr>
                <a:schemeClr val="dk2"/>
              </a:buClr>
              <a:buSzPts val="2400"/>
              <a:buNone/>
              <a:defRPr sz="2400" i="1">
                <a:solidFill>
                  <a:schemeClr val="dk2"/>
                </a:solidFill>
              </a:defRPr>
            </a:lvl5pPr>
            <a:lvl6pPr lvl="5" algn="ctr" rtl="0">
              <a:spcBef>
                <a:spcPts val="0"/>
              </a:spcBef>
              <a:spcAft>
                <a:spcPts val="0"/>
              </a:spcAft>
              <a:buClr>
                <a:schemeClr val="dk2"/>
              </a:buClr>
              <a:buSzPts val="2400"/>
              <a:buNone/>
              <a:defRPr sz="2400" i="1">
                <a:solidFill>
                  <a:schemeClr val="dk2"/>
                </a:solidFill>
              </a:defRPr>
            </a:lvl6pPr>
            <a:lvl7pPr lvl="6" algn="ctr" rtl="0">
              <a:spcBef>
                <a:spcPts val="0"/>
              </a:spcBef>
              <a:spcAft>
                <a:spcPts val="0"/>
              </a:spcAft>
              <a:buClr>
                <a:schemeClr val="dk2"/>
              </a:buClr>
              <a:buSzPts val="2400"/>
              <a:buNone/>
              <a:defRPr sz="2400" i="1">
                <a:solidFill>
                  <a:schemeClr val="dk2"/>
                </a:solidFill>
              </a:defRPr>
            </a:lvl7pPr>
            <a:lvl8pPr lvl="7" algn="ctr" rtl="0">
              <a:spcBef>
                <a:spcPts val="0"/>
              </a:spcBef>
              <a:spcAft>
                <a:spcPts val="0"/>
              </a:spcAft>
              <a:buClr>
                <a:schemeClr val="dk2"/>
              </a:buClr>
              <a:buSzPts val="2400"/>
              <a:buNone/>
              <a:defRPr sz="2400" i="1">
                <a:solidFill>
                  <a:schemeClr val="dk2"/>
                </a:solidFill>
              </a:defRPr>
            </a:lvl8pPr>
            <a:lvl9pPr lvl="8" algn="ctr" rtl="0">
              <a:spcBef>
                <a:spcPts val="0"/>
              </a:spcBef>
              <a:spcAft>
                <a:spcPts val="0"/>
              </a:spcAft>
              <a:buClr>
                <a:schemeClr val="dk2"/>
              </a:buClr>
              <a:buSzPts val="2400"/>
              <a:buNone/>
              <a:defRPr sz="2400" i="1">
                <a:solidFill>
                  <a:schemeClr val="dk2"/>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1"/>
        <p:cNvGrpSpPr/>
        <p:nvPr/>
      </p:nvGrpSpPr>
      <p:grpSpPr>
        <a:xfrm>
          <a:off x="0" y="0"/>
          <a:ext cx="0" cy="0"/>
          <a:chOff x="0" y="0"/>
          <a:chExt cx="0" cy="0"/>
        </a:xfrm>
      </p:grpSpPr>
      <p:sp>
        <p:nvSpPr>
          <p:cNvPr id="112" name="Google Shape;112;p27"/>
          <p:cNvSpPr/>
          <p:nvPr/>
        </p:nvSpPr>
        <p:spPr>
          <a:xfrm rot="10800000" flipH="1">
            <a:off x="0" y="1292400"/>
            <a:ext cx="9144000" cy="44226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13" name="Google Shape;113;p27"/>
          <p:cNvSpPr/>
          <p:nvPr/>
        </p:nvSpPr>
        <p:spPr>
          <a:xfrm flipH="1">
            <a:off x="4526627" y="634833"/>
            <a:ext cx="4617373" cy="657037"/>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14" name="Google Shape;114;p27"/>
          <p:cNvSpPr/>
          <p:nvPr/>
        </p:nvSpPr>
        <p:spPr>
          <a:xfrm rot="10800000">
            <a:off x="4526627" y="1290950"/>
            <a:ext cx="4617373" cy="634859"/>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15" name="Google Shape;115;p27"/>
          <p:cNvSpPr txBox="1">
            <a:spLocks noGrp="1"/>
          </p:cNvSpPr>
          <p:nvPr>
            <p:ph type="title"/>
          </p:nvPr>
        </p:nvSpPr>
        <p:spPr>
          <a:xfrm>
            <a:off x="457200" y="228865"/>
            <a:ext cx="8229600" cy="952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16" name="Google Shape;116;p27"/>
          <p:cNvSpPr txBox="1">
            <a:spLocks noGrp="1"/>
          </p:cNvSpPr>
          <p:nvPr>
            <p:ph type="body" idx="1"/>
          </p:nvPr>
        </p:nvSpPr>
        <p:spPr>
          <a:xfrm>
            <a:off x="457200" y="1333500"/>
            <a:ext cx="8229600" cy="4139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7"/>
        <p:cNvGrpSpPr/>
        <p:nvPr/>
      </p:nvGrpSpPr>
      <p:grpSpPr>
        <a:xfrm>
          <a:off x="0" y="0"/>
          <a:ext cx="0" cy="0"/>
          <a:chOff x="0" y="0"/>
          <a:chExt cx="0" cy="0"/>
        </a:xfrm>
      </p:grpSpPr>
      <p:sp>
        <p:nvSpPr>
          <p:cNvPr id="118" name="Google Shape;118;p28"/>
          <p:cNvSpPr/>
          <p:nvPr/>
        </p:nvSpPr>
        <p:spPr>
          <a:xfrm rot="10800000" flipH="1">
            <a:off x="0" y="1292400"/>
            <a:ext cx="9144000" cy="44226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19" name="Google Shape;119;p28"/>
          <p:cNvSpPr/>
          <p:nvPr/>
        </p:nvSpPr>
        <p:spPr>
          <a:xfrm rot="10800000">
            <a:off x="4526627" y="1290950"/>
            <a:ext cx="4617373" cy="634859"/>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20" name="Google Shape;120;p28"/>
          <p:cNvSpPr txBox="1">
            <a:spLocks noGrp="1"/>
          </p:cNvSpPr>
          <p:nvPr>
            <p:ph type="title"/>
          </p:nvPr>
        </p:nvSpPr>
        <p:spPr>
          <a:xfrm>
            <a:off x="457200" y="228865"/>
            <a:ext cx="8229600" cy="952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21" name="Google Shape;121;p28"/>
          <p:cNvSpPr txBox="1">
            <a:spLocks noGrp="1"/>
          </p:cNvSpPr>
          <p:nvPr>
            <p:ph type="body" idx="1"/>
          </p:nvPr>
        </p:nvSpPr>
        <p:spPr>
          <a:xfrm>
            <a:off x="457200" y="1333500"/>
            <a:ext cx="3994500" cy="4139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22" name="Google Shape;122;p28"/>
          <p:cNvSpPr/>
          <p:nvPr/>
        </p:nvSpPr>
        <p:spPr>
          <a:xfrm flipH="1">
            <a:off x="4526627" y="634833"/>
            <a:ext cx="4617373" cy="657037"/>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23" name="Google Shape;123;p28"/>
          <p:cNvSpPr txBox="1">
            <a:spLocks noGrp="1"/>
          </p:cNvSpPr>
          <p:nvPr>
            <p:ph type="body" idx="2"/>
          </p:nvPr>
        </p:nvSpPr>
        <p:spPr>
          <a:xfrm>
            <a:off x="4692274" y="1333500"/>
            <a:ext cx="3994500" cy="4139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9"/>
          <p:cNvSpPr/>
          <p:nvPr/>
        </p:nvSpPr>
        <p:spPr>
          <a:xfrm rot="10800000" flipH="1">
            <a:off x="0" y="1292400"/>
            <a:ext cx="9144000" cy="44226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26" name="Google Shape;126;p29"/>
          <p:cNvSpPr/>
          <p:nvPr/>
        </p:nvSpPr>
        <p:spPr>
          <a:xfrm flipH="1">
            <a:off x="4526627" y="634833"/>
            <a:ext cx="4617373" cy="657037"/>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27" name="Google Shape;127;p29"/>
          <p:cNvSpPr txBox="1">
            <a:spLocks noGrp="1"/>
          </p:cNvSpPr>
          <p:nvPr>
            <p:ph type="title"/>
          </p:nvPr>
        </p:nvSpPr>
        <p:spPr>
          <a:xfrm>
            <a:off x="457200" y="228865"/>
            <a:ext cx="8229600" cy="952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28" name="Google Shape;128;p29"/>
          <p:cNvSpPr/>
          <p:nvPr/>
        </p:nvSpPr>
        <p:spPr>
          <a:xfrm rot="10800000">
            <a:off x="4526627" y="1290950"/>
            <a:ext cx="4617373" cy="634859"/>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9"/>
        <p:cNvGrpSpPr/>
        <p:nvPr/>
      </p:nvGrpSpPr>
      <p:grpSpPr>
        <a:xfrm>
          <a:off x="0" y="0"/>
          <a:ext cx="0" cy="0"/>
          <a:chOff x="0" y="0"/>
          <a:chExt cx="0" cy="0"/>
        </a:xfrm>
      </p:grpSpPr>
      <p:sp>
        <p:nvSpPr>
          <p:cNvPr id="130" name="Google Shape;130;p30"/>
          <p:cNvSpPr/>
          <p:nvPr/>
        </p:nvSpPr>
        <p:spPr>
          <a:xfrm rot="10800000" flipH="1">
            <a:off x="0" y="4902899"/>
            <a:ext cx="9144000" cy="8121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31" name="Google Shape;131;p30"/>
          <p:cNvSpPr/>
          <p:nvPr/>
        </p:nvSpPr>
        <p:spPr>
          <a:xfrm flipH="1">
            <a:off x="4526627" y="4245372"/>
            <a:ext cx="4617373" cy="657037"/>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32" name="Google Shape;132;p30"/>
          <p:cNvSpPr/>
          <p:nvPr/>
        </p:nvSpPr>
        <p:spPr>
          <a:xfrm rot="10800000">
            <a:off x="4526627" y="4901489"/>
            <a:ext cx="4617373" cy="634859"/>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33" name="Google Shape;133;p30"/>
          <p:cNvSpPr txBox="1">
            <a:spLocks noGrp="1"/>
          </p:cNvSpPr>
          <p:nvPr>
            <p:ph type="body" idx="1"/>
          </p:nvPr>
        </p:nvSpPr>
        <p:spPr>
          <a:xfrm>
            <a:off x="457200" y="4913030"/>
            <a:ext cx="8229600" cy="561300"/>
          </a:xfrm>
          <a:prstGeom prst="rect">
            <a:avLst/>
          </a:prstGeom>
        </p:spPr>
        <p:txBody>
          <a:bodyPr spcFirstLastPara="1" wrap="square" lIns="91425" tIns="91425" rIns="91425" bIns="91425" anchor="ctr" anchorCtr="0">
            <a:noAutofit/>
          </a:bodyPr>
          <a:lstStyle>
            <a:lvl1pPr marL="457200" lvl="0" indent="-228600" rtl="0">
              <a:spcBef>
                <a:spcPts val="0"/>
              </a:spcBef>
              <a:spcAft>
                <a:spcPts val="0"/>
              </a:spcAft>
              <a:buClr>
                <a:schemeClr val="dk2"/>
              </a:buClr>
              <a:buSzPts val="2400"/>
              <a:buNone/>
              <a:defRPr sz="2400" i="1">
                <a:solidFill>
                  <a:schemeClr val="dk2"/>
                </a:solidFill>
              </a:defRPr>
            </a:lvl1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31"/>
          <p:cNvSpPr/>
          <p:nvPr/>
        </p:nvSpPr>
        <p:spPr>
          <a:xfrm>
            <a:off x="6676" y="84729"/>
            <a:ext cx="9134130" cy="5610819"/>
          </a:xfrm>
          <a:custGeom>
            <a:avLst/>
            <a:gdLst/>
            <a:ahLst/>
            <a:cxnLst/>
            <a:rect l="l" t="t" r="r" b="b"/>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pic>
        <p:nvPicPr>
          <p:cNvPr id="140" name="Google Shape;140;p33"/>
          <p:cNvPicPr preferRelativeResize="0"/>
          <p:nvPr/>
        </p:nvPicPr>
        <p:blipFill rotWithShape="1">
          <a:blip r:embed="rId2">
            <a:alphaModFix/>
          </a:blip>
          <a:srcRect/>
          <a:stretch/>
        </p:blipFill>
        <p:spPr>
          <a:xfrm>
            <a:off x="3616452" y="1143000"/>
            <a:ext cx="1911096" cy="31227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280528"/>
            <a:ext cx="8520600" cy="3795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1"/>
        <p:cNvGrpSpPr/>
        <p:nvPr/>
      </p:nvGrpSpPr>
      <p:grpSpPr>
        <a:xfrm>
          <a:off x="0" y="0"/>
          <a:ext cx="0" cy="0"/>
          <a:chOff x="0" y="0"/>
          <a:chExt cx="0" cy="0"/>
        </a:xfrm>
      </p:grpSpPr>
      <p:pic>
        <p:nvPicPr>
          <p:cNvPr id="142" name="Google Shape;142;p34"/>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3"/>
        <p:cNvGrpSpPr/>
        <p:nvPr/>
      </p:nvGrpSpPr>
      <p:grpSpPr>
        <a:xfrm>
          <a:off x="0" y="0"/>
          <a:ext cx="0" cy="0"/>
          <a:chOff x="0" y="0"/>
          <a:chExt cx="0" cy="0"/>
        </a:xfrm>
      </p:grpSpPr>
      <p:sp>
        <p:nvSpPr>
          <p:cNvPr id="144" name="Google Shape;144;p35"/>
          <p:cNvSpPr txBox="1">
            <a:spLocks noGrp="1"/>
          </p:cNvSpPr>
          <p:nvPr>
            <p:ph type="title"/>
          </p:nvPr>
        </p:nvSpPr>
        <p:spPr>
          <a:xfrm>
            <a:off x="457200" y="586740"/>
            <a:ext cx="8229600" cy="952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35"/>
          <p:cNvSpPr txBox="1">
            <a:spLocks noGrp="1"/>
          </p:cNvSpPr>
          <p:nvPr>
            <p:ph type="body" idx="1"/>
          </p:nvPr>
        </p:nvSpPr>
        <p:spPr>
          <a:xfrm>
            <a:off x="457200" y="1546040"/>
            <a:ext cx="4040100" cy="5493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6" name="Google Shape;146;p35"/>
          <p:cNvSpPr txBox="1">
            <a:spLocks noGrp="1"/>
          </p:cNvSpPr>
          <p:nvPr>
            <p:ph type="body" idx="2"/>
          </p:nvPr>
        </p:nvSpPr>
        <p:spPr>
          <a:xfrm>
            <a:off x="4645027" y="1549800"/>
            <a:ext cx="4041900" cy="5457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7" name="Google Shape;147;p35"/>
          <p:cNvSpPr txBox="1">
            <a:spLocks noGrp="1"/>
          </p:cNvSpPr>
          <p:nvPr>
            <p:ph type="body" idx="3"/>
          </p:nvPr>
        </p:nvSpPr>
        <p:spPr>
          <a:xfrm>
            <a:off x="457200" y="2095500"/>
            <a:ext cx="4040100" cy="32046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8" name="Google Shape;148;p35"/>
          <p:cNvSpPr txBox="1">
            <a:spLocks noGrp="1"/>
          </p:cNvSpPr>
          <p:nvPr>
            <p:ph type="body" idx="4"/>
          </p:nvPr>
        </p:nvSpPr>
        <p:spPr>
          <a:xfrm>
            <a:off x="4645027" y="2095500"/>
            <a:ext cx="4041900" cy="32046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49" name="Google Shape;149;p35"/>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50"/>
        <p:cNvGrpSpPr/>
        <p:nvPr/>
      </p:nvGrpSpPr>
      <p:grpSpPr>
        <a:xfrm>
          <a:off x="0" y="0"/>
          <a:ext cx="0" cy="0"/>
          <a:chOff x="0" y="0"/>
          <a:chExt cx="0" cy="0"/>
        </a:xfrm>
      </p:grpSpPr>
      <p:sp>
        <p:nvSpPr>
          <p:cNvPr id="151" name="Google Shape;151;p36"/>
          <p:cNvSpPr txBox="1">
            <a:spLocks noGrp="1"/>
          </p:cNvSpPr>
          <p:nvPr>
            <p:ph type="ctrTitle"/>
          </p:nvPr>
        </p:nvSpPr>
        <p:spPr>
          <a:xfrm>
            <a:off x="533400" y="1143000"/>
            <a:ext cx="7851600" cy="15240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36"/>
          <p:cNvSpPr txBox="1">
            <a:spLocks noGrp="1"/>
          </p:cNvSpPr>
          <p:nvPr>
            <p:ph type="subTitle" idx="1"/>
          </p:nvPr>
        </p:nvSpPr>
        <p:spPr>
          <a:xfrm>
            <a:off x="533400" y="2690447"/>
            <a:ext cx="7854600" cy="14604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53" name="Google Shape;153;p36"/>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Google Shape;155;p37"/>
          <p:cNvSpPr txBox="1">
            <a:spLocks noGrp="1"/>
          </p:cNvSpPr>
          <p:nvPr>
            <p:ph type="title"/>
          </p:nvPr>
        </p:nvSpPr>
        <p:spPr>
          <a:xfrm>
            <a:off x="457200" y="586740"/>
            <a:ext cx="8229600" cy="952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37"/>
          <p:cNvSpPr txBox="1">
            <a:spLocks noGrp="1"/>
          </p:cNvSpPr>
          <p:nvPr>
            <p:ph type="body" idx="1"/>
          </p:nvPr>
        </p:nvSpPr>
        <p:spPr>
          <a:xfrm>
            <a:off x="457200" y="1612900"/>
            <a:ext cx="8229600" cy="36576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57" name="Google Shape;157;p37"/>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58"/>
        <p:cNvGrpSpPr/>
        <p:nvPr/>
      </p:nvGrpSpPr>
      <p:grpSpPr>
        <a:xfrm>
          <a:off x="0" y="0"/>
          <a:ext cx="0" cy="0"/>
          <a:chOff x="0" y="0"/>
          <a:chExt cx="0" cy="0"/>
        </a:xfrm>
      </p:grpSpPr>
      <p:sp>
        <p:nvSpPr>
          <p:cNvPr id="159" name="Google Shape;159;p38"/>
          <p:cNvSpPr txBox="1">
            <a:spLocks noGrp="1"/>
          </p:cNvSpPr>
          <p:nvPr>
            <p:ph type="title"/>
          </p:nvPr>
        </p:nvSpPr>
        <p:spPr>
          <a:xfrm>
            <a:off x="530352" y="1097280"/>
            <a:ext cx="7772400" cy="11352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p38"/>
          <p:cNvSpPr txBox="1">
            <a:spLocks noGrp="1"/>
          </p:cNvSpPr>
          <p:nvPr>
            <p:ph type="body" idx="1"/>
          </p:nvPr>
        </p:nvSpPr>
        <p:spPr>
          <a:xfrm>
            <a:off x="530352" y="2253887"/>
            <a:ext cx="7772400" cy="12579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61" name="Google Shape;161;p38"/>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2"/>
        <p:cNvGrpSpPr/>
        <p:nvPr/>
      </p:nvGrpSpPr>
      <p:grpSpPr>
        <a:xfrm>
          <a:off x="0" y="0"/>
          <a:ext cx="0" cy="0"/>
          <a:chOff x="0" y="0"/>
          <a:chExt cx="0" cy="0"/>
        </a:xfrm>
      </p:grpSpPr>
      <p:sp>
        <p:nvSpPr>
          <p:cNvPr id="163" name="Google Shape;163;p39"/>
          <p:cNvSpPr txBox="1">
            <a:spLocks noGrp="1"/>
          </p:cNvSpPr>
          <p:nvPr>
            <p:ph type="title"/>
          </p:nvPr>
        </p:nvSpPr>
        <p:spPr>
          <a:xfrm>
            <a:off x="457200" y="586740"/>
            <a:ext cx="8229600" cy="952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p39"/>
          <p:cNvSpPr txBox="1">
            <a:spLocks noGrp="1"/>
          </p:cNvSpPr>
          <p:nvPr>
            <p:ph type="body" idx="1"/>
          </p:nvPr>
        </p:nvSpPr>
        <p:spPr>
          <a:xfrm>
            <a:off x="457200" y="1600071"/>
            <a:ext cx="4038600" cy="36957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65" name="Google Shape;165;p39"/>
          <p:cNvSpPr txBox="1">
            <a:spLocks noGrp="1"/>
          </p:cNvSpPr>
          <p:nvPr>
            <p:ph type="body" idx="2"/>
          </p:nvPr>
        </p:nvSpPr>
        <p:spPr>
          <a:xfrm>
            <a:off x="4648200" y="1600071"/>
            <a:ext cx="4038600" cy="36957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66" name="Google Shape;166;p39"/>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sp>
        <p:nvSpPr>
          <p:cNvPr id="168" name="Google Shape;168;p40"/>
          <p:cNvSpPr txBox="1">
            <a:spLocks noGrp="1"/>
          </p:cNvSpPr>
          <p:nvPr>
            <p:ph type="title"/>
          </p:nvPr>
        </p:nvSpPr>
        <p:spPr>
          <a:xfrm>
            <a:off x="457200" y="586740"/>
            <a:ext cx="8305800" cy="952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69" name="Google Shape;169;p40"/>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70"/>
        <p:cNvGrpSpPr/>
        <p:nvPr/>
      </p:nvGrpSpPr>
      <p:grpSpPr>
        <a:xfrm>
          <a:off x="0" y="0"/>
          <a:ext cx="0" cy="0"/>
          <a:chOff x="0" y="0"/>
          <a:chExt cx="0" cy="0"/>
        </a:xfrm>
      </p:grpSpPr>
      <p:pic>
        <p:nvPicPr>
          <p:cNvPr id="171" name="Google Shape;171;p41"/>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2"/>
        <p:cNvGrpSpPr/>
        <p:nvPr/>
      </p:nvGrpSpPr>
      <p:grpSpPr>
        <a:xfrm>
          <a:off x="0" y="0"/>
          <a:ext cx="0" cy="0"/>
          <a:chOff x="0" y="0"/>
          <a:chExt cx="0" cy="0"/>
        </a:xfrm>
      </p:grpSpPr>
      <p:sp>
        <p:nvSpPr>
          <p:cNvPr id="173" name="Google Shape;173;p42"/>
          <p:cNvSpPr txBox="1">
            <a:spLocks noGrp="1"/>
          </p:cNvSpPr>
          <p:nvPr>
            <p:ph type="body" idx="1"/>
          </p:nvPr>
        </p:nvSpPr>
        <p:spPr>
          <a:xfrm>
            <a:off x="3575050" y="1587500"/>
            <a:ext cx="5111700" cy="36198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74" name="Google Shape;174;p42"/>
          <p:cNvSpPr txBox="1">
            <a:spLocks noGrp="1"/>
          </p:cNvSpPr>
          <p:nvPr>
            <p:ph type="title"/>
          </p:nvPr>
        </p:nvSpPr>
        <p:spPr>
          <a:xfrm>
            <a:off x="457200" y="586740"/>
            <a:ext cx="8229600" cy="952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 name="Google Shape;175;p42"/>
          <p:cNvSpPr txBox="1">
            <a:spLocks noGrp="1"/>
          </p:cNvSpPr>
          <p:nvPr>
            <p:ph type="body" idx="2"/>
          </p:nvPr>
        </p:nvSpPr>
        <p:spPr>
          <a:xfrm>
            <a:off x="457200" y="1587500"/>
            <a:ext cx="3124200" cy="36198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76" name="Google Shape;176;p42"/>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77"/>
        <p:cNvGrpSpPr/>
        <p:nvPr/>
      </p:nvGrpSpPr>
      <p:grpSpPr>
        <a:xfrm>
          <a:off x="0" y="0"/>
          <a:ext cx="0" cy="0"/>
          <a:chOff x="0" y="0"/>
          <a:chExt cx="0" cy="0"/>
        </a:xfrm>
      </p:grpSpPr>
      <p:sp>
        <p:nvSpPr>
          <p:cNvPr id="178" name="Google Shape;178;p43"/>
          <p:cNvSpPr txBox="1">
            <a:spLocks noGrp="1"/>
          </p:cNvSpPr>
          <p:nvPr>
            <p:ph type="title"/>
          </p:nvPr>
        </p:nvSpPr>
        <p:spPr>
          <a:xfrm>
            <a:off x="457200" y="228864"/>
            <a:ext cx="8229600" cy="9528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79" name="Google Shape;179;p43"/>
          <p:cNvSpPr txBox="1">
            <a:spLocks noGrp="1"/>
          </p:cNvSpPr>
          <p:nvPr>
            <p:ph type="body" idx="1"/>
          </p:nvPr>
        </p:nvSpPr>
        <p:spPr>
          <a:xfrm>
            <a:off x="457200" y="1333500"/>
            <a:ext cx="3994500" cy="4139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80" name="Google Shape;180;p43"/>
          <p:cNvSpPr txBox="1">
            <a:spLocks noGrp="1"/>
          </p:cNvSpPr>
          <p:nvPr>
            <p:ph type="body" idx="2"/>
          </p:nvPr>
        </p:nvSpPr>
        <p:spPr>
          <a:xfrm>
            <a:off x="4692274" y="1333500"/>
            <a:ext cx="3994500" cy="4139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81" name="Google Shape;181;p43"/>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280528"/>
            <a:ext cx="3999900" cy="3795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280528"/>
            <a:ext cx="3999900" cy="3795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82"/>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83"/>
        <p:cNvGrpSpPr/>
        <p:nvPr/>
      </p:nvGrpSpPr>
      <p:grpSpPr>
        <a:xfrm>
          <a:off x="0" y="0"/>
          <a:ext cx="0" cy="0"/>
          <a:chOff x="0" y="0"/>
          <a:chExt cx="0" cy="0"/>
        </a:xfrm>
      </p:grpSpPr>
      <p:sp>
        <p:nvSpPr>
          <p:cNvPr id="184" name="Google Shape;184;p45"/>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p45"/>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86" name="Google Shape;186;p45"/>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87"/>
        <p:cNvGrpSpPr/>
        <p:nvPr/>
      </p:nvGrpSpPr>
      <p:grpSpPr>
        <a:xfrm>
          <a:off x="0" y="0"/>
          <a:ext cx="0" cy="0"/>
          <a:chOff x="0" y="0"/>
          <a:chExt cx="0" cy="0"/>
        </a:xfrm>
      </p:grpSpPr>
      <p:sp>
        <p:nvSpPr>
          <p:cNvPr id="188" name="Google Shape;188;p46"/>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p46"/>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90" name="Google Shape;190;p46"/>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91"/>
        <p:cNvGrpSpPr/>
        <p:nvPr/>
      </p:nvGrpSpPr>
      <p:grpSpPr>
        <a:xfrm>
          <a:off x="0" y="0"/>
          <a:ext cx="0" cy="0"/>
          <a:chOff x="0" y="0"/>
          <a:chExt cx="0" cy="0"/>
        </a:xfrm>
      </p:grpSpPr>
      <p:sp>
        <p:nvSpPr>
          <p:cNvPr id="192" name="Google Shape;192;p47"/>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3" name="Google Shape;193;p47"/>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94" name="Google Shape;194;p47"/>
          <p:cNvPicPr preferRelativeResize="0"/>
          <p:nvPr/>
        </p:nvPicPr>
        <p:blipFill rotWithShape="1">
          <a:blip r:embed="rId2">
            <a:alphaModFix/>
          </a:blip>
          <a:srcRect/>
          <a:stretch/>
        </p:blipFill>
        <p:spPr>
          <a:xfrm>
            <a:off x="7927848" y="4381500"/>
            <a:ext cx="914400" cy="9144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5"/>
        <p:cNvGrpSpPr/>
        <p:nvPr/>
      </p:nvGrpSpPr>
      <p:grpSpPr>
        <a:xfrm>
          <a:off x="0" y="0"/>
          <a:ext cx="0" cy="0"/>
          <a:chOff x="0" y="0"/>
          <a:chExt cx="0" cy="0"/>
        </a:xfrm>
      </p:grpSpPr>
      <p:sp>
        <p:nvSpPr>
          <p:cNvPr id="196" name="Google Shape;196;p48"/>
          <p:cNvSpPr txBox="1">
            <a:spLocks noGrp="1"/>
          </p:cNvSpPr>
          <p:nvPr>
            <p:ph type="title"/>
          </p:nvPr>
        </p:nvSpPr>
        <p:spPr>
          <a:xfrm>
            <a:off x="729450" y="1211167"/>
            <a:ext cx="7688700" cy="594600"/>
          </a:xfrm>
          <a:prstGeom prst="rect">
            <a:avLst/>
          </a:prstGeom>
        </p:spPr>
        <p:txBody>
          <a:bodyPr spcFirstLastPara="1" wrap="square" lIns="0" tIns="45700" rIns="0" bIns="0" anchor="b"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97" name="Google Shape;197;p48"/>
          <p:cNvSpPr txBox="1">
            <a:spLocks noGrp="1"/>
          </p:cNvSpPr>
          <p:nvPr>
            <p:ph type="body" idx="1"/>
          </p:nvPr>
        </p:nvSpPr>
        <p:spPr>
          <a:xfrm>
            <a:off x="729450" y="2055861"/>
            <a:ext cx="7688700" cy="2512200"/>
          </a:xfrm>
          <a:prstGeom prst="rect">
            <a:avLst/>
          </a:prstGeom>
        </p:spPr>
        <p:txBody>
          <a:bodyPr spcFirstLastPara="1" wrap="square" lIns="91425" tIns="45700" rIns="91425" bIns="45700" anchor="t" anchorCtr="0">
            <a:noAutofit/>
          </a:bodyPr>
          <a:lstStyle>
            <a:lvl1pPr marL="457200" lvl="0" indent="-393700" rtl="0">
              <a:spcBef>
                <a:spcPts val="520"/>
              </a:spcBef>
              <a:spcAft>
                <a:spcPts val="0"/>
              </a:spcAft>
              <a:buSzPts val="2600"/>
              <a:buChar char="•"/>
              <a:defRPr/>
            </a:lvl1pPr>
            <a:lvl2pPr marL="914400" lvl="1" indent="-325755" rtl="0">
              <a:spcBef>
                <a:spcPts val="360"/>
              </a:spcBef>
              <a:spcAft>
                <a:spcPts val="0"/>
              </a:spcAft>
              <a:buSzPts val="1530"/>
              <a:buChar char="⚫"/>
              <a:defRPr/>
            </a:lvl2pPr>
            <a:lvl3pPr marL="1371600" lvl="2" indent="-298608" rtl="0">
              <a:spcBef>
                <a:spcPts val="315"/>
              </a:spcBef>
              <a:spcAft>
                <a:spcPts val="0"/>
              </a:spcAft>
              <a:buSzPts val="1103"/>
              <a:buChar char="⚫"/>
              <a:defRPr/>
            </a:lvl3pPr>
            <a:lvl4pPr marL="1828800" lvl="3" indent="-290512" rtl="0">
              <a:spcBef>
                <a:spcPts val="300"/>
              </a:spcBef>
              <a:spcAft>
                <a:spcPts val="0"/>
              </a:spcAft>
              <a:buSzPts val="975"/>
              <a:buChar char="⚫"/>
              <a:defRPr/>
            </a:lvl4pPr>
            <a:lvl5pPr marL="2286000" lvl="4" indent="-290512" rtl="0">
              <a:spcBef>
                <a:spcPts val="300"/>
              </a:spcBef>
              <a:spcAft>
                <a:spcPts val="0"/>
              </a:spcAft>
              <a:buSzPts val="975"/>
              <a:buChar char="⚫"/>
              <a:defRPr/>
            </a:lvl5pPr>
            <a:lvl6pPr marL="2743200" lvl="5" indent="-297179" rtl="0">
              <a:spcBef>
                <a:spcPts val="270"/>
              </a:spcBef>
              <a:spcAft>
                <a:spcPts val="0"/>
              </a:spcAft>
              <a:buSzPts val="1080"/>
              <a:buChar char="⚫"/>
              <a:defRPr/>
            </a:lvl6pPr>
            <a:lvl7pPr marL="3200400" lvl="6" indent="-289560" rtl="0">
              <a:spcBef>
                <a:spcPts val="240"/>
              </a:spcBef>
              <a:spcAft>
                <a:spcPts val="0"/>
              </a:spcAft>
              <a:buSzPts val="960"/>
              <a:buChar char="⚫"/>
              <a:defRPr/>
            </a:lvl7pPr>
            <a:lvl8pPr marL="3657600" lvl="7" indent="-304800" rtl="0">
              <a:spcBef>
                <a:spcPts val="240"/>
              </a:spcBef>
              <a:spcAft>
                <a:spcPts val="0"/>
              </a:spcAft>
              <a:buSzPts val="1200"/>
              <a:buChar char="•"/>
              <a:defRPr/>
            </a:lvl8pPr>
            <a:lvl9pPr marL="4114800" lvl="8" indent="-295275" rtl="0">
              <a:spcBef>
                <a:spcPts val="210"/>
              </a:spcBef>
              <a:spcAft>
                <a:spcPts val="0"/>
              </a:spcAft>
              <a:buSzPts val="1050"/>
              <a:buChar char="•"/>
              <a:defRPr/>
            </a:lvl9pPr>
          </a:lstStyle>
          <a:p>
            <a:endParaRPr/>
          </a:p>
        </p:txBody>
      </p:sp>
      <p:sp>
        <p:nvSpPr>
          <p:cNvPr id="198" name="Google Shape;198;p48"/>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199" name="Google Shape;199;p48"/>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617333"/>
            <a:ext cx="2808000" cy="839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544000"/>
            <a:ext cx="2808000" cy="35328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500167"/>
            <a:ext cx="6367800" cy="4545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39"/>
            <a:ext cx="4572000" cy="571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370194"/>
            <a:ext cx="4045200" cy="164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114528"/>
            <a:ext cx="4045200" cy="1372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804528"/>
            <a:ext cx="3837000" cy="4105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700639"/>
            <a:ext cx="5998800" cy="6723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52" name="Google Shape;52;p13"/>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53" name="Google Shape;53;p13"/>
          <p:cNvSpPr txBox="1">
            <a:spLocks noGrp="1"/>
          </p:cNvSpPr>
          <p:nvPr>
            <p:ph type="sldNum" idx="12"/>
          </p:nvPr>
        </p:nvSpPr>
        <p:spPr>
          <a:xfrm>
            <a:off x="8536302"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paper-plane">
    <p:bg>
      <p:bgPr>
        <a:gradFill>
          <a:gsLst>
            <a:gs pos="0">
              <a:srgbClr val="616585"/>
            </a:gs>
            <a:gs pos="100000">
              <a:srgbClr val="2D2E36"/>
            </a:gs>
          </a:gsLst>
          <a:lin ang="5400012" scaled="0"/>
        </a:gradFill>
        <a:effectLst/>
      </p:bgPr>
    </p:bg>
    <p:spTree>
      <p:nvGrpSpPr>
        <p:cNvPr id="1" name="Shape 102"/>
        <p:cNvGrpSpPr/>
        <p:nvPr/>
      </p:nvGrpSpPr>
      <p:grpSpPr>
        <a:xfrm>
          <a:off x="0" y="0"/>
          <a:ext cx="0" cy="0"/>
          <a:chOff x="0" y="0"/>
          <a:chExt cx="0" cy="0"/>
        </a:xfrm>
      </p:grpSpPr>
      <p:sp>
        <p:nvSpPr>
          <p:cNvPr id="103" name="Google Shape;103;p25"/>
          <p:cNvSpPr txBox="1">
            <a:spLocks noGrp="1"/>
          </p:cNvSpPr>
          <p:nvPr>
            <p:ph type="title"/>
          </p:nvPr>
        </p:nvSpPr>
        <p:spPr>
          <a:xfrm>
            <a:off x="457200" y="228865"/>
            <a:ext cx="8229600" cy="952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1pPr>
            <a:lvl2pPr lvl="1"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2pPr>
            <a:lvl3pPr lvl="2"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3pPr>
            <a:lvl4pPr lvl="3"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4pPr>
            <a:lvl5pPr lvl="4"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5pPr>
            <a:lvl6pPr lvl="5"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6pPr>
            <a:lvl7pPr lvl="6"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7pPr>
            <a:lvl8pPr lvl="7"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8pPr>
            <a:lvl9pPr lvl="8"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9pPr>
          </a:lstStyle>
          <a:p>
            <a:endParaRPr/>
          </a:p>
        </p:txBody>
      </p:sp>
      <p:sp>
        <p:nvSpPr>
          <p:cNvPr id="104" name="Google Shape;104;p25"/>
          <p:cNvSpPr txBox="1">
            <a:spLocks noGrp="1"/>
          </p:cNvSpPr>
          <p:nvPr>
            <p:ph type="body" idx="1"/>
          </p:nvPr>
        </p:nvSpPr>
        <p:spPr>
          <a:xfrm>
            <a:off x="457200" y="1333500"/>
            <a:ext cx="8229600" cy="4139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Font typeface="Georgia"/>
              <a:buChar char="●"/>
              <a:defRPr sz="3000">
                <a:solidFill>
                  <a:schemeClr val="dk1"/>
                </a:solidFill>
                <a:latin typeface="Georgia"/>
                <a:ea typeface="Georgia"/>
                <a:cs typeface="Georgia"/>
                <a:sym typeface="Georgia"/>
              </a:defRPr>
            </a:lvl1pPr>
            <a:lvl2pPr marL="914400" lvl="1" indent="-381000" rtl="0">
              <a:spcBef>
                <a:spcPts val="0"/>
              </a:spcBef>
              <a:spcAft>
                <a:spcPts val="0"/>
              </a:spcAft>
              <a:buClr>
                <a:schemeClr val="dk1"/>
              </a:buClr>
              <a:buSzPts val="2400"/>
              <a:buFont typeface="Georgia"/>
              <a:buChar char="○"/>
              <a:defRPr sz="2400">
                <a:solidFill>
                  <a:schemeClr val="dk1"/>
                </a:solidFill>
                <a:latin typeface="Georgia"/>
                <a:ea typeface="Georgia"/>
                <a:cs typeface="Georgia"/>
                <a:sym typeface="Georgia"/>
              </a:defRPr>
            </a:lvl2pPr>
            <a:lvl3pPr marL="1371600" lvl="2" indent="-381000" rtl="0">
              <a:spcBef>
                <a:spcPts val="0"/>
              </a:spcBef>
              <a:spcAft>
                <a:spcPts val="0"/>
              </a:spcAft>
              <a:buClr>
                <a:schemeClr val="dk1"/>
              </a:buClr>
              <a:buSzPts val="2400"/>
              <a:buFont typeface="Georgia"/>
              <a:buChar char="■"/>
              <a:defRPr sz="2400">
                <a:solidFill>
                  <a:schemeClr val="dk1"/>
                </a:solidFill>
                <a:latin typeface="Georgia"/>
                <a:ea typeface="Georgia"/>
                <a:cs typeface="Georgia"/>
                <a:sym typeface="Georgia"/>
              </a:defRPr>
            </a:lvl3pPr>
            <a:lvl4pPr marL="1828800" lvl="3"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4pPr>
            <a:lvl5pPr marL="2286000" lvl="4"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5pPr>
            <a:lvl6pPr marL="2743200" lvl="5"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6pPr>
            <a:lvl7pPr marL="3200400" lvl="6"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7pPr>
            <a:lvl8pPr marL="3657600" lvl="7"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8pPr>
            <a:lvl9pPr marL="4114800" lvl="8"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36"/>
        <p:cNvGrpSpPr/>
        <p:nvPr/>
      </p:nvGrpSpPr>
      <p:grpSpPr>
        <a:xfrm>
          <a:off x="0" y="0"/>
          <a:ext cx="0" cy="0"/>
          <a:chOff x="0" y="0"/>
          <a:chExt cx="0" cy="0"/>
        </a:xfrm>
      </p:grpSpPr>
      <p:sp>
        <p:nvSpPr>
          <p:cNvPr id="137" name="Google Shape;137;p32"/>
          <p:cNvSpPr txBox="1">
            <a:spLocks noGrp="1"/>
          </p:cNvSpPr>
          <p:nvPr>
            <p:ph type="title"/>
          </p:nvPr>
        </p:nvSpPr>
        <p:spPr>
          <a:xfrm>
            <a:off x="457200" y="586740"/>
            <a:ext cx="8229600" cy="9528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8" name="Google Shape;138;p32"/>
          <p:cNvSpPr txBox="1">
            <a:spLocks noGrp="1"/>
          </p:cNvSpPr>
          <p:nvPr>
            <p:ph type="body" idx="1"/>
          </p:nvPr>
        </p:nvSpPr>
        <p:spPr>
          <a:xfrm>
            <a:off x="457200" y="1612900"/>
            <a:ext cx="8229600" cy="36576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05mUu1v6Hnk"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9.jp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 Target="slide11.xml"/><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 Target="slide12.xml"/><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dCcXV9mrISA"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1.jp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 Target="slide14.xml"/><Relationship Id="rId7"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53.png"/><Relationship Id="rId5" Type="http://schemas.openxmlformats.org/officeDocument/2006/relationships/image" Target="../media/image41.png"/><Relationship Id="rId4" Type="http://schemas.openxmlformats.org/officeDocument/2006/relationships/image" Target="../media/image52.pn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slide" Target="slide15.xml"/><Relationship Id="rId7"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62.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4X2kPVwCMVQ"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63.jpg"/></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png"/><Relationship Id="rId18" Type="http://schemas.openxmlformats.org/officeDocument/2006/relationships/image" Target="../media/image29.png"/><Relationship Id="rId26" Type="http://schemas.openxmlformats.org/officeDocument/2006/relationships/image" Target="../media/image35.png"/><Relationship Id="rId3" Type="http://schemas.openxmlformats.org/officeDocument/2006/relationships/image" Target="../media/image16.png"/><Relationship Id="rId21" Type="http://schemas.openxmlformats.org/officeDocument/2006/relationships/image" Target="../media/image32.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28.png"/><Relationship Id="rId25" Type="http://schemas.openxmlformats.org/officeDocument/2006/relationships/image" Target="../media/image11.png"/><Relationship Id="rId2" Type="http://schemas.openxmlformats.org/officeDocument/2006/relationships/notesSlide" Target="../notesSlides/notesSlide9.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4.png"/><Relationship Id="rId5" Type="http://schemas.openxmlformats.org/officeDocument/2006/relationships/image" Target="../media/image18.png"/><Relationship Id="rId15" Type="http://schemas.openxmlformats.org/officeDocument/2006/relationships/image" Target="../media/image26.png"/><Relationship Id="rId23" Type="http://schemas.openxmlformats.org/officeDocument/2006/relationships/image" Target="../media/image10.png"/><Relationship Id="rId28" Type="http://schemas.openxmlformats.org/officeDocument/2006/relationships/image" Target="../media/image37.png"/><Relationship Id="rId10" Type="http://schemas.openxmlformats.org/officeDocument/2006/relationships/image" Target="../media/image23.png"/><Relationship Id="rId19"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13.png"/><Relationship Id="rId22" Type="http://schemas.openxmlformats.org/officeDocument/2006/relationships/image" Target="../media/image33.png"/><Relationship Id="rId27"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9"/>
          <p:cNvSpPr txBox="1">
            <a:spLocks noGrp="1"/>
          </p:cNvSpPr>
          <p:nvPr>
            <p:ph type="ctrTitle"/>
          </p:nvPr>
        </p:nvSpPr>
        <p:spPr>
          <a:xfrm>
            <a:off x="729450" y="1723389"/>
            <a:ext cx="7688100" cy="184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Welcome!</a:t>
            </a:r>
            <a:endParaRPr/>
          </a:p>
          <a:p>
            <a:pPr marL="0" lvl="0" indent="0" algn="ctr" rtl="0">
              <a:spcBef>
                <a:spcPts val="0"/>
              </a:spcBef>
              <a:spcAft>
                <a:spcPts val="0"/>
              </a:spcAft>
              <a:buNone/>
            </a:pPr>
            <a:r>
              <a:rPr lang="en"/>
              <a:t>We will begin shortly!</a:t>
            </a:r>
            <a:endParaRPr/>
          </a:p>
          <a:p>
            <a:pPr marL="0" lvl="0" indent="0" algn="l" rtl="0">
              <a:spcBef>
                <a:spcPts val="0"/>
              </a:spcBef>
              <a:spcAft>
                <a:spcPts val="0"/>
              </a:spcAft>
              <a:buNone/>
            </a:pPr>
            <a:endParaRPr/>
          </a:p>
        </p:txBody>
      </p:sp>
      <p:sp>
        <p:nvSpPr>
          <p:cNvPr id="205" name="Google Shape;205;p49"/>
          <p:cNvSpPr txBox="1">
            <a:spLocks noGrp="1"/>
          </p:cNvSpPr>
          <p:nvPr>
            <p:ph type="subTitle" idx="1"/>
          </p:nvPr>
        </p:nvSpPr>
        <p:spPr>
          <a:xfrm>
            <a:off x="729627" y="3779444"/>
            <a:ext cx="7688100" cy="60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Getting to Know Google Tools for Families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58" descr="In this session, families learn the Google Docs basics needed to help their students using this virtual tool. Topics covered include creating a new doc, formatting, undoing mistakes, adding images, and replying to teacher comments. Families will also be introduced to the explore feature for added features." title="Google Tools for Families: Google Docs Basics">
            <a:hlinkClick r:id="rId3"/>
          </p:cNvPr>
          <p:cNvPicPr preferRelativeResize="0"/>
          <p:nvPr/>
        </p:nvPicPr>
        <p:blipFill>
          <a:blip r:embed="rId4">
            <a:alphaModFix/>
          </a:blip>
          <a:stretch>
            <a:fillRect/>
          </a:stretch>
        </p:blipFill>
        <p:spPr>
          <a:xfrm>
            <a:off x="1921188" y="1016775"/>
            <a:ext cx="5301625" cy="3976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299"/>
        <p:cNvGrpSpPr/>
        <p:nvPr/>
      </p:nvGrpSpPr>
      <p:grpSpPr>
        <a:xfrm>
          <a:off x="0" y="0"/>
          <a:ext cx="0" cy="0"/>
          <a:chOff x="0" y="0"/>
          <a:chExt cx="0" cy="0"/>
        </a:xfrm>
      </p:grpSpPr>
      <p:sp>
        <p:nvSpPr>
          <p:cNvPr id="300" name="Google Shape;300;p59"/>
          <p:cNvSpPr txBox="1">
            <a:spLocks noGrp="1"/>
          </p:cNvSpPr>
          <p:nvPr>
            <p:ph type="title"/>
          </p:nvPr>
        </p:nvSpPr>
        <p:spPr>
          <a:xfrm>
            <a:off x="1383900" y="228889"/>
            <a:ext cx="7303200" cy="9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Docs | </a:t>
            </a:r>
            <a:r>
              <a:rPr lang="en" sz="2400"/>
              <a:t>Google Tools for Families </a:t>
            </a:r>
            <a:r>
              <a:rPr lang="en" sz="1400"/>
              <a:t>(pg 1 of 2)</a:t>
            </a:r>
            <a:endParaRPr sz="1400"/>
          </a:p>
        </p:txBody>
      </p:sp>
      <p:sp>
        <p:nvSpPr>
          <p:cNvPr id="301" name="Google Shape;301;p59"/>
          <p:cNvSpPr txBox="1">
            <a:spLocks noGrp="1"/>
          </p:cNvSpPr>
          <p:nvPr>
            <p:ph type="body" idx="1"/>
          </p:nvPr>
        </p:nvSpPr>
        <p:spPr>
          <a:xfrm>
            <a:off x="357000" y="885667"/>
            <a:ext cx="8430000" cy="4829400"/>
          </a:xfrm>
          <a:prstGeom prst="rect">
            <a:avLst/>
          </a:prstGeom>
        </p:spPr>
        <p:txBody>
          <a:bodyPr spcFirstLastPara="1" wrap="square" lIns="91425" tIns="91425" rIns="91425" bIns="91425" anchor="t" anchorCtr="0">
            <a:noAutofit/>
          </a:bodyPr>
          <a:lstStyle/>
          <a:p>
            <a:pPr marL="0" lvl="0" indent="0" algn="l" rtl="0">
              <a:lnSpc>
                <a:spcPct val="130000"/>
              </a:lnSpc>
              <a:spcBef>
                <a:spcPts val="600"/>
              </a:spcBef>
              <a:spcAft>
                <a:spcPts val="0"/>
              </a:spcAft>
              <a:buNone/>
            </a:pPr>
            <a:endParaRPr sz="1700" dirty="0">
              <a:latin typeface="Calibri"/>
              <a:ea typeface="Calibri"/>
              <a:cs typeface="Calibri"/>
              <a:sym typeface="Calibri"/>
            </a:endParaRPr>
          </a:p>
          <a:p>
            <a:pPr marL="457200" lvl="0" indent="-336550" algn="l" rtl="0">
              <a:lnSpc>
                <a:spcPct val="130000"/>
              </a:lnSpc>
              <a:spcBef>
                <a:spcPts val="600"/>
              </a:spcBef>
              <a:spcAft>
                <a:spcPts val="0"/>
              </a:spcAft>
              <a:buSzPts val="1700"/>
              <a:buFont typeface="Calibri"/>
              <a:buAutoNum type="arabicPeriod"/>
            </a:pPr>
            <a:r>
              <a:rPr lang="en" sz="1700" dirty="0">
                <a:latin typeface="Calibri"/>
                <a:ea typeface="Calibri"/>
                <a:cs typeface="Calibri"/>
                <a:sym typeface="Calibri"/>
              </a:rPr>
              <a:t>Choose Google Docs and Click on “New”</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Title your page and click the toolbar at the top alignment options and center</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Line spacing, select       a dropdown menu will appear and you may select several line spacing options.  </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Changing font: Drag the cursor over your title and highlight, your title should be highlighted blue or gray. </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Select the different options from the toolbar.                                                                   Change the font and size, color, bold, and highlight.  </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If you make a mistake, you can always use the “undo” or “redo” options. </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Want to make the page smaller or larger? Click               on the toolbar and a drop down menu will appear that will allow you to adjust the size of the page.</a:t>
            </a:r>
            <a:endParaRPr sz="1700" dirty="0">
              <a:solidFill>
                <a:srgbClr val="0000FF"/>
              </a:solidFill>
              <a:latin typeface="Calibri"/>
              <a:ea typeface="Calibri"/>
              <a:cs typeface="Calibri"/>
              <a:sym typeface="Calibri"/>
            </a:endParaRPr>
          </a:p>
        </p:txBody>
      </p:sp>
      <p:pic>
        <p:nvPicPr>
          <p:cNvPr id="302" name="Google Shape;302;p59">
            <a:hlinkClick r:id="rId3" action="ppaction://hlinksldjump"/>
          </p:cNvPr>
          <p:cNvPicPr preferRelativeResize="0"/>
          <p:nvPr/>
        </p:nvPicPr>
        <p:blipFill>
          <a:blip r:embed="rId4">
            <a:alphaModFix/>
          </a:blip>
          <a:stretch>
            <a:fillRect/>
          </a:stretch>
        </p:blipFill>
        <p:spPr>
          <a:xfrm>
            <a:off x="672075" y="158750"/>
            <a:ext cx="598662" cy="827599"/>
          </a:xfrm>
          <a:prstGeom prst="rect">
            <a:avLst/>
          </a:prstGeom>
          <a:noFill/>
          <a:ln>
            <a:noFill/>
          </a:ln>
        </p:spPr>
      </p:pic>
      <p:pic>
        <p:nvPicPr>
          <p:cNvPr id="303" name="Google Shape;303;p59"/>
          <p:cNvPicPr preferRelativeResize="0"/>
          <p:nvPr/>
        </p:nvPicPr>
        <p:blipFill>
          <a:blip r:embed="rId5">
            <a:alphaModFix/>
          </a:blip>
          <a:stretch>
            <a:fillRect/>
          </a:stretch>
        </p:blipFill>
        <p:spPr>
          <a:xfrm flipH="1">
            <a:off x="4520400" y="1474367"/>
            <a:ext cx="244050" cy="239531"/>
          </a:xfrm>
          <a:prstGeom prst="rect">
            <a:avLst/>
          </a:prstGeom>
          <a:noFill/>
          <a:ln>
            <a:noFill/>
          </a:ln>
          <a:effectLst>
            <a:outerShdw blurRad="57150" dist="19050" dir="5400000" algn="bl" rotWithShape="0">
              <a:srgbClr val="000000">
                <a:alpha val="50000"/>
              </a:srgbClr>
            </a:outerShdw>
          </a:effectLst>
        </p:spPr>
      </p:pic>
      <p:pic>
        <p:nvPicPr>
          <p:cNvPr id="304" name="Google Shape;304;p59"/>
          <p:cNvPicPr preferRelativeResize="0"/>
          <p:nvPr/>
        </p:nvPicPr>
        <p:blipFill>
          <a:blip r:embed="rId6">
            <a:alphaModFix/>
          </a:blip>
          <a:stretch>
            <a:fillRect/>
          </a:stretch>
        </p:blipFill>
        <p:spPr>
          <a:xfrm>
            <a:off x="7693925" y="1799156"/>
            <a:ext cx="1186975" cy="319975"/>
          </a:xfrm>
          <a:prstGeom prst="rect">
            <a:avLst/>
          </a:prstGeom>
          <a:noFill/>
          <a:ln>
            <a:noFill/>
          </a:ln>
          <a:effectLst>
            <a:outerShdw blurRad="57150" dist="19050" dir="5400000" algn="bl" rotWithShape="0">
              <a:srgbClr val="000000">
                <a:alpha val="50000"/>
              </a:srgbClr>
            </a:outerShdw>
          </a:effectLst>
        </p:spPr>
      </p:pic>
      <p:pic>
        <p:nvPicPr>
          <p:cNvPr id="305" name="Google Shape;305;p59"/>
          <p:cNvPicPr preferRelativeResize="0"/>
          <p:nvPr/>
        </p:nvPicPr>
        <p:blipFill>
          <a:blip r:embed="rId7">
            <a:alphaModFix/>
          </a:blip>
          <a:stretch>
            <a:fillRect/>
          </a:stretch>
        </p:blipFill>
        <p:spPr>
          <a:xfrm>
            <a:off x="3203494" y="3140379"/>
            <a:ext cx="3121912" cy="319975"/>
          </a:xfrm>
          <a:prstGeom prst="rect">
            <a:avLst/>
          </a:prstGeom>
          <a:noFill/>
          <a:ln>
            <a:noFill/>
          </a:ln>
          <a:effectLst>
            <a:outerShdw blurRad="57150" dist="19050" dir="5400000" algn="bl" rotWithShape="0">
              <a:srgbClr val="000000">
                <a:alpha val="50000"/>
              </a:srgbClr>
            </a:outerShdw>
          </a:effectLst>
        </p:spPr>
      </p:pic>
      <p:sp>
        <p:nvSpPr>
          <p:cNvPr id="306" name="Google Shape;306;p59"/>
          <p:cNvSpPr/>
          <p:nvPr/>
        </p:nvSpPr>
        <p:spPr>
          <a:xfrm>
            <a:off x="8096500" y="1533056"/>
            <a:ext cx="88200" cy="266100"/>
          </a:xfrm>
          <a:prstGeom prst="downArrow">
            <a:avLst>
              <a:gd name="adj1" fmla="val 50000"/>
              <a:gd name="adj2"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 name="Google Shape;307;p59"/>
          <p:cNvPicPr preferRelativeResize="0"/>
          <p:nvPr/>
        </p:nvPicPr>
        <p:blipFill>
          <a:blip r:embed="rId8">
            <a:alphaModFix/>
          </a:blip>
          <a:stretch>
            <a:fillRect/>
          </a:stretch>
        </p:blipFill>
        <p:spPr>
          <a:xfrm>
            <a:off x="7316759" y="4083042"/>
            <a:ext cx="779741" cy="355528"/>
          </a:xfrm>
          <a:prstGeom prst="rect">
            <a:avLst/>
          </a:prstGeom>
          <a:noFill/>
          <a:ln>
            <a:noFill/>
          </a:ln>
          <a:effectLst>
            <a:outerShdw blurRad="57150" dist="19050" dir="5400000" algn="bl" rotWithShape="0">
              <a:srgbClr val="000000">
                <a:alpha val="50000"/>
              </a:srgbClr>
            </a:outerShdw>
          </a:effectLst>
        </p:spPr>
      </p:pic>
      <p:pic>
        <p:nvPicPr>
          <p:cNvPr id="308" name="Google Shape;308;p59"/>
          <p:cNvPicPr preferRelativeResize="0"/>
          <p:nvPr/>
        </p:nvPicPr>
        <p:blipFill>
          <a:blip r:embed="rId9">
            <a:alphaModFix/>
          </a:blip>
          <a:stretch>
            <a:fillRect/>
          </a:stretch>
        </p:blipFill>
        <p:spPr>
          <a:xfrm>
            <a:off x="5035500" y="4565226"/>
            <a:ext cx="598650" cy="261379"/>
          </a:xfrm>
          <a:prstGeom prst="rect">
            <a:avLst/>
          </a:prstGeom>
          <a:noFill/>
          <a:ln>
            <a:noFill/>
          </a:ln>
          <a:effectLst>
            <a:outerShdw blurRad="57150" dist="19050" dir="5400000" algn="bl" rotWithShape="0">
              <a:srgbClr val="000000">
                <a:alpha val="50000"/>
              </a:srgbClr>
            </a:outerShdw>
          </a:effectLst>
        </p:spPr>
      </p:pic>
      <p:pic>
        <p:nvPicPr>
          <p:cNvPr id="309" name="Google Shape;309;p59"/>
          <p:cNvPicPr preferRelativeResize="0"/>
          <p:nvPr/>
        </p:nvPicPr>
        <p:blipFill>
          <a:blip r:embed="rId10">
            <a:alphaModFix/>
          </a:blip>
          <a:stretch>
            <a:fillRect/>
          </a:stretch>
        </p:blipFill>
        <p:spPr>
          <a:xfrm>
            <a:off x="2615550" y="2119114"/>
            <a:ext cx="244050" cy="2228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313"/>
        <p:cNvGrpSpPr/>
        <p:nvPr/>
      </p:nvGrpSpPr>
      <p:grpSpPr>
        <a:xfrm>
          <a:off x="0" y="0"/>
          <a:ext cx="0" cy="0"/>
          <a:chOff x="0" y="0"/>
          <a:chExt cx="0" cy="0"/>
        </a:xfrm>
      </p:grpSpPr>
      <p:sp>
        <p:nvSpPr>
          <p:cNvPr id="314" name="Google Shape;314;p60"/>
          <p:cNvSpPr txBox="1">
            <a:spLocks noGrp="1"/>
          </p:cNvSpPr>
          <p:nvPr>
            <p:ph type="title"/>
          </p:nvPr>
        </p:nvSpPr>
        <p:spPr>
          <a:xfrm>
            <a:off x="1383900" y="228889"/>
            <a:ext cx="7303200" cy="9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Docs | </a:t>
            </a:r>
            <a:r>
              <a:rPr lang="en" sz="2400"/>
              <a:t>Google Tools for Families </a:t>
            </a:r>
            <a:r>
              <a:rPr lang="en" sz="1400"/>
              <a:t>(pg 2 of 2)</a:t>
            </a:r>
            <a:endParaRPr sz="1400"/>
          </a:p>
        </p:txBody>
      </p:sp>
      <p:sp>
        <p:nvSpPr>
          <p:cNvPr id="315" name="Google Shape;315;p60"/>
          <p:cNvSpPr txBox="1">
            <a:spLocks noGrp="1"/>
          </p:cNvSpPr>
          <p:nvPr>
            <p:ph type="body" idx="1"/>
          </p:nvPr>
        </p:nvSpPr>
        <p:spPr>
          <a:xfrm>
            <a:off x="162125" y="775050"/>
            <a:ext cx="8625000" cy="4829400"/>
          </a:xfrm>
          <a:prstGeom prst="rect">
            <a:avLst/>
          </a:prstGeom>
        </p:spPr>
        <p:txBody>
          <a:bodyPr spcFirstLastPara="1" wrap="square" lIns="91425" tIns="91425" rIns="91425" bIns="91425" anchor="t" anchorCtr="0">
            <a:noAutofit/>
          </a:bodyPr>
          <a:lstStyle/>
          <a:p>
            <a:pPr marL="0" lvl="0" indent="0" algn="l" rtl="0">
              <a:lnSpc>
                <a:spcPct val="130000"/>
              </a:lnSpc>
              <a:spcBef>
                <a:spcPts val="600"/>
              </a:spcBef>
              <a:spcAft>
                <a:spcPts val="0"/>
              </a:spcAft>
              <a:buNone/>
            </a:pPr>
            <a:endParaRPr sz="1700" dirty="0">
              <a:latin typeface="Calibri"/>
              <a:ea typeface="Calibri"/>
              <a:cs typeface="Calibri"/>
              <a:sym typeface="Calibri"/>
            </a:endParaRPr>
          </a:p>
          <a:p>
            <a:pPr marL="457200" lvl="0" indent="-336550" algn="l" rtl="0">
              <a:lnSpc>
                <a:spcPct val="130000"/>
              </a:lnSpc>
              <a:spcBef>
                <a:spcPts val="600"/>
              </a:spcBef>
              <a:spcAft>
                <a:spcPts val="0"/>
              </a:spcAft>
              <a:buSzPts val="1700"/>
              <a:buFont typeface="Calibri"/>
              <a:buAutoNum type="arabicPeriod"/>
            </a:pPr>
            <a:r>
              <a:rPr lang="en" sz="1700" dirty="0">
                <a:latin typeface="Calibri"/>
                <a:ea typeface="Calibri"/>
                <a:cs typeface="Calibri"/>
                <a:sym typeface="Calibri"/>
              </a:rPr>
              <a:t>Inserting an image, click the           on the toolbar. A drop down menu will appear and you may select from your computer, Google Drive, or search the web.</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Want to see the latest edits and changes history? To the right of  the “Help” button, select “Last Edit”                                                          Note: This may be listed differently each time based on when the last edit was made.  </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You may see comments  that have been made by the teacher. Place your cursor where you would like to insert a comment, right-click your trackpad or mouse, and a dropdown menu will appear.  Select “Comment” and a comment text box will appear. </a:t>
            </a:r>
            <a:endParaRPr sz="1700" dirty="0">
              <a:latin typeface="Calibri"/>
              <a:ea typeface="Calibri"/>
              <a:cs typeface="Calibri"/>
              <a:sym typeface="Calibri"/>
            </a:endParaRPr>
          </a:p>
          <a:p>
            <a:pPr marL="457200" lvl="0" indent="-336550" algn="l" rtl="0">
              <a:lnSpc>
                <a:spcPct val="130000"/>
              </a:lnSpc>
              <a:spcBef>
                <a:spcPts val="0"/>
              </a:spcBef>
              <a:spcAft>
                <a:spcPts val="0"/>
              </a:spcAft>
              <a:buSzPts val="1700"/>
              <a:buFont typeface="Calibri"/>
              <a:buAutoNum type="arabicPeriod"/>
            </a:pPr>
            <a:r>
              <a:rPr lang="en" sz="1700" dirty="0">
                <a:latin typeface="Calibri"/>
                <a:ea typeface="Calibri"/>
                <a:cs typeface="Calibri"/>
                <a:sym typeface="Calibri"/>
              </a:rPr>
              <a:t>Google Explore is a great search tool for students to use when they need to research vocabulary, topics, and insert images to their assignments. Select the explore        at the bottom left of the page.  Type what you are looking for in the search bar and notice you can select “web,” “images,” or students can search their “Drive.” </a:t>
            </a:r>
            <a:endParaRPr sz="1700" dirty="0">
              <a:solidFill>
                <a:srgbClr val="0000FF"/>
              </a:solidFill>
              <a:latin typeface="Calibri"/>
              <a:ea typeface="Calibri"/>
              <a:cs typeface="Calibri"/>
              <a:sym typeface="Calibri"/>
            </a:endParaRPr>
          </a:p>
        </p:txBody>
      </p:sp>
      <p:pic>
        <p:nvPicPr>
          <p:cNvPr id="316" name="Google Shape;316;p60">
            <a:hlinkClick r:id="rId3" action="ppaction://hlinksldjump"/>
          </p:cNvPr>
          <p:cNvPicPr preferRelativeResize="0"/>
          <p:nvPr/>
        </p:nvPicPr>
        <p:blipFill>
          <a:blip r:embed="rId4">
            <a:alphaModFix/>
          </a:blip>
          <a:stretch>
            <a:fillRect/>
          </a:stretch>
        </p:blipFill>
        <p:spPr>
          <a:xfrm>
            <a:off x="672075" y="158750"/>
            <a:ext cx="598662" cy="827599"/>
          </a:xfrm>
          <a:prstGeom prst="rect">
            <a:avLst/>
          </a:prstGeom>
          <a:noFill/>
          <a:ln>
            <a:noFill/>
          </a:ln>
        </p:spPr>
      </p:pic>
      <p:pic>
        <p:nvPicPr>
          <p:cNvPr id="317" name="Google Shape;317;p60"/>
          <p:cNvPicPr preferRelativeResize="0"/>
          <p:nvPr/>
        </p:nvPicPr>
        <p:blipFill>
          <a:blip r:embed="rId5">
            <a:alphaModFix/>
          </a:blip>
          <a:stretch>
            <a:fillRect/>
          </a:stretch>
        </p:blipFill>
        <p:spPr>
          <a:xfrm>
            <a:off x="3230050" y="1296786"/>
            <a:ext cx="414781" cy="319975"/>
          </a:xfrm>
          <a:prstGeom prst="rect">
            <a:avLst/>
          </a:prstGeom>
          <a:noFill/>
          <a:ln>
            <a:noFill/>
          </a:ln>
          <a:effectLst>
            <a:outerShdw blurRad="57150" dist="19050" dir="5400000" algn="bl" rotWithShape="0">
              <a:srgbClr val="000000">
                <a:alpha val="50000"/>
              </a:srgbClr>
            </a:outerShdw>
          </a:effectLst>
        </p:spPr>
      </p:pic>
      <p:pic>
        <p:nvPicPr>
          <p:cNvPr id="318" name="Google Shape;318;p60"/>
          <p:cNvPicPr preferRelativeResize="0"/>
          <p:nvPr/>
        </p:nvPicPr>
        <p:blipFill>
          <a:blip r:embed="rId6">
            <a:alphaModFix/>
          </a:blip>
          <a:stretch>
            <a:fillRect/>
          </a:stretch>
        </p:blipFill>
        <p:spPr>
          <a:xfrm>
            <a:off x="1679300" y="2371414"/>
            <a:ext cx="2713900" cy="250350"/>
          </a:xfrm>
          <a:prstGeom prst="rect">
            <a:avLst/>
          </a:prstGeom>
          <a:noFill/>
          <a:ln>
            <a:noFill/>
          </a:ln>
          <a:effectLst>
            <a:outerShdw blurRad="57150" dist="19050" dir="5400000" algn="bl" rotWithShape="0">
              <a:srgbClr val="000000">
                <a:alpha val="50000"/>
              </a:srgbClr>
            </a:outerShdw>
          </a:effectLst>
        </p:spPr>
      </p:pic>
      <p:pic>
        <p:nvPicPr>
          <p:cNvPr id="319" name="Google Shape;319;p60"/>
          <p:cNvPicPr preferRelativeResize="0"/>
          <p:nvPr/>
        </p:nvPicPr>
        <p:blipFill>
          <a:blip r:embed="rId7">
            <a:alphaModFix/>
          </a:blip>
          <a:stretch>
            <a:fillRect/>
          </a:stretch>
        </p:blipFill>
        <p:spPr>
          <a:xfrm>
            <a:off x="6616615" y="3674449"/>
            <a:ext cx="1789825" cy="454575"/>
          </a:xfrm>
          <a:prstGeom prst="rect">
            <a:avLst/>
          </a:prstGeom>
          <a:noFill/>
          <a:ln>
            <a:noFill/>
          </a:ln>
          <a:effectLst>
            <a:outerShdw blurRad="57150" dist="19050" dir="5400000" algn="bl" rotWithShape="0">
              <a:srgbClr val="000000">
                <a:alpha val="50000"/>
              </a:srgbClr>
            </a:outerShdw>
          </a:effectLst>
        </p:spPr>
      </p:pic>
      <p:pic>
        <p:nvPicPr>
          <p:cNvPr id="320" name="Google Shape;320;p60"/>
          <p:cNvPicPr preferRelativeResize="0"/>
          <p:nvPr/>
        </p:nvPicPr>
        <p:blipFill>
          <a:blip r:embed="rId8">
            <a:alphaModFix/>
          </a:blip>
          <a:stretch>
            <a:fillRect/>
          </a:stretch>
        </p:blipFill>
        <p:spPr>
          <a:xfrm>
            <a:off x="7511527" y="4380274"/>
            <a:ext cx="301153" cy="319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61" descr="In this session, families learn the Google Slides basics needed to help their students create eye catching presentations for school. Families will learn where to find Slides themes, change the background of a slide, insert images, and use text formatting options. Families will also be introduced to Google Explore for added features." title="Google Tools for Families: Google Slides Basics">
            <a:hlinkClick r:id="rId3"/>
          </p:cNvPr>
          <p:cNvPicPr preferRelativeResize="0"/>
          <p:nvPr/>
        </p:nvPicPr>
        <p:blipFill>
          <a:blip r:embed="rId4">
            <a:alphaModFix/>
          </a:blip>
          <a:stretch>
            <a:fillRect/>
          </a:stretch>
        </p:blipFill>
        <p:spPr>
          <a:xfrm>
            <a:off x="1738138" y="935425"/>
            <a:ext cx="5667725" cy="425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29"/>
        <p:cNvGrpSpPr/>
        <p:nvPr/>
      </p:nvGrpSpPr>
      <p:grpSpPr>
        <a:xfrm>
          <a:off x="0" y="0"/>
          <a:ext cx="0" cy="0"/>
          <a:chOff x="0" y="0"/>
          <a:chExt cx="0" cy="0"/>
        </a:xfrm>
      </p:grpSpPr>
      <p:sp>
        <p:nvSpPr>
          <p:cNvPr id="330" name="Google Shape;330;p62"/>
          <p:cNvSpPr txBox="1">
            <a:spLocks noGrp="1"/>
          </p:cNvSpPr>
          <p:nvPr>
            <p:ph type="title"/>
          </p:nvPr>
        </p:nvSpPr>
        <p:spPr>
          <a:xfrm>
            <a:off x="1374075" y="228889"/>
            <a:ext cx="7312500" cy="9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Slides | </a:t>
            </a:r>
            <a:r>
              <a:rPr lang="en" sz="2600" dirty="0"/>
              <a:t>Google Tools for Families </a:t>
            </a:r>
            <a:r>
              <a:rPr lang="en" sz="1700" dirty="0"/>
              <a:t>(</a:t>
            </a:r>
            <a:r>
              <a:rPr lang="en" sz="1700" dirty="0" err="1"/>
              <a:t>pg</a:t>
            </a:r>
            <a:r>
              <a:rPr lang="en" sz="1700" dirty="0"/>
              <a:t> 1 0f 3)</a:t>
            </a:r>
            <a:endParaRPr sz="1700" dirty="0"/>
          </a:p>
        </p:txBody>
      </p:sp>
      <p:sp>
        <p:nvSpPr>
          <p:cNvPr id="331" name="Google Shape;331;p62"/>
          <p:cNvSpPr txBox="1">
            <a:spLocks noGrp="1"/>
          </p:cNvSpPr>
          <p:nvPr>
            <p:ph type="body" idx="1"/>
          </p:nvPr>
        </p:nvSpPr>
        <p:spPr>
          <a:xfrm>
            <a:off x="457200" y="1301104"/>
            <a:ext cx="8229600" cy="4139700"/>
          </a:xfrm>
          <a:prstGeom prst="rect">
            <a:avLst/>
          </a:prstGeom>
        </p:spPr>
        <p:txBody>
          <a:bodyPr spcFirstLastPara="1" wrap="square" lIns="91425" tIns="91425" rIns="91425" bIns="91425" anchor="t" anchorCtr="0">
            <a:noAutofit/>
          </a:bodyPr>
          <a:lstStyle/>
          <a:p>
            <a:pPr marL="457200" lvl="0" indent="-323850" algn="l" rtl="0">
              <a:lnSpc>
                <a:spcPct val="150000"/>
              </a:lnSpc>
              <a:spcBef>
                <a:spcPts val="600"/>
              </a:spcBef>
              <a:spcAft>
                <a:spcPts val="0"/>
              </a:spcAft>
              <a:buSzPts val="1500"/>
              <a:buFont typeface="Arial"/>
              <a:buAutoNum type="arabicPeriod"/>
            </a:pPr>
            <a:r>
              <a:rPr lang="en" sz="1500" dirty="0">
                <a:latin typeface="Arial"/>
                <a:ea typeface="Arial"/>
                <a:cs typeface="Arial"/>
                <a:sym typeface="Arial"/>
              </a:rPr>
              <a:t>Choose Google Docs and Select “Blank” </a:t>
            </a:r>
            <a:endParaRPr sz="1500" dirty="0">
              <a:latin typeface="Arial"/>
              <a:ea typeface="Arial"/>
              <a:cs typeface="Arial"/>
              <a:sym typeface="Arial"/>
            </a:endParaRPr>
          </a:p>
          <a:p>
            <a:pPr marL="457200" lvl="0" indent="-323850" algn="l" rtl="0">
              <a:lnSpc>
                <a:spcPct val="150000"/>
              </a:lnSpc>
              <a:spcBef>
                <a:spcPts val="0"/>
              </a:spcBef>
              <a:spcAft>
                <a:spcPts val="0"/>
              </a:spcAft>
              <a:buSzPts val="1500"/>
              <a:buFont typeface="Arial"/>
              <a:buAutoNum type="arabicPeriod"/>
            </a:pPr>
            <a:r>
              <a:rPr lang="en" sz="1500" dirty="0">
                <a:latin typeface="Arial"/>
                <a:ea typeface="Arial"/>
                <a:cs typeface="Arial"/>
                <a:sym typeface="Arial"/>
              </a:rPr>
              <a:t>At the right of your presentation, a column appears titled “Themes.”     Scroll through the different options, select a theme, and click the “X” on the upper right-hand corner to close the column. </a:t>
            </a:r>
            <a:endParaRPr sz="1500" dirty="0">
              <a:latin typeface="Arial"/>
              <a:ea typeface="Arial"/>
              <a:cs typeface="Arial"/>
              <a:sym typeface="Arial"/>
            </a:endParaRPr>
          </a:p>
          <a:p>
            <a:pPr marL="457200" lvl="0" indent="-323850" algn="l" rtl="0">
              <a:lnSpc>
                <a:spcPct val="150000"/>
              </a:lnSpc>
              <a:spcBef>
                <a:spcPts val="0"/>
              </a:spcBef>
              <a:spcAft>
                <a:spcPts val="0"/>
              </a:spcAft>
              <a:buSzPts val="1500"/>
              <a:buFont typeface="Arial"/>
              <a:buAutoNum type="arabicPeriod"/>
            </a:pPr>
            <a:r>
              <a:rPr lang="en" sz="1500" dirty="0">
                <a:latin typeface="Arial"/>
                <a:ea typeface="Arial"/>
                <a:cs typeface="Arial"/>
                <a:sym typeface="Arial"/>
              </a:rPr>
              <a:t>At the left of your presentation, this column allows you to navigate your slides. You may move the slides around, delete, hide, and copy. </a:t>
            </a:r>
            <a:endParaRPr sz="1500" dirty="0">
              <a:latin typeface="Arial"/>
              <a:ea typeface="Arial"/>
              <a:cs typeface="Arial"/>
              <a:sym typeface="Arial"/>
            </a:endParaRPr>
          </a:p>
          <a:p>
            <a:pPr marL="914400" lvl="1" indent="-323850" algn="l" rtl="0">
              <a:lnSpc>
                <a:spcPct val="150000"/>
              </a:lnSpc>
              <a:spcBef>
                <a:spcPts val="0"/>
              </a:spcBef>
              <a:spcAft>
                <a:spcPts val="0"/>
              </a:spcAft>
              <a:buSzPts val="1500"/>
              <a:buFont typeface="Arial"/>
              <a:buAutoNum type="alphaLcPeriod"/>
            </a:pPr>
            <a:r>
              <a:rPr lang="en" sz="1500" dirty="0">
                <a:latin typeface="Arial"/>
                <a:ea typeface="Arial"/>
                <a:cs typeface="Arial"/>
                <a:sym typeface="Arial"/>
              </a:rPr>
              <a:t>Select slide 1, right click, and a menu will appear with options. </a:t>
            </a:r>
            <a:endParaRPr sz="1500" dirty="0">
              <a:latin typeface="Arial"/>
              <a:ea typeface="Arial"/>
              <a:cs typeface="Arial"/>
              <a:sym typeface="Arial"/>
            </a:endParaRPr>
          </a:p>
          <a:p>
            <a:pPr marL="914400" lvl="1" indent="-323850" algn="l" rtl="0">
              <a:lnSpc>
                <a:spcPct val="150000"/>
              </a:lnSpc>
              <a:spcBef>
                <a:spcPts val="0"/>
              </a:spcBef>
              <a:spcAft>
                <a:spcPts val="0"/>
              </a:spcAft>
              <a:buSzPts val="1500"/>
              <a:buFont typeface="Arial"/>
              <a:buAutoNum type="alphaLcPeriod"/>
            </a:pPr>
            <a:r>
              <a:rPr lang="en" sz="1500" dirty="0">
                <a:latin typeface="Arial"/>
                <a:ea typeface="Arial"/>
                <a:cs typeface="Arial"/>
                <a:sym typeface="Arial"/>
              </a:rPr>
              <a:t>Select “Change background” a background menu will appear.  </a:t>
            </a:r>
            <a:endParaRPr sz="1500" dirty="0">
              <a:latin typeface="Arial"/>
              <a:ea typeface="Arial"/>
              <a:cs typeface="Arial"/>
              <a:sym typeface="Arial"/>
            </a:endParaRPr>
          </a:p>
          <a:p>
            <a:pPr marL="914400" lvl="1" indent="-323850" algn="l" rtl="0">
              <a:lnSpc>
                <a:spcPct val="150000"/>
              </a:lnSpc>
              <a:spcBef>
                <a:spcPts val="0"/>
              </a:spcBef>
              <a:spcAft>
                <a:spcPts val="0"/>
              </a:spcAft>
              <a:buSzPts val="1500"/>
              <a:buFont typeface="Arial"/>
              <a:buAutoNum type="alphaLcPeriod"/>
            </a:pPr>
            <a:r>
              <a:rPr lang="en" sz="1500" dirty="0">
                <a:latin typeface="Arial"/>
                <a:ea typeface="Arial"/>
                <a:cs typeface="Arial"/>
                <a:sym typeface="Arial"/>
              </a:rPr>
              <a:t>Select         a new color.  </a:t>
            </a:r>
            <a:endParaRPr sz="1500" dirty="0">
              <a:latin typeface="Arial"/>
              <a:ea typeface="Arial"/>
              <a:cs typeface="Arial"/>
              <a:sym typeface="Arial"/>
            </a:endParaRPr>
          </a:p>
          <a:p>
            <a:pPr marL="914400" lvl="1" indent="-323850" algn="l" rtl="0">
              <a:lnSpc>
                <a:spcPct val="150000"/>
              </a:lnSpc>
              <a:spcBef>
                <a:spcPts val="0"/>
              </a:spcBef>
              <a:spcAft>
                <a:spcPts val="0"/>
              </a:spcAft>
              <a:buSzPts val="1500"/>
              <a:buFont typeface="Arial"/>
              <a:buAutoNum type="alphaLcPeriod"/>
            </a:pPr>
            <a:r>
              <a:rPr lang="en" sz="1500" dirty="0">
                <a:latin typeface="Arial"/>
                <a:ea typeface="Arial"/>
                <a:cs typeface="Arial"/>
                <a:sym typeface="Arial"/>
              </a:rPr>
              <a:t>Additional options include inserting an image.</a:t>
            </a:r>
            <a:endParaRPr sz="1500" dirty="0">
              <a:latin typeface="Arial"/>
              <a:ea typeface="Arial"/>
              <a:cs typeface="Arial"/>
              <a:sym typeface="Arial"/>
            </a:endParaRPr>
          </a:p>
          <a:p>
            <a:pPr marL="457200" lvl="0" indent="-330200" algn="l" rtl="0">
              <a:lnSpc>
                <a:spcPct val="150000"/>
              </a:lnSpc>
              <a:spcBef>
                <a:spcPts val="0"/>
              </a:spcBef>
              <a:spcAft>
                <a:spcPts val="0"/>
              </a:spcAft>
              <a:buSzPts val="1600"/>
              <a:buFont typeface="Arial"/>
              <a:buAutoNum type="arabicPeriod"/>
            </a:pPr>
            <a:r>
              <a:rPr lang="en" sz="1600" dirty="0">
                <a:latin typeface="Arial"/>
                <a:ea typeface="Arial"/>
                <a:cs typeface="Arial"/>
                <a:sym typeface="Arial"/>
              </a:rPr>
              <a:t>Inserting a Text box: select      on the toolbar. Your cursor will become a      symbol, you will move the cursor to the slide and drag the blue square to the desired size.   </a:t>
            </a:r>
            <a:endParaRPr sz="1600" dirty="0">
              <a:latin typeface="Arial"/>
              <a:ea typeface="Arial"/>
              <a:cs typeface="Arial"/>
              <a:sym typeface="Arial"/>
            </a:endParaRPr>
          </a:p>
          <a:p>
            <a:pPr marL="0" lvl="0" indent="0" algn="l" rtl="0">
              <a:lnSpc>
                <a:spcPct val="150000"/>
              </a:lnSpc>
              <a:spcBef>
                <a:spcPts val="600"/>
              </a:spcBef>
              <a:spcAft>
                <a:spcPts val="0"/>
              </a:spcAft>
              <a:buNone/>
            </a:pPr>
            <a:endParaRPr sz="1500" dirty="0">
              <a:latin typeface="Arial"/>
              <a:ea typeface="Arial"/>
              <a:cs typeface="Arial"/>
              <a:sym typeface="Arial"/>
            </a:endParaRPr>
          </a:p>
          <a:p>
            <a:pPr marL="0" lvl="0" indent="0" algn="l" rtl="0">
              <a:lnSpc>
                <a:spcPct val="130000"/>
              </a:lnSpc>
              <a:spcBef>
                <a:spcPts val="600"/>
              </a:spcBef>
              <a:spcAft>
                <a:spcPts val="0"/>
              </a:spcAft>
              <a:buNone/>
            </a:pPr>
            <a:endParaRPr sz="1800" dirty="0">
              <a:latin typeface="Arial"/>
              <a:ea typeface="Arial"/>
              <a:cs typeface="Arial"/>
              <a:sym typeface="Arial"/>
            </a:endParaRPr>
          </a:p>
        </p:txBody>
      </p:sp>
      <p:pic>
        <p:nvPicPr>
          <p:cNvPr id="332" name="Google Shape;332;p62">
            <a:hlinkClick r:id="rId3" action="ppaction://hlinksldjump"/>
          </p:cNvPr>
          <p:cNvPicPr preferRelativeResize="0"/>
          <p:nvPr/>
        </p:nvPicPr>
        <p:blipFill>
          <a:blip r:embed="rId4">
            <a:alphaModFix/>
          </a:blip>
          <a:stretch>
            <a:fillRect/>
          </a:stretch>
        </p:blipFill>
        <p:spPr>
          <a:xfrm>
            <a:off x="457200" y="117721"/>
            <a:ext cx="916875" cy="916875"/>
          </a:xfrm>
          <a:prstGeom prst="rect">
            <a:avLst/>
          </a:prstGeom>
          <a:noFill/>
          <a:ln>
            <a:noFill/>
          </a:ln>
        </p:spPr>
      </p:pic>
      <p:pic>
        <p:nvPicPr>
          <p:cNvPr id="333" name="Google Shape;333;p62"/>
          <p:cNvPicPr preferRelativeResize="0"/>
          <p:nvPr/>
        </p:nvPicPr>
        <p:blipFill>
          <a:blip r:embed="rId5">
            <a:alphaModFix/>
          </a:blip>
          <a:stretch>
            <a:fillRect/>
          </a:stretch>
        </p:blipFill>
        <p:spPr>
          <a:xfrm flipH="1">
            <a:off x="4449975" y="1506392"/>
            <a:ext cx="244050" cy="239531"/>
          </a:xfrm>
          <a:prstGeom prst="rect">
            <a:avLst/>
          </a:prstGeom>
          <a:noFill/>
          <a:ln>
            <a:noFill/>
          </a:ln>
          <a:effectLst>
            <a:outerShdw blurRad="57150" dist="19050" dir="5400000" algn="bl" rotWithShape="0">
              <a:srgbClr val="000000">
                <a:alpha val="50000"/>
              </a:srgbClr>
            </a:outerShdw>
          </a:effectLst>
        </p:spPr>
      </p:pic>
      <p:pic>
        <p:nvPicPr>
          <p:cNvPr id="334" name="Google Shape;334;p62"/>
          <p:cNvPicPr preferRelativeResize="0"/>
          <p:nvPr/>
        </p:nvPicPr>
        <p:blipFill>
          <a:blip r:embed="rId6">
            <a:alphaModFix/>
          </a:blip>
          <a:stretch>
            <a:fillRect/>
          </a:stretch>
        </p:blipFill>
        <p:spPr>
          <a:xfrm>
            <a:off x="6626912" y="1844116"/>
            <a:ext cx="244050" cy="262128"/>
          </a:xfrm>
          <a:prstGeom prst="rect">
            <a:avLst/>
          </a:prstGeom>
          <a:noFill/>
          <a:ln>
            <a:noFill/>
          </a:ln>
          <a:effectLst>
            <a:outerShdw blurRad="57150" dist="19050" dir="5400000" algn="bl" rotWithShape="0">
              <a:srgbClr val="000000">
                <a:alpha val="50000"/>
              </a:srgbClr>
            </a:outerShdw>
          </a:effectLst>
        </p:spPr>
      </p:pic>
      <p:pic>
        <p:nvPicPr>
          <p:cNvPr id="335" name="Google Shape;335;p62"/>
          <p:cNvPicPr preferRelativeResize="0"/>
          <p:nvPr/>
        </p:nvPicPr>
        <p:blipFill>
          <a:blip r:embed="rId7">
            <a:alphaModFix/>
          </a:blip>
          <a:stretch>
            <a:fillRect/>
          </a:stretch>
        </p:blipFill>
        <p:spPr>
          <a:xfrm>
            <a:off x="2008250" y="4182000"/>
            <a:ext cx="458375" cy="350025"/>
          </a:xfrm>
          <a:prstGeom prst="rect">
            <a:avLst/>
          </a:prstGeom>
          <a:noFill/>
          <a:ln>
            <a:noFill/>
          </a:ln>
        </p:spPr>
      </p:pic>
      <p:pic>
        <p:nvPicPr>
          <p:cNvPr id="336" name="Google Shape;336;p62"/>
          <p:cNvPicPr preferRelativeResize="0"/>
          <p:nvPr/>
        </p:nvPicPr>
        <p:blipFill>
          <a:blip r:embed="rId8">
            <a:alphaModFix/>
          </a:blip>
          <a:stretch>
            <a:fillRect/>
          </a:stretch>
        </p:blipFill>
        <p:spPr>
          <a:xfrm>
            <a:off x="3449559" y="4988047"/>
            <a:ext cx="313150" cy="301100"/>
          </a:xfrm>
          <a:prstGeom prst="rect">
            <a:avLst/>
          </a:prstGeom>
          <a:noFill/>
          <a:ln>
            <a:noFill/>
          </a:ln>
          <a:effectLst>
            <a:outerShdw blurRad="57150" dist="19050" dir="5400000" algn="bl" rotWithShape="0">
              <a:srgbClr val="000000">
                <a:alpha val="50000"/>
              </a:srgbClr>
            </a:outerShdw>
          </a:effectLst>
        </p:spPr>
      </p:pic>
      <p:pic>
        <p:nvPicPr>
          <p:cNvPr id="337" name="Google Shape;337;p62"/>
          <p:cNvPicPr preferRelativeResize="0"/>
          <p:nvPr/>
        </p:nvPicPr>
        <p:blipFill>
          <a:blip r:embed="rId9">
            <a:alphaModFix/>
          </a:blip>
          <a:stretch>
            <a:fillRect/>
          </a:stretch>
        </p:blipFill>
        <p:spPr>
          <a:xfrm>
            <a:off x="7513625" y="4874950"/>
            <a:ext cx="267644" cy="3011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41"/>
        <p:cNvGrpSpPr/>
        <p:nvPr/>
      </p:nvGrpSpPr>
      <p:grpSpPr>
        <a:xfrm>
          <a:off x="0" y="0"/>
          <a:ext cx="0" cy="0"/>
          <a:chOff x="0" y="0"/>
          <a:chExt cx="0" cy="0"/>
        </a:xfrm>
      </p:grpSpPr>
      <p:sp>
        <p:nvSpPr>
          <p:cNvPr id="342" name="Google Shape;342;p63"/>
          <p:cNvSpPr txBox="1">
            <a:spLocks noGrp="1"/>
          </p:cNvSpPr>
          <p:nvPr>
            <p:ph type="title"/>
          </p:nvPr>
        </p:nvSpPr>
        <p:spPr>
          <a:xfrm>
            <a:off x="1374075" y="228889"/>
            <a:ext cx="7312500" cy="9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Slides | </a:t>
            </a:r>
            <a:r>
              <a:rPr lang="en" sz="2600" dirty="0"/>
              <a:t>Google Tools for Families </a:t>
            </a:r>
            <a:r>
              <a:rPr lang="en" sz="1700" dirty="0"/>
              <a:t>(</a:t>
            </a:r>
            <a:r>
              <a:rPr lang="en" sz="1700" dirty="0" err="1"/>
              <a:t>pg</a:t>
            </a:r>
            <a:r>
              <a:rPr lang="en" sz="1700" dirty="0"/>
              <a:t> 2 0f 3)</a:t>
            </a:r>
            <a:endParaRPr sz="1700" dirty="0"/>
          </a:p>
        </p:txBody>
      </p:sp>
      <p:sp>
        <p:nvSpPr>
          <p:cNvPr id="343" name="Google Shape;343;p63"/>
          <p:cNvSpPr txBox="1">
            <a:spLocks noGrp="1"/>
          </p:cNvSpPr>
          <p:nvPr>
            <p:ph type="body" idx="1"/>
          </p:nvPr>
        </p:nvSpPr>
        <p:spPr>
          <a:xfrm>
            <a:off x="376625" y="1383000"/>
            <a:ext cx="8678700" cy="41397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600"/>
              </a:spcBef>
              <a:spcAft>
                <a:spcPts val="0"/>
              </a:spcAft>
              <a:buSzPts val="1600"/>
              <a:buFont typeface="Arial"/>
              <a:buAutoNum type="arabicPeriod"/>
            </a:pPr>
            <a:r>
              <a:rPr lang="en" sz="1600" dirty="0">
                <a:latin typeface="Arial"/>
                <a:ea typeface="Arial"/>
                <a:cs typeface="Arial"/>
                <a:sym typeface="Arial"/>
              </a:rPr>
              <a:t>Google Explore and inserting videos and/or URL links. Click the Explore button.</a:t>
            </a:r>
            <a:endParaRPr sz="1600" dirty="0">
              <a:latin typeface="Arial"/>
              <a:ea typeface="Arial"/>
              <a:cs typeface="Arial"/>
              <a:sym typeface="Arial"/>
            </a:endParaRPr>
          </a:p>
          <a:p>
            <a:pPr marL="457200" lvl="0" indent="-330200" algn="l" rtl="0">
              <a:lnSpc>
                <a:spcPct val="150000"/>
              </a:lnSpc>
              <a:spcBef>
                <a:spcPts val="0"/>
              </a:spcBef>
              <a:spcAft>
                <a:spcPts val="0"/>
              </a:spcAft>
              <a:buSzPts val="1600"/>
              <a:buFont typeface="Arial"/>
              <a:buAutoNum type="arabicPeriod"/>
            </a:pPr>
            <a:r>
              <a:rPr lang="en" sz="1600" dirty="0">
                <a:latin typeface="Arial"/>
                <a:ea typeface="Arial"/>
                <a:cs typeface="Arial"/>
                <a:sym typeface="Arial"/>
              </a:rPr>
              <a:t>Inserting videos and URL links (web addresses) and Google Explore: search      and box will appear to the right.  </a:t>
            </a:r>
            <a:endParaRPr sz="1600" dirty="0">
              <a:latin typeface="Arial"/>
              <a:ea typeface="Arial"/>
              <a:cs typeface="Arial"/>
              <a:sym typeface="Arial"/>
            </a:endParaRPr>
          </a:p>
          <a:p>
            <a:pPr marL="914400" lvl="1" indent="-330200" algn="l" rtl="0">
              <a:lnSpc>
                <a:spcPct val="150000"/>
              </a:lnSpc>
              <a:spcBef>
                <a:spcPts val="0"/>
              </a:spcBef>
              <a:spcAft>
                <a:spcPts val="0"/>
              </a:spcAft>
              <a:buSzPts val="1600"/>
              <a:buFont typeface="Arial"/>
              <a:buAutoNum type="alphaLcPeriod"/>
            </a:pPr>
            <a:r>
              <a:rPr lang="en" sz="1600" dirty="0">
                <a:latin typeface="Arial"/>
                <a:ea typeface="Arial"/>
                <a:cs typeface="Arial"/>
                <a:sym typeface="Arial"/>
              </a:rPr>
              <a:t>Type “photosynthesis” in the search.</a:t>
            </a:r>
            <a:endParaRPr sz="1600" dirty="0">
              <a:latin typeface="Arial"/>
              <a:ea typeface="Arial"/>
              <a:cs typeface="Arial"/>
              <a:sym typeface="Arial"/>
            </a:endParaRPr>
          </a:p>
          <a:p>
            <a:pPr marL="914400" lvl="1" indent="-330200" algn="l" rtl="0">
              <a:lnSpc>
                <a:spcPct val="150000"/>
              </a:lnSpc>
              <a:spcBef>
                <a:spcPts val="0"/>
              </a:spcBef>
              <a:spcAft>
                <a:spcPts val="0"/>
              </a:spcAft>
              <a:buSzPts val="1600"/>
              <a:buFont typeface="Arial"/>
              <a:buAutoNum type="alphaLcPeriod"/>
            </a:pPr>
            <a:r>
              <a:rPr lang="en" sz="1600" dirty="0">
                <a:latin typeface="Arial"/>
                <a:ea typeface="Arial"/>
                <a:cs typeface="Arial"/>
                <a:sym typeface="Arial"/>
              </a:rPr>
              <a:t>You have three (3) options to choose from                                  </a:t>
            </a:r>
            <a:endParaRPr sz="1600" dirty="0">
              <a:latin typeface="Arial"/>
              <a:ea typeface="Arial"/>
              <a:cs typeface="Arial"/>
              <a:sym typeface="Arial"/>
            </a:endParaRPr>
          </a:p>
          <a:p>
            <a:pPr marL="914400" lvl="1" indent="-330200" algn="l" rtl="0">
              <a:lnSpc>
                <a:spcPct val="150000"/>
              </a:lnSpc>
              <a:spcBef>
                <a:spcPts val="0"/>
              </a:spcBef>
              <a:spcAft>
                <a:spcPts val="0"/>
              </a:spcAft>
              <a:buSzPts val="1600"/>
              <a:buFont typeface="Arial"/>
              <a:buAutoNum type="alphaLcPeriod"/>
            </a:pPr>
            <a:r>
              <a:rPr lang="en" sz="1600" dirty="0">
                <a:latin typeface="Arial"/>
                <a:ea typeface="Arial"/>
                <a:cs typeface="Arial"/>
                <a:sym typeface="Arial"/>
              </a:rPr>
              <a:t>Select the first option from “web results” and a new window will open. </a:t>
            </a:r>
            <a:endParaRPr sz="1600" dirty="0">
              <a:latin typeface="Arial"/>
              <a:ea typeface="Arial"/>
              <a:cs typeface="Arial"/>
              <a:sym typeface="Arial"/>
            </a:endParaRPr>
          </a:p>
          <a:p>
            <a:pPr marL="914400" lvl="1" indent="-330200" algn="l" rtl="0">
              <a:lnSpc>
                <a:spcPct val="150000"/>
              </a:lnSpc>
              <a:spcBef>
                <a:spcPts val="0"/>
              </a:spcBef>
              <a:spcAft>
                <a:spcPts val="0"/>
              </a:spcAft>
              <a:buSzPts val="1600"/>
              <a:buFont typeface="Arial"/>
              <a:buAutoNum type="alphaLcPeriod"/>
            </a:pPr>
            <a:r>
              <a:rPr lang="en" sz="1600" dirty="0">
                <a:latin typeface="Arial"/>
                <a:ea typeface="Arial"/>
                <a:cs typeface="Arial"/>
                <a:sym typeface="Arial"/>
              </a:rPr>
              <a:t>Copy the URL at the top of the page and return to your “Slides” presentation. </a:t>
            </a:r>
            <a:endParaRPr sz="1600" dirty="0">
              <a:latin typeface="Arial"/>
              <a:ea typeface="Arial"/>
              <a:cs typeface="Arial"/>
              <a:sym typeface="Arial"/>
            </a:endParaRPr>
          </a:p>
          <a:p>
            <a:pPr marL="914400" lvl="1" indent="-330200" algn="l" rtl="0">
              <a:lnSpc>
                <a:spcPct val="150000"/>
              </a:lnSpc>
              <a:spcBef>
                <a:spcPts val="0"/>
              </a:spcBef>
              <a:spcAft>
                <a:spcPts val="0"/>
              </a:spcAft>
              <a:buSzPts val="1600"/>
              <a:buFont typeface="Arial"/>
              <a:buAutoNum type="alphaLcPeriod"/>
            </a:pPr>
            <a:r>
              <a:rPr lang="en" sz="1600" dirty="0">
                <a:latin typeface="Arial"/>
                <a:ea typeface="Arial"/>
                <a:cs typeface="Arial"/>
                <a:sym typeface="Arial"/>
              </a:rPr>
              <a:t>Select          at the top of the page, a dropdown menu will appear; select               and insert your URL. </a:t>
            </a:r>
            <a:endParaRPr sz="1600" dirty="0">
              <a:latin typeface="Arial"/>
              <a:ea typeface="Arial"/>
              <a:cs typeface="Arial"/>
              <a:sym typeface="Arial"/>
            </a:endParaRPr>
          </a:p>
          <a:p>
            <a:pPr marL="0" lvl="0" indent="0" algn="l" rtl="0">
              <a:lnSpc>
                <a:spcPct val="150000"/>
              </a:lnSpc>
              <a:spcBef>
                <a:spcPts val="600"/>
              </a:spcBef>
              <a:spcAft>
                <a:spcPts val="0"/>
              </a:spcAft>
              <a:buNone/>
            </a:pPr>
            <a:endParaRPr sz="1800" dirty="0">
              <a:latin typeface="Arial"/>
              <a:ea typeface="Arial"/>
              <a:cs typeface="Arial"/>
              <a:sym typeface="Arial"/>
            </a:endParaRPr>
          </a:p>
          <a:p>
            <a:pPr marL="0" lvl="0" indent="0" algn="l" rtl="0">
              <a:lnSpc>
                <a:spcPct val="150000"/>
              </a:lnSpc>
              <a:spcBef>
                <a:spcPts val="600"/>
              </a:spcBef>
              <a:spcAft>
                <a:spcPts val="0"/>
              </a:spcAft>
              <a:buNone/>
            </a:pPr>
            <a:endParaRPr sz="1800" dirty="0">
              <a:latin typeface="Arial"/>
              <a:ea typeface="Arial"/>
              <a:cs typeface="Arial"/>
              <a:sym typeface="Arial"/>
            </a:endParaRPr>
          </a:p>
          <a:p>
            <a:pPr marL="0" lvl="0" indent="0" algn="l" rtl="0">
              <a:lnSpc>
                <a:spcPct val="130000"/>
              </a:lnSpc>
              <a:spcBef>
                <a:spcPts val="600"/>
              </a:spcBef>
              <a:spcAft>
                <a:spcPts val="0"/>
              </a:spcAft>
              <a:buNone/>
            </a:pPr>
            <a:endParaRPr sz="1800" dirty="0">
              <a:latin typeface="Arial"/>
              <a:ea typeface="Arial"/>
              <a:cs typeface="Arial"/>
              <a:sym typeface="Arial"/>
            </a:endParaRPr>
          </a:p>
        </p:txBody>
      </p:sp>
      <p:pic>
        <p:nvPicPr>
          <p:cNvPr id="344" name="Google Shape;344;p63">
            <a:hlinkClick r:id="rId3" action="ppaction://hlinksldjump"/>
          </p:cNvPr>
          <p:cNvPicPr preferRelativeResize="0"/>
          <p:nvPr/>
        </p:nvPicPr>
        <p:blipFill>
          <a:blip r:embed="rId4">
            <a:alphaModFix/>
          </a:blip>
          <a:stretch>
            <a:fillRect/>
          </a:stretch>
        </p:blipFill>
        <p:spPr>
          <a:xfrm>
            <a:off x="457200" y="117721"/>
            <a:ext cx="916875" cy="916875"/>
          </a:xfrm>
          <a:prstGeom prst="rect">
            <a:avLst/>
          </a:prstGeom>
          <a:noFill/>
          <a:ln>
            <a:noFill/>
          </a:ln>
        </p:spPr>
      </p:pic>
      <p:pic>
        <p:nvPicPr>
          <p:cNvPr id="345" name="Google Shape;345;p63"/>
          <p:cNvPicPr preferRelativeResize="0"/>
          <p:nvPr/>
        </p:nvPicPr>
        <p:blipFill>
          <a:blip r:embed="rId5">
            <a:alphaModFix/>
          </a:blip>
          <a:stretch>
            <a:fillRect/>
          </a:stretch>
        </p:blipFill>
        <p:spPr>
          <a:xfrm>
            <a:off x="7772300" y="1899075"/>
            <a:ext cx="313150" cy="287054"/>
          </a:xfrm>
          <a:prstGeom prst="rect">
            <a:avLst/>
          </a:prstGeom>
          <a:noFill/>
          <a:ln>
            <a:noFill/>
          </a:ln>
        </p:spPr>
      </p:pic>
      <p:pic>
        <p:nvPicPr>
          <p:cNvPr id="346" name="Google Shape;346;p63"/>
          <p:cNvPicPr preferRelativeResize="0"/>
          <p:nvPr/>
        </p:nvPicPr>
        <p:blipFill rotWithShape="1">
          <a:blip r:embed="rId6">
            <a:alphaModFix/>
          </a:blip>
          <a:srcRect t="21028" r="2704" b="19180"/>
          <a:stretch/>
        </p:blipFill>
        <p:spPr>
          <a:xfrm>
            <a:off x="5191300" y="2948463"/>
            <a:ext cx="2304424" cy="301100"/>
          </a:xfrm>
          <a:prstGeom prst="rect">
            <a:avLst/>
          </a:prstGeom>
          <a:noFill/>
          <a:ln>
            <a:noFill/>
          </a:ln>
          <a:effectLst>
            <a:outerShdw blurRad="57150" dist="19050" dir="5400000" algn="bl" rotWithShape="0">
              <a:srgbClr val="000000">
                <a:alpha val="50000"/>
              </a:srgbClr>
            </a:outerShdw>
          </a:effectLst>
        </p:spPr>
      </p:pic>
      <p:pic>
        <p:nvPicPr>
          <p:cNvPr id="347" name="Google Shape;347;p63"/>
          <p:cNvPicPr preferRelativeResize="0"/>
          <p:nvPr/>
        </p:nvPicPr>
        <p:blipFill>
          <a:blip r:embed="rId7">
            <a:alphaModFix/>
          </a:blip>
          <a:stretch>
            <a:fillRect/>
          </a:stretch>
        </p:blipFill>
        <p:spPr>
          <a:xfrm>
            <a:off x="1998390" y="4191000"/>
            <a:ext cx="456425" cy="235825"/>
          </a:xfrm>
          <a:prstGeom prst="rect">
            <a:avLst/>
          </a:prstGeom>
          <a:noFill/>
          <a:ln>
            <a:noFill/>
          </a:ln>
          <a:effectLst>
            <a:outerShdw blurRad="57150" dist="19050" dir="5400000" algn="bl" rotWithShape="0">
              <a:srgbClr val="000000">
                <a:alpha val="50000"/>
              </a:srgbClr>
            </a:outerShdw>
          </a:effectLst>
        </p:spPr>
      </p:pic>
      <p:pic>
        <p:nvPicPr>
          <p:cNvPr id="348" name="Google Shape;348;p63"/>
          <p:cNvPicPr preferRelativeResize="0"/>
          <p:nvPr/>
        </p:nvPicPr>
        <p:blipFill>
          <a:blip r:embed="rId8">
            <a:alphaModFix/>
          </a:blip>
          <a:stretch>
            <a:fillRect/>
          </a:stretch>
        </p:blipFill>
        <p:spPr>
          <a:xfrm>
            <a:off x="3269410" y="4525015"/>
            <a:ext cx="2205776" cy="436200"/>
          </a:xfrm>
          <a:prstGeom prst="rect">
            <a:avLst/>
          </a:prstGeom>
          <a:noFill/>
          <a:ln>
            <a:noFill/>
          </a:ln>
          <a:effectLst>
            <a:outerShdw blurRad="57150" dist="19050" dir="5400000" algn="bl" rotWithShape="0">
              <a:srgbClr val="000000">
                <a:alpha val="50000"/>
              </a:srgbClr>
            </a:outerShdw>
          </a:effectLst>
        </p:spPr>
      </p:pic>
      <p:pic>
        <p:nvPicPr>
          <p:cNvPr id="349" name="Google Shape;349;p63"/>
          <p:cNvPicPr preferRelativeResize="0"/>
          <p:nvPr/>
        </p:nvPicPr>
        <p:blipFill>
          <a:blip r:embed="rId9">
            <a:alphaModFix/>
          </a:blip>
          <a:stretch>
            <a:fillRect/>
          </a:stretch>
        </p:blipFill>
        <p:spPr>
          <a:xfrm>
            <a:off x="7928875" y="4191000"/>
            <a:ext cx="692297" cy="2870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53"/>
        <p:cNvGrpSpPr/>
        <p:nvPr/>
      </p:nvGrpSpPr>
      <p:grpSpPr>
        <a:xfrm>
          <a:off x="0" y="0"/>
          <a:ext cx="0" cy="0"/>
          <a:chOff x="0" y="0"/>
          <a:chExt cx="0" cy="0"/>
        </a:xfrm>
      </p:grpSpPr>
      <p:sp>
        <p:nvSpPr>
          <p:cNvPr id="354" name="Google Shape;354;p64"/>
          <p:cNvSpPr txBox="1">
            <a:spLocks noGrp="1"/>
          </p:cNvSpPr>
          <p:nvPr>
            <p:ph type="title"/>
          </p:nvPr>
        </p:nvSpPr>
        <p:spPr>
          <a:xfrm>
            <a:off x="1374075" y="228889"/>
            <a:ext cx="7312500" cy="9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Slides | </a:t>
            </a:r>
            <a:r>
              <a:rPr lang="en" sz="2600" dirty="0"/>
              <a:t>Google Tools for Families </a:t>
            </a:r>
            <a:r>
              <a:rPr lang="en" sz="1700" dirty="0"/>
              <a:t>(</a:t>
            </a:r>
            <a:r>
              <a:rPr lang="en" sz="1700" dirty="0" err="1"/>
              <a:t>pg</a:t>
            </a:r>
            <a:r>
              <a:rPr lang="en" sz="1700" dirty="0"/>
              <a:t> 3 0f 3)</a:t>
            </a:r>
            <a:endParaRPr sz="1700" dirty="0"/>
          </a:p>
        </p:txBody>
      </p:sp>
      <p:sp>
        <p:nvSpPr>
          <p:cNvPr id="355" name="Google Shape;355;p64"/>
          <p:cNvSpPr txBox="1">
            <a:spLocks noGrp="1"/>
          </p:cNvSpPr>
          <p:nvPr>
            <p:ph type="body" idx="1"/>
          </p:nvPr>
        </p:nvSpPr>
        <p:spPr>
          <a:xfrm>
            <a:off x="327500" y="1301100"/>
            <a:ext cx="8678700" cy="41397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600"/>
              </a:spcBef>
              <a:spcAft>
                <a:spcPts val="0"/>
              </a:spcAft>
              <a:buSzPts val="1800"/>
              <a:buFont typeface="Arial"/>
              <a:buAutoNum type="arabicPeriod"/>
            </a:pPr>
            <a:r>
              <a:rPr lang="en" sz="1800" dirty="0">
                <a:latin typeface="Arial"/>
                <a:ea typeface="Arial"/>
                <a:cs typeface="Arial"/>
                <a:sym typeface="Arial"/>
              </a:rPr>
              <a:t>Present mode: this will allow the presenter to show a full-screen view. 		</a:t>
            </a:r>
            <a:endParaRPr sz="1800" dirty="0">
              <a:latin typeface="Arial"/>
              <a:ea typeface="Arial"/>
              <a:cs typeface="Arial"/>
              <a:sym typeface="Arial"/>
            </a:endParaRPr>
          </a:p>
          <a:p>
            <a:pPr marL="914400" lvl="1" indent="-342900" algn="l" rtl="0">
              <a:lnSpc>
                <a:spcPct val="150000"/>
              </a:lnSpc>
              <a:spcBef>
                <a:spcPts val="0"/>
              </a:spcBef>
              <a:spcAft>
                <a:spcPts val="0"/>
              </a:spcAft>
              <a:buSzPts val="1800"/>
              <a:buFont typeface="Arial"/>
              <a:buAutoNum type="alphaLcPeriod"/>
            </a:pPr>
            <a:r>
              <a:rPr lang="en" sz="1800" dirty="0">
                <a:latin typeface="Arial"/>
                <a:ea typeface="Arial"/>
                <a:cs typeface="Arial"/>
                <a:sym typeface="Arial"/>
              </a:rPr>
              <a:t>In the upper right corner of your screen select:</a:t>
            </a:r>
            <a:endParaRPr sz="1800" dirty="0">
              <a:latin typeface="Arial"/>
              <a:ea typeface="Arial"/>
              <a:cs typeface="Arial"/>
              <a:sym typeface="Arial"/>
            </a:endParaRPr>
          </a:p>
          <a:p>
            <a:pPr marL="914400" lvl="1" indent="-342900" algn="l" rtl="0">
              <a:lnSpc>
                <a:spcPct val="150000"/>
              </a:lnSpc>
              <a:spcBef>
                <a:spcPts val="0"/>
              </a:spcBef>
              <a:spcAft>
                <a:spcPts val="0"/>
              </a:spcAft>
              <a:buSzPts val="1800"/>
              <a:buFont typeface="Arial"/>
              <a:buAutoNum type="alphaLcPeriod"/>
            </a:pPr>
            <a:r>
              <a:rPr lang="en" sz="1800" dirty="0">
                <a:latin typeface="Arial"/>
                <a:ea typeface="Arial"/>
                <a:cs typeface="Arial"/>
                <a:sym typeface="Arial"/>
              </a:rPr>
              <a:t>Your screen will expand to full view. </a:t>
            </a:r>
            <a:endParaRPr sz="1800" dirty="0">
              <a:latin typeface="Arial"/>
              <a:ea typeface="Arial"/>
              <a:cs typeface="Arial"/>
              <a:sym typeface="Arial"/>
            </a:endParaRPr>
          </a:p>
          <a:p>
            <a:pPr marL="914400" lvl="1" indent="-342900" algn="l" rtl="0">
              <a:lnSpc>
                <a:spcPct val="150000"/>
              </a:lnSpc>
              <a:spcBef>
                <a:spcPts val="0"/>
              </a:spcBef>
              <a:spcAft>
                <a:spcPts val="0"/>
              </a:spcAft>
              <a:buSzPts val="1800"/>
              <a:buFont typeface="Arial"/>
              <a:buAutoNum type="alphaLcPeriod"/>
            </a:pPr>
            <a:r>
              <a:rPr lang="en" sz="1800" dirty="0">
                <a:latin typeface="Arial"/>
                <a:ea typeface="Arial"/>
                <a:cs typeface="Arial"/>
                <a:sym typeface="Arial"/>
              </a:rPr>
              <a:t>You may use the “return” or “arrow” keys on your keyboard to advance your slides. </a:t>
            </a:r>
            <a:endParaRPr sz="1800" dirty="0">
              <a:latin typeface="Arial"/>
              <a:ea typeface="Arial"/>
              <a:cs typeface="Arial"/>
              <a:sym typeface="Arial"/>
            </a:endParaRPr>
          </a:p>
          <a:p>
            <a:pPr marL="914400" lvl="1" indent="-342900" algn="l" rtl="0">
              <a:lnSpc>
                <a:spcPct val="150000"/>
              </a:lnSpc>
              <a:spcBef>
                <a:spcPts val="0"/>
              </a:spcBef>
              <a:spcAft>
                <a:spcPts val="0"/>
              </a:spcAft>
              <a:buSzPts val="1800"/>
              <a:buFont typeface="Arial"/>
              <a:buAutoNum type="alphaLcPeriod"/>
            </a:pPr>
            <a:r>
              <a:rPr lang="en" sz="1800" dirty="0">
                <a:latin typeface="Arial"/>
                <a:ea typeface="Arial"/>
                <a:cs typeface="Arial"/>
                <a:sym typeface="Arial"/>
              </a:rPr>
              <a:t>To exit present mode, select “esc” on your keyboard.  </a:t>
            </a:r>
            <a:endParaRPr sz="1800" dirty="0">
              <a:latin typeface="Arial"/>
              <a:ea typeface="Arial"/>
              <a:cs typeface="Arial"/>
              <a:sym typeface="Arial"/>
            </a:endParaRPr>
          </a:p>
          <a:p>
            <a:pPr marL="0" lvl="0" indent="0" algn="l" rtl="0">
              <a:lnSpc>
                <a:spcPct val="150000"/>
              </a:lnSpc>
              <a:spcBef>
                <a:spcPts val="600"/>
              </a:spcBef>
              <a:spcAft>
                <a:spcPts val="0"/>
              </a:spcAft>
              <a:buNone/>
            </a:pPr>
            <a:endParaRPr sz="1800" dirty="0">
              <a:latin typeface="Arial"/>
              <a:ea typeface="Arial"/>
              <a:cs typeface="Arial"/>
              <a:sym typeface="Arial"/>
            </a:endParaRPr>
          </a:p>
          <a:p>
            <a:pPr marL="0" lvl="0" indent="0" algn="l" rtl="0">
              <a:lnSpc>
                <a:spcPct val="150000"/>
              </a:lnSpc>
              <a:spcBef>
                <a:spcPts val="600"/>
              </a:spcBef>
              <a:spcAft>
                <a:spcPts val="0"/>
              </a:spcAft>
              <a:buNone/>
            </a:pPr>
            <a:endParaRPr sz="1800" dirty="0">
              <a:latin typeface="Arial"/>
              <a:ea typeface="Arial"/>
              <a:cs typeface="Arial"/>
              <a:sym typeface="Arial"/>
            </a:endParaRPr>
          </a:p>
          <a:p>
            <a:pPr marL="0" lvl="0" indent="0" algn="l" rtl="0">
              <a:lnSpc>
                <a:spcPct val="130000"/>
              </a:lnSpc>
              <a:spcBef>
                <a:spcPts val="600"/>
              </a:spcBef>
              <a:spcAft>
                <a:spcPts val="0"/>
              </a:spcAft>
              <a:buNone/>
            </a:pPr>
            <a:endParaRPr sz="1800" dirty="0">
              <a:latin typeface="Arial"/>
              <a:ea typeface="Arial"/>
              <a:cs typeface="Arial"/>
              <a:sym typeface="Arial"/>
            </a:endParaRPr>
          </a:p>
        </p:txBody>
      </p:sp>
      <p:pic>
        <p:nvPicPr>
          <p:cNvPr id="356" name="Google Shape;356;p64">
            <a:hlinkClick r:id="rId3" action="ppaction://hlinksldjump"/>
          </p:cNvPr>
          <p:cNvPicPr preferRelativeResize="0"/>
          <p:nvPr/>
        </p:nvPicPr>
        <p:blipFill>
          <a:blip r:embed="rId4">
            <a:alphaModFix/>
          </a:blip>
          <a:stretch>
            <a:fillRect/>
          </a:stretch>
        </p:blipFill>
        <p:spPr>
          <a:xfrm>
            <a:off x="457200" y="117721"/>
            <a:ext cx="916875" cy="916875"/>
          </a:xfrm>
          <a:prstGeom prst="rect">
            <a:avLst/>
          </a:prstGeom>
          <a:noFill/>
          <a:ln>
            <a:noFill/>
          </a:ln>
        </p:spPr>
      </p:pic>
      <p:pic>
        <p:nvPicPr>
          <p:cNvPr id="357" name="Google Shape;357;p64"/>
          <p:cNvPicPr preferRelativeResize="0"/>
          <p:nvPr/>
        </p:nvPicPr>
        <p:blipFill>
          <a:blip r:embed="rId5">
            <a:alphaModFix/>
          </a:blip>
          <a:stretch>
            <a:fillRect/>
          </a:stretch>
        </p:blipFill>
        <p:spPr>
          <a:xfrm>
            <a:off x="6035040" y="2207408"/>
            <a:ext cx="1462400" cy="550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65" descr="In this session, families learn the Google Sheets basics needed to help their students. Families are introduced to common terminology and key features of working with this spreadsheet tool." title="Google Tools for Families: Google Sheets Basics">
            <a:hlinkClick r:id="rId3"/>
          </p:cNvPr>
          <p:cNvPicPr preferRelativeResize="0"/>
          <p:nvPr/>
        </p:nvPicPr>
        <p:blipFill>
          <a:blip r:embed="rId4">
            <a:alphaModFix/>
          </a:blip>
          <a:stretch>
            <a:fillRect/>
          </a:stretch>
        </p:blipFill>
        <p:spPr>
          <a:xfrm>
            <a:off x="1811587" y="1134525"/>
            <a:ext cx="5520826" cy="4140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10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366"/>
        <p:cNvGrpSpPr/>
        <p:nvPr/>
      </p:nvGrpSpPr>
      <p:grpSpPr>
        <a:xfrm>
          <a:off x="0" y="0"/>
          <a:ext cx="0" cy="0"/>
          <a:chOff x="0" y="0"/>
          <a:chExt cx="0" cy="0"/>
        </a:xfrm>
      </p:grpSpPr>
      <p:sp>
        <p:nvSpPr>
          <p:cNvPr id="367" name="Google Shape;367;p66"/>
          <p:cNvSpPr txBox="1">
            <a:spLocks noGrp="1"/>
          </p:cNvSpPr>
          <p:nvPr>
            <p:ph type="title"/>
          </p:nvPr>
        </p:nvSpPr>
        <p:spPr>
          <a:xfrm>
            <a:off x="1400775" y="228889"/>
            <a:ext cx="7286100" cy="9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Sheets</a:t>
            </a:r>
            <a:endParaRPr/>
          </a:p>
        </p:txBody>
      </p:sp>
      <p:sp>
        <p:nvSpPr>
          <p:cNvPr id="368" name="Google Shape;368;p66"/>
          <p:cNvSpPr txBox="1">
            <a:spLocks noGrp="1"/>
          </p:cNvSpPr>
          <p:nvPr>
            <p:ph type="body" idx="1"/>
          </p:nvPr>
        </p:nvSpPr>
        <p:spPr>
          <a:xfrm>
            <a:off x="407100" y="1356646"/>
            <a:ext cx="8488500" cy="4548600"/>
          </a:xfrm>
          <a:prstGeom prst="rect">
            <a:avLst/>
          </a:prstGeom>
        </p:spPr>
        <p:txBody>
          <a:bodyPr spcFirstLastPara="1" wrap="square" lIns="91425" tIns="91425" rIns="91425" bIns="91425" anchor="t" anchorCtr="0">
            <a:noAutofit/>
          </a:bodyPr>
          <a:lstStyle/>
          <a:p>
            <a:pPr marL="457200" marR="0" lvl="0" indent="-336550" algn="l" rtl="0">
              <a:lnSpc>
                <a:spcPct val="100000"/>
              </a:lnSpc>
              <a:spcBef>
                <a:spcPts val="600"/>
              </a:spcBef>
              <a:spcAft>
                <a:spcPts val="0"/>
              </a:spcAft>
              <a:buSzPts val="1700"/>
              <a:buFont typeface="Calibri"/>
              <a:buAutoNum type="arabicPeriod"/>
            </a:pPr>
            <a:r>
              <a:rPr lang="en" sz="1700">
                <a:latin typeface="Calibri"/>
                <a:ea typeface="Calibri"/>
                <a:cs typeface="Calibri"/>
                <a:sym typeface="Calibri"/>
              </a:rPr>
              <a:t>Open the “Getting Started with Spreadsheets” document from [insert link here] </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 sz="1700">
                <a:latin typeface="Calibri"/>
                <a:ea typeface="Calibri"/>
                <a:cs typeface="Calibri"/>
                <a:sym typeface="Calibri"/>
              </a:rPr>
              <a:t>There are several tabs at the bottom of the screen that will guide you, step-by-step, through how to use the basic features of Google Sheets. You can progress through the document by clicking these tabs.</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 sz="1700">
                <a:latin typeface="Calibri"/>
                <a:ea typeface="Calibri"/>
                <a:cs typeface="Calibri"/>
                <a:sym typeface="Calibri"/>
              </a:rPr>
              <a:t>Complete as much or as little as you want to learn about topics such as:</a:t>
            </a:r>
            <a:endParaRPr sz="1700">
              <a:latin typeface="Calibri"/>
              <a:ea typeface="Calibri"/>
              <a:cs typeface="Calibri"/>
              <a:sym typeface="Calibri"/>
            </a:endParaRPr>
          </a:p>
          <a:p>
            <a:pPr marL="914400" marR="0" lvl="1" indent="-336550" algn="l" rtl="0">
              <a:lnSpc>
                <a:spcPct val="100000"/>
              </a:lnSpc>
              <a:spcBef>
                <a:spcPts val="0"/>
              </a:spcBef>
              <a:spcAft>
                <a:spcPts val="0"/>
              </a:spcAft>
              <a:buSzPts val="1700"/>
              <a:buFont typeface="Calibri"/>
              <a:buAutoNum type="alphaLcPeriod"/>
            </a:pPr>
            <a:r>
              <a:rPr lang="en" sz="1700">
                <a:latin typeface="Calibri"/>
                <a:ea typeface="Calibri"/>
                <a:cs typeface="Calibri"/>
                <a:sym typeface="Calibri"/>
              </a:rPr>
              <a:t>What are cells?</a:t>
            </a:r>
            <a:endParaRPr sz="1700">
              <a:latin typeface="Calibri"/>
              <a:ea typeface="Calibri"/>
              <a:cs typeface="Calibri"/>
              <a:sym typeface="Calibri"/>
            </a:endParaRPr>
          </a:p>
          <a:p>
            <a:pPr marL="914400" marR="0" lvl="1" indent="-336550" algn="l" rtl="0">
              <a:lnSpc>
                <a:spcPct val="100000"/>
              </a:lnSpc>
              <a:spcBef>
                <a:spcPts val="0"/>
              </a:spcBef>
              <a:spcAft>
                <a:spcPts val="0"/>
              </a:spcAft>
              <a:buSzPts val="1700"/>
              <a:buFont typeface="Calibri"/>
              <a:buAutoNum type="alphaLcPeriod"/>
            </a:pPr>
            <a:r>
              <a:rPr lang="en" sz="1700">
                <a:latin typeface="Calibri"/>
                <a:ea typeface="Calibri"/>
                <a:cs typeface="Calibri"/>
                <a:sym typeface="Calibri"/>
              </a:rPr>
              <a:t>How do you use in-cell calculations?</a:t>
            </a:r>
            <a:endParaRPr sz="1700">
              <a:latin typeface="Calibri"/>
              <a:ea typeface="Calibri"/>
              <a:cs typeface="Calibri"/>
              <a:sym typeface="Calibri"/>
            </a:endParaRPr>
          </a:p>
          <a:p>
            <a:pPr marL="914400" marR="0" lvl="1" indent="-336550" algn="l" rtl="0">
              <a:lnSpc>
                <a:spcPct val="100000"/>
              </a:lnSpc>
              <a:spcBef>
                <a:spcPts val="0"/>
              </a:spcBef>
              <a:spcAft>
                <a:spcPts val="0"/>
              </a:spcAft>
              <a:buSzPts val="1700"/>
              <a:buFont typeface="Calibri"/>
              <a:buAutoNum type="alphaLcPeriod"/>
            </a:pPr>
            <a:r>
              <a:rPr lang="en" sz="1700">
                <a:latin typeface="Calibri"/>
                <a:ea typeface="Calibri"/>
                <a:cs typeface="Calibri"/>
                <a:sym typeface="Calibri"/>
              </a:rPr>
              <a:t>How do you make the spreadsheet have different cells work together?</a:t>
            </a:r>
            <a:endParaRPr sz="1700">
              <a:latin typeface="Calibri"/>
              <a:ea typeface="Calibri"/>
              <a:cs typeface="Calibri"/>
              <a:sym typeface="Calibri"/>
            </a:endParaRPr>
          </a:p>
          <a:p>
            <a:pPr marL="914400" marR="0" lvl="1" indent="-336550" algn="l" rtl="0">
              <a:lnSpc>
                <a:spcPct val="100000"/>
              </a:lnSpc>
              <a:spcBef>
                <a:spcPts val="0"/>
              </a:spcBef>
              <a:spcAft>
                <a:spcPts val="0"/>
              </a:spcAft>
              <a:buSzPts val="1700"/>
              <a:buFont typeface="Calibri"/>
              <a:buAutoNum type="alphaLcPeriod"/>
            </a:pPr>
            <a:r>
              <a:rPr lang="en" sz="1700">
                <a:latin typeface="Calibri"/>
                <a:ea typeface="Calibri"/>
                <a:cs typeface="Calibri"/>
                <a:sym typeface="Calibri"/>
              </a:rPr>
              <a:t>How do you merge cells?</a:t>
            </a:r>
            <a:endParaRPr sz="1700">
              <a:latin typeface="Calibri"/>
              <a:ea typeface="Calibri"/>
              <a:cs typeface="Calibri"/>
              <a:sym typeface="Calibri"/>
            </a:endParaRPr>
          </a:p>
          <a:p>
            <a:pPr marL="914400" marR="0" lvl="1" indent="-336550" algn="l" rtl="0">
              <a:lnSpc>
                <a:spcPct val="100000"/>
              </a:lnSpc>
              <a:spcBef>
                <a:spcPts val="0"/>
              </a:spcBef>
              <a:spcAft>
                <a:spcPts val="0"/>
              </a:spcAft>
              <a:buSzPts val="1700"/>
              <a:buFont typeface="Calibri"/>
              <a:buAutoNum type="alphaLcPeriod"/>
            </a:pPr>
            <a:r>
              <a:rPr lang="en" sz="1700">
                <a:latin typeface="Calibri"/>
                <a:ea typeface="Calibri"/>
                <a:cs typeface="Calibri"/>
                <a:sym typeface="Calibri"/>
              </a:rPr>
              <a:t>How do you add borders?</a:t>
            </a:r>
            <a:endParaRPr sz="1700">
              <a:latin typeface="Calibri"/>
              <a:ea typeface="Calibri"/>
              <a:cs typeface="Calibri"/>
              <a:sym typeface="Calibri"/>
            </a:endParaRPr>
          </a:p>
          <a:p>
            <a:pPr marL="914400" marR="0" lvl="1" indent="-336550" algn="l" rtl="0">
              <a:lnSpc>
                <a:spcPct val="100000"/>
              </a:lnSpc>
              <a:spcBef>
                <a:spcPts val="0"/>
              </a:spcBef>
              <a:spcAft>
                <a:spcPts val="0"/>
              </a:spcAft>
              <a:buSzPts val="1700"/>
              <a:buFont typeface="Calibri"/>
              <a:buAutoNum type="alphaLcPeriod"/>
            </a:pPr>
            <a:r>
              <a:rPr lang="en" sz="1700">
                <a:latin typeface="Calibri"/>
                <a:ea typeface="Calibri"/>
                <a:cs typeface="Calibri"/>
                <a:sym typeface="Calibri"/>
              </a:rPr>
              <a:t>How do you make a lot of text fit in a cell?</a:t>
            </a:r>
            <a:endParaRPr sz="1700">
              <a:latin typeface="Calibri"/>
              <a:ea typeface="Calibri"/>
              <a:cs typeface="Calibri"/>
              <a:sym typeface="Calibri"/>
            </a:endParaRPr>
          </a:p>
          <a:p>
            <a:pPr marL="0" lvl="0" indent="0" algn="l" rtl="0">
              <a:spcBef>
                <a:spcPts val="600"/>
              </a:spcBef>
              <a:spcAft>
                <a:spcPts val="0"/>
              </a:spcAft>
              <a:buNone/>
            </a:pPr>
            <a:r>
              <a:rPr lang="en" sz="2600"/>
              <a:t> </a:t>
            </a:r>
            <a:endParaRPr sz="2600"/>
          </a:p>
        </p:txBody>
      </p:sp>
      <p:pic>
        <p:nvPicPr>
          <p:cNvPr id="369" name="Google Shape;369;p66">
            <a:hlinkClick r:id="rId3" action="ppaction://hlinksldjump"/>
          </p:cNvPr>
          <p:cNvPicPr preferRelativeResize="0"/>
          <p:nvPr/>
        </p:nvPicPr>
        <p:blipFill>
          <a:blip r:embed="rId4">
            <a:alphaModFix/>
          </a:blip>
          <a:stretch>
            <a:fillRect/>
          </a:stretch>
        </p:blipFill>
        <p:spPr>
          <a:xfrm>
            <a:off x="330900" y="77306"/>
            <a:ext cx="977837" cy="977837"/>
          </a:xfrm>
          <a:prstGeom prst="rect">
            <a:avLst/>
          </a:prstGeom>
          <a:noFill/>
          <a:ln>
            <a:noFill/>
          </a:ln>
        </p:spPr>
      </p:pic>
      <p:pic>
        <p:nvPicPr>
          <p:cNvPr id="370" name="Google Shape;370;p66"/>
          <p:cNvPicPr preferRelativeResize="0"/>
          <p:nvPr/>
        </p:nvPicPr>
        <p:blipFill>
          <a:blip r:embed="rId5">
            <a:alphaModFix/>
          </a:blip>
          <a:stretch>
            <a:fillRect/>
          </a:stretch>
        </p:blipFill>
        <p:spPr>
          <a:xfrm>
            <a:off x="4077800" y="2283950"/>
            <a:ext cx="3699325" cy="333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374"/>
        <p:cNvGrpSpPr/>
        <p:nvPr/>
      </p:nvGrpSpPr>
      <p:grpSpPr>
        <a:xfrm>
          <a:off x="0" y="0"/>
          <a:ext cx="0" cy="0"/>
          <a:chOff x="0" y="0"/>
          <a:chExt cx="0" cy="0"/>
        </a:xfrm>
      </p:grpSpPr>
      <p:sp>
        <p:nvSpPr>
          <p:cNvPr id="375" name="Google Shape;375;p67"/>
          <p:cNvSpPr txBox="1">
            <a:spLocks noGrp="1"/>
          </p:cNvSpPr>
          <p:nvPr>
            <p:ph type="title"/>
          </p:nvPr>
        </p:nvSpPr>
        <p:spPr>
          <a:xfrm>
            <a:off x="1586575" y="228875"/>
            <a:ext cx="7100400" cy="9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Explore </a:t>
            </a:r>
            <a:endParaRPr/>
          </a:p>
        </p:txBody>
      </p:sp>
      <p:sp>
        <p:nvSpPr>
          <p:cNvPr id="376" name="Google Shape;376;p67"/>
          <p:cNvSpPr txBox="1">
            <a:spLocks noGrp="1"/>
          </p:cNvSpPr>
          <p:nvPr>
            <p:ph type="body" idx="1"/>
          </p:nvPr>
        </p:nvSpPr>
        <p:spPr>
          <a:xfrm>
            <a:off x="45350" y="1353167"/>
            <a:ext cx="8907300" cy="35409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Font typeface="Arial"/>
              <a:buAutoNum type="arabicPeriod"/>
            </a:pPr>
            <a:r>
              <a:rPr lang="en" sz="1800">
                <a:solidFill>
                  <a:srgbClr val="595959"/>
                </a:solidFill>
                <a:latin typeface="Arial"/>
                <a:ea typeface="Arial"/>
                <a:cs typeface="Arial"/>
                <a:sym typeface="Arial"/>
              </a:rPr>
              <a:t>Open a new Doc.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a:solidFill>
                  <a:srgbClr val="595959"/>
                </a:solidFill>
                <a:latin typeface="Arial"/>
                <a:ea typeface="Arial"/>
                <a:cs typeface="Arial"/>
                <a:sym typeface="Arial"/>
              </a:rPr>
              <a:t>Title it “World History Notes.”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a:solidFill>
                  <a:srgbClr val="595959"/>
                </a:solidFill>
                <a:latin typeface="Arial"/>
                <a:ea typeface="Arial"/>
                <a:cs typeface="Arial"/>
                <a:sym typeface="Arial"/>
              </a:rPr>
              <a:t>Using a bulleted list, jot down anything you know about Christopher Columbus.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a:solidFill>
                  <a:srgbClr val="595959"/>
                </a:solidFill>
                <a:latin typeface="Arial"/>
                <a:ea typeface="Arial"/>
                <a:cs typeface="Arial"/>
                <a:sym typeface="Arial"/>
              </a:rPr>
              <a:t>Select the “Explore” button in the bottom right corner of your screen.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a:solidFill>
                  <a:srgbClr val="595959"/>
                </a:solidFill>
                <a:latin typeface="Arial"/>
                <a:ea typeface="Arial"/>
                <a:cs typeface="Arial"/>
                <a:sym typeface="Arial"/>
              </a:rPr>
              <a:t>Using the “Web” tab, find more information about Christopher Columbus.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a:solidFill>
                  <a:srgbClr val="595959"/>
                </a:solidFill>
                <a:latin typeface="Arial"/>
                <a:ea typeface="Arial"/>
                <a:cs typeface="Arial"/>
                <a:sym typeface="Arial"/>
              </a:rPr>
              <a:t>Using the “Images” tab, drag and drop an image into your notes.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a:solidFill>
                  <a:srgbClr val="595959"/>
                </a:solidFill>
                <a:latin typeface="Arial"/>
                <a:ea typeface="Arial"/>
                <a:cs typeface="Arial"/>
                <a:sym typeface="Arial"/>
              </a:rPr>
              <a:t>Using the “Drive” tab, search for any other notes you might have.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a:solidFill>
                  <a:srgbClr val="595959"/>
                </a:solidFill>
                <a:latin typeface="Arial"/>
                <a:ea typeface="Arial"/>
                <a:cs typeface="Arial"/>
                <a:sym typeface="Arial"/>
              </a:rPr>
              <a:t>Don’t forget to push the Explore button in other Google apps! </a:t>
            </a:r>
            <a:endParaRPr sz="1800">
              <a:solidFill>
                <a:srgbClr val="595959"/>
              </a:solidFill>
              <a:latin typeface="Arial"/>
              <a:ea typeface="Arial"/>
              <a:cs typeface="Arial"/>
              <a:sym typeface="Arial"/>
            </a:endParaRPr>
          </a:p>
        </p:txBody>
      </p:sp>
      <p:pic>
        <p:nvPicPr>
          <p:cNvPr id="377" name="Google Shape;377;p67"/>
          <p:cNvPicPr preferRelativeResize="0"/>
          <p:nvPr/>
        </p:nvPicPr>
        <p:blipFill rotWithShape="1">
          <a:blip r:embed="rId3">
            <a:alphaModFix/>
          </a:blip>
          <a:srcRect l="12700" t="13185" r="11201" b="13559"/>
          <a:stretch/>
        </p:blipFill>
        <p:spPr>
          <a:xfrm>
            <a:off x="401010" y="283778"/>
            <a:ext cx="787952" cy="8428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50"/>
          <p:cNvSpPr txBox="1">
            <a:spLocks noGrp="1"/>
          </p:cNvSpPr>
          <p:nvPr>
            <p:ph type="ctrTitle"/>
          </p:nvPr>
        </p:nvSpPr>
        <p:spPr>
          <a:xfrm>
            <a:off x="729450" y="1723389"/>
            <a:ext cx="7688100" cy="1849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a:t>Getting to Know Google Tools for Families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381"/>
        <p:cNvGrpSpPr/>
        <p:nvPr/>
      </p:nvGrpSpPr>
      <p:grpSpPr>
        <a:xfrm>
          <a:off x="0" y="0"/>
          <a:ext cx="0" cy="0"/>
          <a:chOff x="0" y="0"/>
          <a:chExt cx="0" cy="0"/>
        </a:xfrm>
      </p:grpSpPr>
      <p:sp>
        <p:nvSpPr>
          <p:cNvPr id="382" name="Google Shape;382;p68"/>
          <p:cNvSpPr txBox="1">
            <a:spLocks noGrp="1"/>
          </p:cNvSpPr>
          <p:nvPr>
            <p:ph type="title"/>
          </p:nvPr>
        </p:nvSpPr>
        <p:spPr>
          <a:xfrm>
            <a:off x="457200" y="586740"/>
            <a:ext cx="8229600" cy="9528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1"/>
              </a:buClr>
              <a:buSzPts val="1100"/>
              <a:buFont typeface="Arial"/>
              <a:buNone/>
            </a:pPr>
            <a:r>
              <a:rPr lang="en" sz="2600" b="1">
                <a:solidFill>
                  <a:srgbClr val="1A1A1A"/>
                </a:solidFill>
                <a:latin typeface="Raleway"/>
                <a:ea typeface="Raleway"/>
                <a:cs typeface="Raleway"/>
                <a:sym typeface="Raleway"/>
              </a:rPr>
              <a:t>Stoplight</a:t>
            </a:r>
            <a:endParaRPr sz="4600" b="1"/>
          </a:p>
        </p:txBody>
      </p:sp>
      <p:sp>
        <p:nvSpPr>
          <p:cNvPr id="383" name="Google Shape;383;p68"/>
          <p:cNvSpPr txBox="1">
            <a:spLocks noGrp="1"/>
          </p:cNvSpPr>
          <p:nvPr>
            <p:ph type="body" idx="4294967295"/>
          </p:nvPr>
        </p:nvSpPr>
        <p:spPr>
          <a:xfrm>
            <a:off x="402175" y="1854333"/>
            <a:ext cx="5037600" cy="3615300"/>
          </a:xfrm>
          <a:prstGeom prst="rect">
            <a:avLst/>
          </a:prstGeom>
          <a:noFill/>
          <a:ln>
            <a:noFill/>
          </a:ln>
        </p:spPr>
        <p:txBody>
          <a:bodyPr spcFirstLastPara="1" wrap="square" lIns="91425" tIns="0" rIns="91425" bIns="45700" anchor="t" anchorCtr="0">
            <a:noAutofit/>
          </a:bodyPr>
          <a:lstStyle/>
          <a:p>
            <a:pPr marL="0" lvl="0" indent="0" algn="l" rtl="0">
              <a:spcBef>
                <a:spcPts val="0"/>
              </a:spcBef>
              <a:spcAft>
                <a:spcPts val="0"/>
              </a:spcAft>
              <a:buNone/>
            </a:pPr>
            <a:r>
              <a:rPr lang="en" b="1"/>
              <a:t>How are you feeling about these Google tools?</a:t>
            </a:r>
            <a:endParaRPr b="1"/>
          </a:p>
          <a:p>
            <a:pPr marL="0" lvl="0" indent="0" algn="l" rtl="0">
              <a:spcBef>
                <a:spcPts val="0"/>
              </a:spcBef>
              <a:spcAft>
                <a:spcPts val="0"/>
              </a:spcAft>
              <a:buNone/>
            </a:pPr>
            <a:endParaRPr sz="1600"/>
          </a:p>
          <a:p>
            <a:pPr marL="228600" lvl="1" indent="-325755" algn="l" rtl="0">
              <a:spcBef>
                <a:spcPts val="0"/>
              </a:spcBef>
              <a:spcAft>
                <a:spcPts val="0"/>
              </a:spcAft>
              <a:buSzPts val="1530"/>
              <a:buChar char="-"/>
            </a:pPr>
            <a:r>
              <a:rPr lang="en" sz="2000" b="1"/>
              <a:t>Red</a:t>
            </a:r>
            <a:r>
              <a:rPr lang="en" b="1"/>
              <a:t> </a:t>
            </a:r>
            <a:r>
              <a:rPr lang="en"/>
              <a:t>- Still new and learning.</a:t>
            </a:r>
            <a:endParaRPr/>
          </a:p>
          <a:p>
            <a:pPr marL="228600" lvl="1" indent="-325755" algn="l" rtl="0">
              <a:spcBef>
                <a:spcPts val="0"/>
              </a:spcBef>
              <a:spcAft>
                <a:spcPts val="0"/>
              </a:spcAft>
              <a:buSzPts val="1530"/>
              <a:buChar char="-"/>
            </a:pPr>
            <a:r>
              <a:rPr lang="en" sz="2000" b="1"/>
              <a:t>Yellow</a:t>
            </a:r>
            <a:r>
              <a:rPr lang="en" sz="2000"/>
              <a:t> </a:t>
            </a:r>
            <a:r>
              <a:rPr lang="en"/>
              <a:t>- Feeling good but have some questions.</a:t>
            </a:r>
            <a:endParaRPr/>
          </a:p>
          <a:p>
            <a:pPr marL="228600" lvl="1" indent="-325755" algn="l" rtl="0">
              <a:spcBef>
                <a:spcPts val="0"/>
              </a:spcBef>
              <a:spcAft>
                <a:spcPts val="0"/>
              </a:spcAft>
              <a:buSzPts val="1530"/>
              <a:buChar char="-"/>
            </a:pPr>
            <a:r>
              <a:rPr lang="en" sz="2000" b="1"/>
              <a:t>Green</a:t>
            </a:r>
            <a:r>
              <a:rPr lang="en"/>
              <a:t> - Feeling like an expert!</a:t>
            </a:r>
            <a:endParaRPr/>
          </a:p>
        </p:txBody>
      </p:sp>
      <p:pic>
        <p:nvPicPr>
          <p:cNvPr id="384" name="Google Shape;384;p68"/>
          <p:cNvPicPr preferRelativeResize="0"/>
          <p:nvPr/>
        </p:nvPicPr>
        <p:blipFill>
          <a:blip r:embed="rId3">
            <a:alphaModFix/>
          </a:blip>
          <a:stretch>
            <a:fillRect/>
          </a:stretch>
        </p:blipFill>
        <p:spPr>
          <a:xfrm>
            <a:off x="5579687" y="586749"/>
            <a:ext cx="2320801" cy="1892975"/>
          </a:xfrm>
          <a:prstGeom prst="rect">
            <a:avLst/>
          </a:prstGeom>
          <a:noFill/>
          <a:ln>
            <a:noFill/>
          </a:ln>
          <a:effectLst>
            <a:outerShdw blurRad="57150" dist="19050" dir="5400000" algn="bl" rotWithShape="0">
              <a:srgbClr val="000000">
                <a:alpha val="50000"/>
              </a:srgbClr>
            </a:outerShdw>
          </a:effectLst>
        </p:spPr>
      </p:pic>
      <p:sp>
        <p:nvSpPr>
          <p:cNvPr id="385" name="Google Shape;385;p68"/>
          <p:cNvSpPr txBox="1"/>
          <p:nvPr/>
        </p:nvSpPr>
        <p:spPr>
          <a:xfrm>
            <a:off x="1258975" y="4389778"/>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t>[insert link here]</a:t>
            </a:r>
            <a:endParaRPr sz="1800" b="1"/>
          </a:p>
        </p:txBody>
      </p:sp>
      <p:sp>
        <p:nvSpPr>
          <p:cNvPr id="386" name="Google Shape;386;p68"/>
          <p:cNvSpPr txBox="1"/>
          <p:nvPr/>
        </p:nvSpPr>
        <p:spPr>
          <a:xfrm>
            <a:off x="5565587" y="3435478"/>
            <a:ext cx="2349000" cy="19086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Lato"/>
                <a:ea typeface="Lato"/>
                <a:cs typeface="Lato"/>
                <a:sym typeface="Lato"/>
              </a:rPr>
              <a:t>[insert QR code]</a:t>
            </a: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390"/>
        <p:cNvGrpSpPr/>
        <p:nvPr/>
      </p:nvGrpSpPr>
      <p:grpSpPr>
        <a:xfrm>
          <a:off x="0" y="0"/>
          <a:ext cx="0" cy="0"/>
          <a:chOff x="0" y="0"/>
          <a:chExt cx="0" cy="0"/>
        </a:xfrm>
      </p:grpSpPr>
      <p:sp>
        <p:nvSpPr>
          <p:cNvPr id="391" name="Google Shape;391;p69"/>
          <p:cNvSpPr txBox="1">
            <a:spLocks noGrp="1"/>
          </p:cNvSpPr>
          <p:nvPr>
            <p:ph type="title"/>
          </p:nvPr>
        </p:nvSpPr>
        <p:spPr>
          <a:xfrm>
            <a:off x="729450" y="1211167"/>
            <a:ext cx="7688700" cy="59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Survey</a:t>
            </a:r>
            <a:endParaRPr/>
          </a:p>
        </p:txBody>
      </p:sp>
      <p:sp>
        <p:nvSpPr>
          <p:cNvPr id="392" name="Google Shape;392;p69"/>
          <p:cNvSpPr txBox="1"/>
          <p:nvPr/>
        </p:nvSpPr>
        <p:spPr>
          <a:xfrm>
            <a:off x="734700" y="2994528"/>
            <a:ext cx="4262700" cy="17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Lato"/>
                <a:ea typeface="Lato"/>
                <a:cs typeface="Lato"/>
                <a:sym typeface="Lato"/>
              </a:rPr>
              <a:t>We would love your feedback!  Please use the tiny url or scan the QR code with your electronic device.  Thank you for joining us today!</a:t>
            </a:r>
            <a:endParaRPr sz="1900">
              <a:latin typeface="Lato"/>
              <a:ea typeface="Lato"/>
              <a:cs typeface="Lato"/>
              <a:sym typeface="Lato"/>
            </a:endParaRPr>
          </a:p>
        </p:txBody>
      </p:sp>
      <p:sp>
        <p:nvSpPr>
          <p:cNvPr id="393" name="Google Shape;393;p69"/>
          <p:cNvSpPr txBox="1"/>
          <p:nvPr/>
        </p:nvSpPr>
        <p:spPr>
          <a:xfrm>
            <a:off x="562850" y="1805775"/>
            <a:ext cx="4786500" cy="7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50" u="sng" dirty="0">
                <a:solidFill>
                  <a:schemeClr val="hlink"/>
                </a:solidFill>
              </a:rPr>
              <a:t>http://k20.ou.edu/g</a:t>
            </a:r>
            <a:endParaRPr sz="2050" u="sng" dirty="0">
              <a:solidFill>
                <a:schemeClr val="hlink"/>
              </a:solidFill>
            </a:endParaRPr>
          </a:p>
          <a:p>
            <a:pPr marL="0" lvl="0" indent="0" algn="l" rtl="0">
              <a:spcBef>
                <a:spcPts val="0"/>
              </a:spcBef>
              <a:spcAft>
                <a:spcPts val="0"/>
              </a:spcAft>
              <a:buNone/>
            </a:pPr>
            <a:endParaRPr sz="1700" dirty="0"/>
          </a:p>
        </p:txBody>
      </p:sp>
      <p:pic>
        <p:nvPicPr>
          <p:cNvPr id="394" name="Google Shape;394;p69"/>
          <p:cNvPicPr preferRelativeResize="0"/>
          <p:nvPr/>
        </p:nvPicPr>
        <p:blipFill>
          <a:blip r:embed="rId3">
            <a:alphaModFix/>
          </a:blip>
          <a:stretch>
            <a:fillRect/>
          </a:stretch>
        </p:blipFill>
        <p:spPr>
          <a:xfrm>
            <a:off x="5426700" y="1524927"/>
            <a:ext cx="3052100" cy="305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51"/>
          <p:cNvSpPr txBox="1">
            <a:spLocks noGrp="1"/>
          </p:cNvSpPr>
          <p:nvPr>
            <p:ph type="title"/>
          </p:nvPr>
        </p:nvSpPr>
        <p:spPr>
          <a:xfrm>
            <a:off x="746250" y="-105611"/>
            <a:ext cx="7651500" cy="1646700"/>
          </a:xfrm>
          <a:prstGeom prst="rect">
            <a:avLst/>
          </a:prstGeom>
          <a:noFill/>
          <a:ln>
            <a:noFill/>
          </a:ln>
        </p:spPr>
        <p:txBody>
          <a:bodyPr spcFirstLastPara="1" wrap="square" lIns="91425" tIns="91425" rIns="91425" bIns="91425" anchor="ctr" anchorCtr="0">
            <a:noAutofit/>
          </a:bodyPr>
          <a:lstStyle/>
          <a:p>
            <a:pPr marL="457200" lvl="0" indent="0" algn="l" rtl="0">
              <a:lnSpc>
                <a:spcPct val="100000"/>
              </a:lnSpc>
              <a:spcBef>
                <a:spcPts val="0"/>
              </a:spcBef>
              <a:spcAft>
                <a:spcPts val="0"/>
              </a:spcAft>
              <a:buNone/>
            </a:pPr>
            <a:endParaRPr sz="1800" b="0">
              <a:latin typeface="Calibri"/>
              <a:ea typeface="Calibri"/>
              <a:cs typeface="Calibri"/>
              <a:sym typeface="Calibri"/>
            </a:endParaRPr>
          </a:p>
          <a:p>
            <a:pPr marL="457200" marR="0" lvl="0" indent="0" algn="l" rtl="0">
              <a:lnSpc>
                <a:spcPct val="100000"/>
              </a:lnSpc>
              <a:spcBef>
                <a:spcPts val="0"/>
              </a:spcBef>
              <a:spcAft>
                <a:spcPts val="0"/>
              </a:spcAft>
              <a:buNone/>
            </a:pPr>
            <a:endParaRPr sz="2400" b="0">
              <a:latin typeface="Lato"/>
              <a:ea typeface="Lato"/>
              <a:cs typeface="Lato"/>
              <a:sym typeface="Lato"/>
            </a:endParaRPr>
          </a:p>
        </p:txBody>
      </p:sp>
      <p:pic>
        <p:nvPicPr>
          <p:cNvPr id="217" name="Google Shape;217;p51"/>
          <p:cNvPicPr preferRelativeResize="0"/>
          <p:nvPr/>
        </p:nvPicPr>
        <p:blipFill rotWithShape="1">
          <a:blip r:embed="rId3">
            <a:alphaModFix/>
          </a:blip>
          <a:srcRect b="21023"/>
          <a:stretch/>
        </p:blipFill>
        <p:spPr>
          <a:xfrm>
            <a:off x="6864450" y="222083"/>
            <a:ext cx="2000399" cy="2002720"/>
          </a:xfrm>
          <a:prstGeom prst="rect">
            <a:avLst/>
          </a:prstGeom>
          <a:noFill/>
          <a:ln>
            <a:noFill/>
          </a:ln>
        </p:spPr>
      </p:pic>
      <p:pic>
        <p:nvPicPr>
          <p:cNvPr id="218" name="Google Shape;218;p51"/>
          <p:cNvPicPr preferRelativeResize="0"/>
          <p:nvPr/>
        </p:nvPicPr>
        <p:blipFill>
          <a:blip r:embed="rId4">
            <a:alphaModFix/>
          </a:blip>
          <a:stretch>
            <a:fillRect/>
          </a:stretch>
        </p:blipFill>
        <p:spPr>
          <a:xfrm>
            <a:off x="746250" y="476389"/>
            <a:ext cx="6028976" cy="4019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52"/>
          <p:cNvSpPr txBox="1">
            <a:spLocks noGrp="1"/>
          </p:cNvSpPr>
          <p:nvPr>
            <p:ph type="title"/>
          </p:nvPr>
        </p:nvSpPr>
        <p:spPr>
          <a:xfrm>
            <a:off x="729450" y="960333"/>
            <a:ext cx="7651500" cy="331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dirty="0"/>
              <a:t>GEAR UP Grant Goals:</a:t>
            </a:r>
            <a:endParaRPr dirty="0"/>
          </a:p>
          <a:p>
            <a:pPr marL="457200" lvl="0" indent="0" algn="l" rtl="0">
              <a:lnSpc>
                <a:spcPct val="100000"/>
              </a:lnSpc>
              <a:spcBef>
                <a:spcPts val="0"/>
              </a:spcBef>
              <a:spcAft>
                <a:spcPts val="0"/>
              </a:spcAft>
              <a:buNone/>
            </a:pPr>
            <a:endParaRPr sz="1800" b="0" dirty="0">
              <a:latin typeface="Calibri"/>
              <a:ea typeface="Calibri"/>
              <a:cs typeface="Calibri"/>
              <a:sym typeface="Calibri"/>
            </a:endParaRPr>
          </a:p>
          <a:p>
            <a:pPr marL="457200" marR="0" lvl="0" indent="-381000" algn="l" rtl="0">
              <a:lnSpc>
                <a:spcPct val="100000"/>
              </a:lnSpc>
              <a:spcBef>
                <a:spcPts val="0"/>
              </a:spcBef>
              <a:spcAft>
                <a:spcPts val="0"/>
              </a:spcAft>
              <a:buSzPts val="2400"/>
              <a:buFont typeface="Lato"/>
              <a:buAutoNum type="arabicPeriod"/>
            </a:pPr>
            <a:r>
              <a:rPr lang="en" sz="2400" b="0" dirty="0">
                <a:latin typeface="Lato"/>
                <a:ea typeface="Lato"/>
                <a:cs typeface="Lato"/>
                <a:sym typeface="Lato"/>
              </a:rPr>
              <a:t>Increase cohort academic performance and preparation for postsecondary education.</a:t>
            </a:r>
            <a:endParaRPr sz="2400" b="0" dirty="0">
              <a:latin typeface="Lato"/>
              <a:ea typeface="Lato"/>
              <a:cs typeface="Lato"/>
              <a:sym typeface="Lato"/>
            </a:endParaRPr>
          </a:p>
          <a:p>
            <a:pPr marL="457200" marR="0" lvl="0" indent="-381000" algn="l" rtl="0">
              <a:lnSpc>
                <a:spcPct val="100000"/>
              </a:lnSpc>
              <a:spcBef>
                <a:spcPts val="0"/>
              </a:spcBef>
              <a:spcAft>
                <a:spcPts val="0"/>
              </a:spcAft>
              <a:buSzPts val="2400"/>
              <a:buFont typeface="Lato"/>
              <a:buAutoNum type="arabicPeriod"/>
            </a:pPr>
            <a:r>
              <a:rPr lang="en" sz="2400" b="0" dirty="0">
                <a:latin typeface="Lato"/>
                <a:ea typeface="Lato"/>
                <a:cs typeface="Lato"/>
                <a:sym typeface="Lato"/>
              </a:rPr>
              <a:t>Increase high school graduation and postsecondary education participation.</a:t>
            </a:r>
            <a:endParaRPr sz="2400" b="0" dirty="0">
              <a:latin typeface="Lato"/>
              <a:ea typeface="Lato"/>
              <a:cs typeface="Lato"/>
              <a:sym typeface="Lato"/>
            </a:endParaRPr>
          </a:p>
          <a:p>
            <a:pPr marL="457200" marR="0" lvl="0" indent="-381000" algn="l" rtl="0">
              <a:lnSpc>
                <a:spcPct val="100000"/>
              </a:lnSpc>
              <a:spcBef>
                <a:spcPts val="0"/>
              </a:spcBef>
              <a:spcAft>
                <a:spcPts val="0"/>
              </a:spcAft>
              <a:buSzPts val="2400"/>
              <a:buFont typeface="Lato"/>
              <a:buAutoNum type="arabicPeriod"/>
            </a:pPr>
            <a:r>
              <a:rPr lang="en" sz="2400" b="0" dirty="0">
                <a:latin typeface="Lato"/>
                <a:ea typeface="Lato"/>
                <a:cs typeface="Lato"/>
                <a:sym typeface="Lato"/>
              </a:rPr>
              <a:t>Increase student educational expectations and student and family knowledge of postsecondary education options, preparation, and financing.</a:t>
            </a:r>
            <a:endParaRPr sz="2400" b="0" dirty="0">
              <a:latin typeface="Lato"/>
              <a:ea typeface="Lato"/>
              <a:cs typeface="Lato"/>
              <a:sym typeface="Lato"/>
            </a:endParaRPr>
          </a:p>
        </p:txBody>
      </p:sp>
      <p:pic>
        <p:nvPicPr>
          <p:cNvPr id="224" name="Google Shape;224;p52"/>
          <p:cNvPicPr preferRelativeResize="0"/>
          <p:nvPr/>
        </p:nvPicPr>
        <p:blipFill rotWithShape="1">
          <a:blip r:embed="rId3">
            <a:alphaModFix/>
          </a:blip>
          <a:srcRect b="21023"/>
          <a:stretch/>
        </p:blipFill>
        <p:spPr>
          <a:xfrm>
            <a:off x="6864450" y="222083"/>
            <a:ext cx="2000399" cy="20027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53"/>
          <p:cNvSpPr txBox="1">
            <a:spLocks noGrp="1"/>
          </p:cNvSpPr>
          <p:nvPr>
            <p:ph type="title"/>
          </p:nvPr>
        </p:nvSpPr>
        <p:spPr>
          <a:xfrm>
            <a:off x="729450" y="960333"/>
            <a:ext cx="7871700" cy="3481800"/>
          </a:xfrm>
          <a:prstGeom prst="rect">
            <a:avLst/>
          </a:prstGeom>
          <a:noFill/>
          <a:ln>
            <a:noFill/>
          </a:ln>
        </p:spPr>
        <p:txBody>
          <a:bodyPr spcFirstLastPara="1" wrap="square" lIns="0" tIns="41900" rIns="0" bIns="0" anchor="ctr" anchorCtr="0">
            <a:noAutofit/>
          </a:bodyPr>
          <a:lstStyle/>
          <a:p>
            <a:pPr marL="0" lvl="0" indent="0" algn="l" rtl="0">
              <a:lnSpc>
                <a:spcPct val="100000"/>
              </a:lnSpc>
              <a:spcBef>
                <a:spcPts val="0"/>
              </a:spcBef>
              <a:spcAft>
                <a:spcPts val="0"/>
              </a:spcAft>
              <a:buClr>
                <a:schemeClr val="accent4"/>
              </a:buClr>
              <a:buSzPts val="4600"/>
              <a:buFont typeface="Avenir"/>
              <a:buNone/>
            </a:pPr>
            <a:r>
              <a:rPr lang="en"/>
              <a:t>Objectives:</a:t>
            </a:r>
            <a:endParaRPr/>
          </a:p>
          <a:p>
            <a:pPr marL="0" lvl="0" indent="0" algn="l" rtl="0">
              <a:spcBef>
                <a:spcPts val="0"/>
              </a:spcBef>
              <a:spcAft>
                <a:spcPts val="0"/>
              </a:spcAft>
              <a:buNone/>
            </a:pPr>
            <a:endParaRPr sz="1800"/>
          </a:p>
          <a:p>
            <a:pPr marL="0" lvl="0" indent="0" algn="l" rtl="0">
              <a:spcBef>
                <a:spcPts val="0"/>
              </a:spcBef>
              <a:spcAft>
                <a:spcPts val="0"/>
              </a:spcAft>
              <a:buNone/>
            </a:pPr>
            <a:r>
              <a:rPr lang="en" sz="2400" b="0">
                <a:latin typeface="Lato"/>
                <a:ea typeface="Lato"/>
                <a:cs typeface="Lato"/>
                <a:sym typeface="Lato"/>
              </a:rPr>
              <a:t>The K20 GEAR UP Google Tools for Families presentation engages parents to become better informed about Google education software so they have the necessary skills to forge the parent-school-community partnerships essential to improving academic achievement for students.</a:t>
            </a:r>
            <a:endParaRPr sz="2400" b="0">
              <a:latin typeface="Lato"/>
              <a:ea typeface="Lato"/>
              <a:cs typeface="Lato"/>
              <a:sym typeface="Lato"/>
            </a:endParaRPr>
          </a:p>
          <a:p>
            <a:pPr marL="0" lvl="0" indent="0" algn="l" rtl="0">
              <a:spcBef>
                <a:spcPts val="0"/>
              </a:spcBef>
              <a:spcAft>
                <a:spcPts val="0"/>
              </a:spcAft>
              <a:buNone/>
            </a:pPr>
            <a:endParaRPr sz="2400" b="0">
              <a:latin typeface="Lato"/>
              <a:ea typeface="Lato"/>
              <a:cs typeface="Lato"/>
              <a:sym typeface="Lato"/>
            </a:endParaRPr>
          </a:p>
        </p:txBody>
      </p:sp>
      <p:pic>
        <p:nvPicPr>
          <p:cNvPr id="231" name="Google Shape;231;p53"/>
          <p:cNvPicPr preferRelativeResize="0"/>
          <p:nvPr/>
        </p:nvPicPr>
        <p:blipFill rotWithShape="1">
          <a:blip r:embed="rId3">
            <a:alphaModFix/>
          </a:blip>
          <a:srcRect b="21023"/>
          <a:stretch/>
        </p:blipFill>
        <p:spPr>
          <a:xfrm>
            <a:off x="6922875" y="200444"/>
            <a:ext cx="2000399" cy="20027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4"/>
          <p:cNvSpPr txBox="1">
            <a:spLocks noGrp="1"/>
          </p:cNvSpPr>
          <p:nvPr>
            <p:ph type="title"/>
          </p:nvPr>
        </p:nvSpPr>
        <p:spPr>
          <a:xfrm>
            <a:off x="729450" y="960333"/>
            <a:ext cx="6368400" cy="4038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dirty="0"/>
              <a:t>Session Goals:</a:t>
            </a:r>
            <a:endParaRPr b="0" dirty="0"/>
          </a:p>
          <a:p>
            <a:pPr marL="457200" lvl="0" indent="-368300" algn="l" rtl="0">
              <a:lnSpc>
                <a:spcPct val="115000"/>
              </a:lnSpc>
              <a:spcBef>
                <a:spcPts val="1100"/>
              </a:spcBef>
              <a:spcAft>
                <a:spcPts val="0"/>
              </a:spcAft>
              <a:buSzPts val="2200"/>
              <a:buFont typeface="Lato"/>
              <a:buAutoNum type="arabicPeriod"/>
            </a:pPr>
            <a:r>
              <a:rPr lang="en" sz="2200" b="0" dirty="0">
                <a:latin typeface="Lato"/>
                <a:ea typeface="Lato"/>
                <a:cs typeface="Lato"/>
                <a:sym typeface="Lato"/>
              </a:rPr>
              <a:t>Participants will analyze and identify parental engagement and involvement within a virtual platform.</a:t>
            </a:r>
            <a:endParaRPr sz="2200" b="0" dirty="0">
              <a:latin typeface="Lato"/>
              <a:ea typeface="Lato"/>
              <a:cs typeface="Lato"/>
              <a:sym typeface="Lato"/>
            </a:endParaRPr>
          </a:p>
          <a:p>
            <a:pPr marL="457200" lvl="0" indent="-368300" algn="l" rtl="0">
              <a:lnSpc>
                <a:spcPct val="115000"/>
              </a:lnSpc>
              <a:spcBef>
                <a:spcPts val="0"/>
              </a:spcBef>
              <a:spcAft>
                <a:spcPts val="0"/>
              </a:spcAft>
              <a:buSzPts val="2200"/>
              <a:buFont typeface="Lato"/>
              <a:buAutoNum type="arabicPeriod"/>
            </a:pPr>
            <a:r>
              <a:rPr lang="en" sz="2200" b="0" dirty="0">
                <a:latin typeface="Lato"/>
                <a:ea typeface="Lato"/>
                <a:cs typeface="Lato"/>
                <a:sym typeface="Lato"/>
              </a:rPr>
              <a:t>Participants will engage in numerous features of Google Tools and learn how they can support their students in a virtual environment.  </a:t>
            </a:r>
            <a:endParaRPr sz="2200" b="0" dirty="0">
              <a:latin typeface="Lato"/>
              <a:ea typeface="Lato"/>
              <a:cs typeface="Lato"/>
              <a:sym typeface="Lato"/>
            </a:endParaRPr>
          </a:p>
          <a:p>
            <a:pPr marL="457200" lvl="0" indent="0" algn="l" rtl="0">
              <a:lnSpc>
                <a:spcPct val="115000"/>
              </a:lnSpc>
              <a:spcBef>
                <a:spcPts val="1100"/>
              </a:spcBef>
              <a:spcAft>
                <a:spcPts val="1100"/>
              </a:spcAft>
              <a:buNone/>
            </a:pPr>
            <a:endParaRPr sz="1800" b="0" dirty="0">
              <a:latin typeface="Lato"/>
              <a:ea typeface="Lato"/>
              <a:cs typeface="Lato"/>
              <a:sym typeface="Lato"/>
            </a:endParaRPr>
          </a:p>
        </p:txBody>
      </p:sp>
      <p:pic>
        <p:nvPicPr>
          <p:cNvPr id="237" name="Google Shape;237;p54"/>
          <p:cNvPicPr preferRelativeResize="0"/>
          <p:nvPr/>
        </p:nvPicPr>
        <p:blipFill rotWithShape="1">
          <a:blip r:embed="rId3">
            <a:alphaModFix/>
          </a:blip>
          <a:srcRect b="21023"/>
          <a:stretch/>
        </p:blipFill>
        <p:spPr>
          <a:xfrm>
            <a:off x="6877275" y="191889"/>
            <a:ext cx="2000399" cy="20027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241"/>
        <p:cNvGrpSpPr/>
        <p:nvPr/>
      </p:nvGrpSpPr>
      <p:grpSpPr>
        <a:xfrm>
          <a:off x="0" y="0"/>
          <a:ext cx="0" cy="0"/>
          <a:chOff x="0" y="0"/>
          <a:chExt cx="0" cy="0"/>
        </a:xfrm>
      </p:grpSpPr>
      <p:sp>
        <p:nvSpPr>
          <p:cNvPr id="242" name="Google Shape;242;p55"/>
          <p:cNvSpPr txBox="1">
            <a:spLocks noGrp="1"/>
          </p:cNvSpPr>
          <p:nvPr>
            <p:ph type="body" idx="1"/>
          </p:nvPr>
        </p:nvSpPr>
        <p:spPr>
          <a:xfrm>
            <a:off x="4591950" y="2055850"/>
            <a:ext cx="3862500" cy="25122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000000"/>
              </a:buClr>
              <a:buSzPts val="1900"/>
              <a:buChar char="●"/>
            </a:pPr>
            <a:r>
              <a:rPr lang="en" sz="1900">
                <a:solidFill>
                  <a:srgbClr val="000000"/>
                </a:solidFill>
              </a:rPr>
              <a:t>Google Slides</a:t>
            </a:r>
            <a:endParaRPr sz="1900">
              <a:solidFill>
                <a:srgbClr val="000000"/>
              </a:solidFill>
            </a:endParaRPr>
          </a:p>
          <a:p>
            <a:pPr marL="0" lvl="0" indent="0" algn="l" rtl="0">
              <a:spcBef>
                <a:spcPts val="0"/>
              </a:spcBef>
              <a:spcAft>
                <a:spcPts val="0"/>
              </a:spcAft>
              <a:buNone/>
            </a:pPr>
            <a:endParaRPr sz="1900">
              <a:solidFill>
                <a:srgbClr val="000000"/>
              </a:solidFill>
            </a:endParaRPr>
          </a:p>
          <a:p>
            <a:pPr marL="0" lvl="0" indent="0" algn="l" rtl="0">
              <a:spcBef>
                <a:spcPts val="0"/>
              </a:spcBef>
              <a:spcAft>
                <a:spcPts val="0"/>
              </a:spcAft>
              <a:buNone/>
            </a:pPr>
            <a:endParaRPr sz="1900">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Google Drive </a:t>
            </a:r>
            <a:endParaRPr sz="1900">
              <a:solidFill>
                <a:srgbClr val="000000"/>
              </a:solidFill>
            </a:endParaRPr>
          </a:p>
          <a:p>
            <a:pPr marL="914400" lvl="0" indent="0" algn="l" rtl="0">
              <a:spcBef>
                <a:spcPts val="0"/>
              </a:spcBef>
              <a:spcAft>
                <a:spcPts val="0"/>
              </a:spcAft>
              <a:buNone/>
            </a:pPr>
            <a:endParaRPr sz="1900">
              <a:solidFill>
                <a:srgbClr val="000000"/>
              </a:solidFill>
            </a:endParaRPr>
          </a:p>
          <a:p>
            <a:pPr marL="0" lvl="0" indent="0" algn="l" rtl="0">
              <a:spcBef>
                <a:spcPts val="0"/>
              </a:spcBef>
              <a:spcAft>
                <a:spcPts val="0"/>
              </a:spcAft>
              <a:buNone/>
            </a:pPr>
            <a:endParaRPr sz="1900">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Google Explore</a:t>
            </a:r>
            <a:endParaRPr sz="1900">
              <a:solidFill>
                <a:srgbClr val="000000"/>
              </a:solidFill>
            </a:endParaRPr>
          </a:p>
          <a:p>
            <a:pPr marL="0" lvl="0" indent="0" algn="l" rtl="0">
              <a:spcBef>
                <a:spcPts val="0"/>
              </a:spcBef>
              <a:spcAft>
                <a:spcPts val="0"/>
              </a:spcAft>
              <a:buNone/>
            </a:pPr>
            <a:endParaRPr sz="1900">
              <a:solidFill>
                <a:srgbClr val="000000"/>
              </a:solidFill>
            </a:endParaRPr>
          </a:p>
        </p:txBody>
      </p:sp>
      <p:sp>
        <p:nvSpPr>
          <p:cNvPr id="243" name="Google Shape;243;p55"/>
          <p:cNvSpPr txBox="1">
            <a:spLocks noGrp="1"/>
          </p:cNvSpPr>
          <p:nvPr>
            <p:ph type="title"/>
          </p:nvPr>
        </p:nvSpPr>
        <p:spPr>
          <a:xfrm>
            <a:off x="727650" y="1250306"/>
            <a:ext cx="7688700" cy="59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Topics for today’s session: </a:t>
            </a:r>
            <a:endParaRPr/>
          </a:p>
        </p:txBody>
      </p:sp>
      <p:sp>
        <p:nvSpPr>
          <p:cNvPr id="244" name="Google Shape;244;p55"/>
          <p:cNvSpPr txBox="1">
            <a:spLocks noGrp="1"/>
          </p:cNvSpPr>
          <p:nvPr>
            <p:ph type="body" idx="1"/>
          </p:nvPr>
        </p:nvSpPr>
        <p:spPr>
          <a:xfrm>
            <a:off x="729450" y="2055850"/>
            <a:ext cx="3862500" cy="251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Google Docs</a:t>
            </a:r>
            <a:endParaRPr sz="1900">
              <a:solidFill>
                <a:srgbClr val="000000"/>
              </a:solidFill>
            </a:endParaRPr>
          </a:p>
          <a:p>
            <a:pPr marL="914400" lvl="0" indent="0" algn="l" rtl="0">
              <a:spcBef>
                <a:spcPts val="0"/>
              </a:spcBef>
              <a:spcAft>
                <a:spcPts val="0"/>
              </a:spcAft>
              <a:buNone/>
            </a:pPr>
            <a:endParaRPr sz="1900">
              <a:solidFill>
                <a:srgbClr val="000000"/>
              </a:solidFill>
            </a:endParaRPr>
          </a:p>
          <a:p>
            <a:pPr marL="914400" lvl="0" indent="0" algn="l" rtl="0">
              <a:spcBef>
                <a:spcPts val="0"/>
              </a:spcBef>
              <a:spcAft>
                <a:spcPts val="0"/>
              </a:spcAft>
              <a:buNone/>
            </a:pPr>
            <a:endParaRPr sz="1900">
              <a:solidFill>
                <a:srgbClr val="000000"/>
              </a:solidFill>
            </a:endParaRPr>
          </a:p>
          <a:p>
            <a:pPr marL="0" lvl="0" indent="0" algn="l" rtl="0">
              <a:spcBef>
                <a:spcPts val="0"/>
              </a:spcBef>
              <a:spcAft>
                <a:spcPts val="0"/>
              </a:spcAft>
              <a:buNone/>
            </a:pPr>
            <a:endParaRPr sz="1900">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Google Sheets</a:t>
            </a:r>
            <a:endParaRPr sz="1900">
              <a:solidFill>
                <a:srgbClr val="000000"/>
              </a:solidFill>
            </a:endParaRPr>
          </a:p>
          <a:p>
            <a:pPr marL="0" lvl="0" indent="0" algn="l" rtl="0">
              <a:spcBef>
                <a:spcPts val="0"/>
              </a:spcBef>
              <a:spcAft>
                <a:spcPts val="0"/>
              </a:spcAft>
              <a:buNone/>
            </a:pPr>
            <a:endParaRPr sz="1900">
              <a:solidFill>
                <a:srgbClr val="000000"/>
              </a:solidFill>
            </a:endParaRPr>
          </a:p>
          <a:p>
            <a:pPr marL="914400" lvl="0" indent="0" algn="l" rtl="0">
              <a:spcBef>
                <a:spcPts val="0"/>
              </a:spcBef>
              <a:spcAft>
                <a:spcPts val="0"/>
              </a:spcAft>
              <a:buNone/>
            </a:pPr>
            <a:endParaRPr sz="1900">
              <a:solidFill>
                <a:srgbClr val="000000"/>
              </a:solidFill>
            </a:endParaRPr>
          </a:p>
          <a:p>
            <a:pPr marL="0" lvl="0" indent="0" algn="l" rtl="0">
              <a:spcBef>
                <a:spcPts val="0"/>
              </a:spcBef>
              <a:spcAft>
                <a:spcPts val="0"/>
              </a:spcAft>
              <a:buNone/>
            </a:pPr>
            <a:endParaRPr sz="1900">
              <a:solidFill>
                <a:srgbClr val="000000"/>
              </a:solidFill>
            </a:endParaRPr>
          </a:p>
        </p:txBody>
      </p:sp>
      <p:pic>
        <p:nvPicPr>
          <p:cNvPr id="245" name="Google Shape;245;p55"/>
          <p:cNvPicPr preferRelativeResize="0"/>
          <p:nvPr/>
        </p:nvPicPr>
        <p:blipFill>
          <a:blip r:embed="rId3">
            <a:alphaModFix/>
          </a:blip>
          <a:stretch>
            <a:fillRect/>
          </a:stretch>
        </p:blipFill>
        <p:spPr>
          <a:xfrm>
            <a:off x="2998228" y="3446135"/>
            <a:ext cx="874476" cy="874476"/>
          </a:xfrm>
          <a:prstGeom prst="rect">
            <a:avLst/>
          </a:prstGeom>
          <a:noFill/>
          <a:ln>
            <a:noFill/>
          </a:ln>
        </p:spPr>
      </p:pic>
      <p:pic>
        <p:nvPicPr>
          <p:cNvPr id="246" name="Google Shape;246;p55"/>
          <p:cNvPicPr preferRelativeResize="0"/>
          <p:nvPr/>
        </p:nvPicPr>
        <p:blipFill>
          <a:blip r:embed="rId4">
            <a:alphaModFix/>
          </a:blip>
          <a:stretch>
            <a:fillRect/>
          </a:stretch>
        </p:blipFill>
        <p:spPr>
          <a:xfrm>
            <a:off x="6907327" y="1844898"/>
            <a:ext cx="874476" cy="874476"/>
          </a:xfrm>
          <a:prstGeom prst="rect">
            <a:avLst/>
          </a:prstGeom>
          <a:noFill/>
          <a:ln>
            <a:noFill/>
          </a:ln>
        </p:spPr>
      </p:pic>
      <p:pic>
        <p:nvPicPr>
          <p:cNvPr id="247" name="Google Shape;247;p55"/>
          <p:cNvPicPr preferRelativeResize="0"/>
          <p:nvPr/>
        </p:nvPicPr>
        <p:blipFill>
          <a:blip r:embed="rId5">
            <a:alphaModFix/>
          </a:blip>
          <a:stretch>
            <a:fillRect/>
          </a:stretch>
        </p:blipFill>
        <p:spPr>
          <a:xfrm>
            <a:off x="2998233" y="2055851"/>
            <a:ext cx="874476" cy="874476"/>
          </a:xfrm>
          <a:prstGeom prst="rect">
            <a:avLst/>
          </a:prstGeom>
          <a:noFill/>
          <a:ln>
            <a:noFill/>
          </a:ln>
        </p:spPr>
      </p:pic>
      <p:pic>
        <p:nvPicPr>
          <p:cNvPr id="248" name="Google Shape;248;p55"/>
          <p:cNvPicPr preferRelativeResize="0"/>
          <p:nvPr/>
        </p:nvPicPr>
        <p:blipFill>
          <a:blip r:embed="rId6">
            <a:alphaModFix/>
          </a:blip>
          <a:stretch>
            <a:fillRect/>
          </a:stretch>
        </p:blipFill>
        <p:spPr>
          <a:xfrm>
            <a:off x="6907322" y="2887850"/>
            <a:ext cx="874476" cy="874476"/>
          </a:xfrm>
          <a:prstGeom prst="rect">
            <a:avLst/>
          </a:prstGeom>
          <a:noFill/>
          <a:ln>
            <a:noFill/>
          </a:ln>
        </p:spPr>
      </p:pic>
      <p:pic>
        <p:nvPicPr>
          <p:cNvPr id="249" name="Google Shape;249;p55"/>
          <p:cNvPicPr preferRelativeResize="0"/>
          <p:nvPr/>
        </p:nvPicPr>
        <p:blipFill rotWithShape="1">
          <a:blip r:embed="rId7">
            <a:alphaModFix/>
          </a:blip>
          <a:srcRect l="7743" r="8721" b="6015"/>
          <a:stretch/>
        </p:blipFill>
        <p:spPr>
          <a:xfrm>
            <a:off x="6979325" y="3930811"/>
            <a:ext cx="730475" cy="82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253"/>
        <p:cNvGrpSpPr/>
        <p:nvPr/>
      </p:nvGrpSpPr>
      <p:grpSpPr>
        <a:xfrm>
          <a:off x="0" y="0"/>
          <a:ext cx="0" cy="0"/>
          <a:chOff x="0" y="0"/>
          <a:chExt cx="0" cy="0"/>
        </a:xfrm>
      </p:grpSpPr>
      <p:sp>
        <p:nvSpPr>
          <p:cNvPr id="254" name="Google Shape;254;p56"/>
          <p:cNvSpPr txBox="1">
            <a:spLocks noGrp="1"/>
          </p:cNvSpPr>
          <p:nvPr>
            <p:ph type="title"/>
          </p:nvPr>
        </p:nvSpPr>
        <p:spPr>
          <a:xfrm>
            <a:off x="729450" y="1211167"/>
            <a:ext cx="7688700" cy="59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Session Will Be a Success If...</a:t>
            </a:r>
            <a:endParaRPr/>
          </a:p>
        </p:txBody>
      </p:sp>
      <p:sp>
        <p:nvSpPr>
          <p:cNvPr id="255" name="Google Shape;255;p56"/>
          <p:cNvSpPr txBox="1">
            <a:spLocks noGrp="1"/>
          </p:cNvSpPr>
          <p:nvPr>
            <p:ph type="body" idx="1"/>
          </p:nvPr>
        </p:nvSpPr>
        <p:spPr>
          <a:xfrm>
            <a:off x="729450" y="2055850"/>
            <a:ext cx="4619100" cy="2512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What are you hoping to leave this webinar being able to do?</a:t>
            </a:r>
            <a:endParaRPr sz="1600"/>
          </a:p>
          <a:p>
            <a:pPr marL="457200" lvl="0" indent="-330200" algn="l" rtl="0">
              <a:spcBef>
                <a:spcPts val="0"/>
              </a:spcBef>
              <a:spcAft>
                <a:spcPts val="0"/>
              </a:spcAft>
              <a:buSzPts val="1600"/>
              <a:buChar char="●"/>
            </a:pPr>
            <a:r>
              <a:rPr lang="en" sz="1600"/>
              <a:t>What questions do you hope will be answered?</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[insert link]</a:t>
            </a:r>
            <a:endParaRPr sz="1600"/>
          </a:p>
        </p:txBody>
      </p:sp>
      <p:pic>
        <p:nvPicPr>
          <p:cNvPr id="256" name="Google Shape;256;p56"/>
          <p:cNvPicPr preferRelativeResize="0"/>
          <p:nvPr/>
        </p:nvPicPr>
        <p:blipFill>
          <a:blip r:embed="rId3">
            <a:alphaModFix/>
          </a:blip>
          <a:stretch>
            <a:fillRect/>
          </a:stretch>
        </p:blipFill>
        <p:spPr>
          <a:xfrm rot="813916">
            <a:off x="6171911" y="1574137"/>
            <a:ext cx="2725707" cy="2425897"/>
          </a:xfrm>
          <a:prstGeom prst="rect">
            <a:avLst/>
          </a:prstGeom>
          <a:noFill/>
          <a:ln>
            <a:noFill/>
          </a:ln>
          <a:effectLst>
            <a:outerShdw blurRad="657225" dist="114300" dir="7740000" algn="bl" rotWithShape="0">
              <a:srgbClr val="666666"/>
            </a:outerShdw>
          </a:effectLst>
        </p:spPr>
      </p:pic>
      <p:sp>
        <p:nvSpPr>
          <p:cNvPr id="257" name="Google Shape;257;p56"/>
          <p:cNvSpPr txBox="1"/>
          <p:nvPr/>
        </p:nvSpPr>
        <p:spPr>
          <a:xfrm>
            <a:off x="2999675" y="3426150"/>
            <a:ext cx="2349000" cy="19086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[insert QR code]</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261"/>
        <p:cNvGrpSpPr/>
        <p:nvPr/>
      </p:nvGrpSpPr>
      <p:grpSpPr>
        <a:xfrm>
          <a:off x="0" y="0"/>
          <a:ext cx="0" cy="0"/>
          <a:chOff x="0" y="0"/>
          <a:chExt cx="0" cy="0"/>
        </a:xfrm>
      </p:grpSpPr>
      <p:grpSp>
        <p:nvGrpSpPr>
          <p:cNvPr id="262" name="Google Shape;262;p57"/>
          <p:cNvGrpSpPr/>
          <p:nvPr/>
        </p:nvGrpSpPr>
        <p:grpSpPr>
          <a:xfrm>
            <a:off x="2656108" y="961449"/>
            <a:ext cx="7145158" cy="4808097"/>
            <a:chOff x="1001060" y="859413"/>
            <a:chExt cx="7030560" cy="4671230"/>
          </a:xfrm>
        </p:grpSpPr>
        <p:pic>
          <p:nvPicPr>
            <p:cNvPr id="263" name="Google Shape;263;p57"/>
            <p:cNvPicPr preferRelativeResize="0"/>
            <p:nvPr/>
          </p:nvPicPr>
          <p:blipFill>
            <a:blip r:embed="rId3">
              <a:alphaModFix amt="42000"/>
            </a:blip>
            <a:stretch>
              <a:fillRect/>
            </a:stretch>
          </p:blipFill>
          <p:spPr>
            <a:xfrm>
              <a:off x="1001060" y="859413"/>
              <a:ext cx="7030560" cy="4671230"/>
            </a:xfrm>
            <a:prstGeom prst="rect">
              <a:avLst/>
            </a:prstGeom>
            <a:noFill/>
            <a:ln>
              <a:noFill/>
            </a:ln>
          </p:spPr>
        </p:pic>
        <p:pic>
          <p:nvPicPr>
            <p:cNvPr id="264" name="Google Shape;264;p57"/>
            <p:cNvPicPr preferRelativeResize="0"/>
            <p:nvPr/>
          </p:nvPicPr>
          <p:blipFill>
            <a:blip r:embed="rId4">
              <a:alphaModFix/>
            </a:blip>
            <a:stretch>
              <a:fillRect/>
            </a:stretch>
          </p:blipFill>
          <p:spPr>
            <a:xfrm>
              <a:off x="6080429" y="2946583"/>
              <a:ext cx="412800" cy="411408"/>
            </a:xfrm>
            <a:prstGeom prst="rect">
              <a:avLst/>
            </a:prstGeom>
            <a:noFill/>
            <a:ln>
              <a:noFill/>
            </a:ln>
          </p:spPr>
        </p:pic>
        <p:pic>
          <p:nvPicPr>
            <p:cNvPr id="265" name="Google Shape;265;p57"/>
            <p:cNvPicPr preferRelativeResize="0"/>
            <p:nvPr/>
          </p:nvPicPr>
          <p:blipFill>
            <a:blip r:embed="rId5">
              <a:alphaModFix/>
            </a:blip>
            <a:stretch>
              <a:fillRect/>
            </a:stretch>
          </p:blipFill>
          <p:spPr>
            <a:xfrm>
              <a:off x="2665683" y="3769389"/>
              <a:ext cx="500418" cy="498730"/>
            </a:xfrm>
            <a:prstGeom prst="rect">
              <a:avLst/>
            </a:prstGeom>
            <a:noFill/>
            <a:ln>
              <a:noFill/>
            </a:ln>
          </p:spPr>
        </p:pic>
        <p:pic>
          <p:nvPicPr>
            <p:cNvPr id="266" name="Google Shape;266;p57"/>
            <p:cNvPicPr preferRelativeResize="0"/>
            <p:nvPr/>
          </p:nvPicPr>
          <p:blipFill>
            <a:blip r:embed="rId6">
              <a:alphaModFix/>
            </a:blip>
            <a:stretch>
              <a:fillRect/>
            </a:stretch>
          </p:blipFill>
          <p:spPr>
            <a:xfrm>
              <a:off x="5748925" y="4077779"/>
              <a:ext cx="444484" cy="442985"/>
            </a:xfrm>
            <a:prstGeom prst="rect">
              <a:avLst/>
            </a:prstGeom>
            <a:noFill/>
            <a:ln>
              <a:noFill/>
            </a:ln>
          </p:spPr>
        </p:pic>
        <p:pic>
          <p:nvPicPr>
            <p:cNvPr id="267" name="Google Shape;267;p57"/>
            <p:cNvPicPr preferRelativeResize="0"/>
            <p:nvPr/>
          </p:nvPicPr>
          <p:blipFill rotWithShape="1">
            <a:blip r:embed="rId7">
              <a:alphaModFix/>
            </a:blip>
            <a:srcRect r="85788"/>
            <a:stretch/>
          </p:blipFill>
          <p:spPr>
            <a:xfrm>
              <a:off x="5437518" y="4268125"/>
              <a:ext cx="412800" cy="542775"/>
            </a:xfrm>
            <a:prstGeom prst="rect">
              <a:avLst/>
            </a:prstGeom>
            <a:noFill/>
            <a:ln>
              <a:noFill/>
            </a:ln>
          </p:spPr>
        </p:pic>
        <p:pic>
          <p:nvPicPr>
            <p:cNvPr id="268" name="Google Shape;268;p57"/>
            <p:cNvPicPr preferRelativeResize="0"/>
            <p:nvPr/>
          </p:nvPicPr>
          <p:blipFill>
            <a:blip r:embed="rId8">
              <a:alphaModFix/>
            </a:blip>
            <a:stretch>
              <a:fillRect/>
            </a:stretch>
          </p:blipFill>
          <p:spPr>
            <a:xfrm>
              <a:off x="4294076" y="4756600"/>
              <a:ext cx="412800" cy="412777"/>
            </a:xfrm>
            <a:prstGeom prst="rect">
              <a:avLst/>
            </a:prstGeom>
            <a:noFill/>
            <a:ln>
              <a:noFill/>
            </a:ln>
          </p:spPr>
        </p:pic>
        <p:pic>
          <p:nvPicPr>
            <p:cNvPr id="269" name="Google Shape;269;p57"/>
            <p:cNvPicPr preferRelativeResize="0"/>
            <p:nvPr/>
          </p:nvPicPr>
          <p:blipFill>
            <a:blip r:embed="rId9">
              <a:alphaModFix/>
            </a:blip>
            <a:stretch>
              <a:fillRect/>
            </a:stretch>
          </p:blipFill>
          <p:spPr>
            <a:xfrm>
              <a:off x="3936275" y="1228774"/>
              <a:ext cx="500418" cy="498730"/>
            </a:xfrm>
            <a:prstGeom prst="rect">
              <a:avLst/>
            </a:prstGeom>
            <a:noFill/>
            <a:ln>
              <a:noFill/>
            </a:ln>
          </p:spPr>
        </p:pic>
        <p:pic>
          <p:nvPicPr>
            <p:cNvPr id="270" name="Google Shape;270;p57"/>
            <p:cNvPicPr preferRelativeResize="0"/>
            <p:nvPr/>
          </p:nvPicPr>
          <p:blipFill>
            <a:blip r:embed="rId10">
              <a:alphaModFix/>
            </a:blip>
            <a:stretch>
              <a:fillRect/>
            </a:stretch>
          </p:blipFill>
          <p:spPr>
            <a:xfrm>
              <a:off x="3039076" y="2304173"/>
              <a:ext cx="2904615" cy="1696185"/>
            </a:xfrm>
            <a:prstGeom prst="rect">
              <a:avLst/>
            </a:prstGeom>
            <a:noFill/>
            <a:ln>
              <a:noFill/>
            </a:ln>
          </p:spPr>
        </p:pic>
        <p:pic>
          <p:nvPicPr>
            <p:cNvPr id="271" name="Google Shape;271;p57"/>
            <p:cNvPicPr preferRelativeResize="0"/>
            <p:nvPr/>
          </p:nvPicPr>
          <p:blipFill>
            <a:blip r:embed="rId11">
              <a:alphaModFix/>
            </a:blip>
            <a:stretch>
              <a:fillRect/>
            </a:stretch>
          </p:blipFill>
          <p:spPr>
            <a:xfrm>
              <a:off x="2611119" y="2238309"/>
              <a:ext cx="523859" cy="522093"/>
            </a:xfrm>
            <a:prstGeom prst="rect">
              <a:avLst/>
            </a:prstGeom>
            <a:noFill/>
            <a:ln>
              <a:noFill/>
            </a:ln>
          </p:spPr>
        </p:pic>
        <p:pic>
          <p:nvPicPr>
            <p:cNvPr id="272" name="Google Shape;272;p57"/>
            <p:cNvPicPr preferRelativeResize="0"/>
            <p:nvPr/>
          </p:nvPicPr>
          <p:blipFill>
            <a:blip r:embed="rId12">
              <a:alphaModFix/>
            </a:blip>
            <a:stretch>
              <a:fillRect/>
            </a:stretch>
          </p:blipFill>
          <p:spPr>
            <a:xfrm>
              <a:off x="2487645" y="2792247"/>
              <a:ext cx="523859" cy="522093"/>
            </a:xfrm>
            <a:prstGeom prst="rect">
              <a:avLst/>
            </a:prstGeom>
            <a:noFill/>
            <a:ln>
              <a:noFill/>
            </a:ln>
          </p:spPr>
        </p:pic>
        <p:pic>
          <p:nvPicPr>
            <p:cNvPr id="273" name="Google Shape;273;p57"/>
            <p:cNvPicPr preferRelativeResize="0"/>
            <p:nvPr/>
          </p:nvPicPr>
          <p:blipFill>
            <a:blip r:embed="rId13">
              <a:alphaModFix/>
            </a:blip>
            <a:stretch>
              <a:fillRect/>
            </a:stretch>
          </p:blipFill>
          <p:spPr>
            <a:xfrm>
              <a:off x="2559254" y="3314330"/>
              <a:ext cx="500418" cy="498730"/>
            </a:xfrm>
            <a:prstGeom prst="rect">
              <a:avLst/>
            </a:prstGeom>
            <a:noFill/>
            <a:ln>
              <a:noFill/>
            </a:ln>
          </p:spPr>
        </p:pic>
        <p:pic>
          <p:nvPicPr>
            <p:cNvPr id="274" name="Google Shape;274;p57"/>
            <p:cNvPicPr preferRelativeResize="0"/>
            <p:nvPr/>
          </p:nvPicPr>
          <p:blipFill>
            <a:blip r:embed="rId14">
              <a:alphaModFix/>
            </a:blip>
            <a:stretch>
              <a:fillRect/>
            </a:stretch>
          </p:blipFill>
          <p:spPr>
            <a:xfrm>
              <a:off x="4436703" y="1186116"/>
              <a:ext cx="500418" cy="498730"/>
            </a:xfrm>
            <a:prstGeom prst="rect">
              <a:avLst/>
            </a:prstGeom>
            <a:noFill/>
            <a:ln>
              <a:noFill/>
            </a:ln>
          </p:spPr>
        </p:pic>
        <p:pic>
          <p:nvPicPr>
            <p:cNvPr id="275" name="Google Shape;275;p57"/>
            <p:cNvPicPr preferRelativeResize="0"/>
            <p:nvPr/>
          </p:nvPicPr>
          <p:blipFill>
            <a:blip r:embed="rId15">
              <a:alphaModFix/>
            </a:blip>
            <a:stretch>
              <a:fillRect/>
            </a:stretch>
          </p:blipFill>
          <p:spPr>
            <a:xfrm>
              <a:off x="2838469" y="1770731"/>
              <a:ext cx="500418" cy="498730"/>
            </a:xfrm>
            <a:prstGeom prst="rect">
              <a:avLst/>
            </a:prstGeom>
            <a:noFill/>
            <a:ln>
              <a:noFill/>
            </a:ln>
          </p:spPr>
        </p:pic>
        <p:pic>
          <p:nvPicPr>
            <p:cNvPr id="276" name="Google Shape;276;p57"/>
            <p:cNvPicPr preferRelativeResize="0"/>
            <p:nvPr/>
          </p:nvPicPr>
          <p:blipFill>
            <a:blip r:embed="rId16">
              <a:alphaModFix/>
            </a:blip>
            <a:stretch>
              <a:fillRect/>
            </a:stretch>
          </p:blipFill>
          <p:spPr>
            <a:xfrm>
              <a:off x="3834851" y="4692575"/>
              <a:ext cx="459246" cy="457698"/>
            </a:xfrm>
            <a:prstGeom prst="rect">
              <a:avLst/>
            </a:prstGeom>
            <a:noFill/>
            <a:ln>
              <a:noFill/>
            </a:ln>
          </p:spPr>
        </p:pic>
        <p:pic>
          <p:nvPicPr>
            <p:cNvPr id="277" name="Google Shape;277;p57"/>
            <p:cNvPicPr preferRelativeResize="0"/>
            <p:nvPr/>
          </p:nvPicPr>
          <p:blipFill>
            <a:blip r:embed="rId17">
              <a:alphaModFix/>
            </a:blip>
            <a:stretch>
              <a:fillRect/>
            </a:stretch>
          </p:blipFill>
          <p:spPr>
            <a:xfrm>
              <a:off x="5891663" y="3769399"/>
              <a:ext cx="444484" cy="442985"/>
            </a:xfrm>
            <a:prstGeom prst="rect">
              <a:avLst/>
            </a:prstGeom>
            <a:noFill/>
            <a:ln>
              <a:noFill/>
            </a:ln>
          </p:spPr>
        </p:pic>
        <p:pic>
          <p:nvPicPr>
            <p:cNvPr id="278" name="Google Shape;278;p57"/>
            <p:cNvPicPr preferRelativeResize="0"/>
            <p:nvPr/>
          </p:nvPicPr>
          <p:blipFill>
            <a:blip r:embed="rId18">
              <a:alphaModFix/>
            </a:blip>
            <a:stretch>
              <a:fillRect/>
            </a:stretch>
          </p:blipFill>
          <p:spPr>
            <a:xfrm>
              <a:off x="5971292" y="2524590"/>
              <a:ext cx="444484" cy="442985"/>
            </a:xfrm>
            <a:prstGeom prst="rect">
              <a:avLst/>
            </a:prstGeom>
            <a:noFill/>
            <a:ln>
              <a:noFill/>
            </a:ln>
          </p:spPr>
        </p:pic>
        <p:pic>
          <p:nvPicPr>
            <p:cNvPr id="279" name="Google Shape;279;p57"/>
            <p:cNvPicPr preferRelativeResize="0"/>
            <p:nvPr/>
          </p:nvPicPr>
          <p:blipFill>
            <a:blip r:embed="rId19">
              <a:alphaModFix/>
            </a:blip>
            <a:stretch>
              <a:fillRect/>
            </a:stretch>
          </p:blipFill>
          <p:spPr>
            <a:xfrm>
              <a:off x="3338873" y="4467268"/>
              <a:ext cx="523859" cy="522099"/>
            </a:xfrm>
            <a:prstGeom prst="rect">
              <a:avLst/>
            </a:prstGeom>
            <a:noFill/>
            <a:ln>
              <a:noFill/>
            </a:ln>
          </p:spPr>
        </p:pic>
        <p:pic>
          <p:nvPicPr>
            <p:cNvPr id="280" name="Google Shape;280;p57"/>
            <p:cNvPicPr preferRelativeResize="0"/>
            <p:nvPr/>
          </p:nvPicPr>
          <p:blipFill>
            <a:blip r:embed="rId20">
              <a:alphaModFix/>
            </a:blip>
            <a:stretch>
              <a:fillRect/>
            </a:stretch>
          </p:blipFill>
          <p:spPr>
            <a:xfrm>
              <a:off x="4731096" y="4756592"/>
              <a:ext cx="568022" cy="315126"/>
            </a:xfrm>
            <a:prstGeom prst="rect">
              <a:avLst/>
            </a:prstGeom>
            <a:noFill/>
            <a:ln>
              <a:noFill/>
            </a:ln>
          </p:spPr>
        </p:pic>
        <p:pic>
          <p:nvPicPr>
            <p:cNvPr id="281" name="Google Shape;281;p57"/>
            <p:cNvPicPr preferRelativeResize="0"/>
            <p:nvPr/>
          </p:nvPicPr>
          <p:blipFill>
            <a:blip r:embed="rId21">
              <a:alphaModFix/>
            </a:blip>
            <a:stretch>
              <a:fillRect/>
            </a:stretch>
          </p:blipFill>
          <p:spPr>
            <a:xfrm>
              <a:off x="5850412" y="2179367"/>
              <a:ext cx="412800" cy="411408"/>
            </a:xfrm>
            <a:prstGeom prst="rect">
              <a:avLst/>
            </a:prstGeom>
            <a:noFill/>
            <a:ln>
              <a:noFill/>
            </a:ln>
          </p:spPr>
        </p:pic>
        <p:pic>
          <p:nvPicPr>
            <p:cNvPr id="282" name="Google Shape;282;p57"/>
            <p:cNvPicPr preferRelativeResize="0"/>
            <p:nvPr/>
          </p:nvPicPr>
          <p:blipFill>
            <a:blip r:embed="rId22">
              <a:alphaModFix/>
            </a:blip>
            <a:stretch>
              <a:fillRect/>
            </a:stretch>
          </p:blipFill>
          <p:spPr>
            <a:xfrm>
              <a:off x="6080428" y="3357991"/>
              <a:ext cx="412800" cy="411408"/>
            </a:xfrm>
            <a:prstGeom prst="rect">
              <a:avLst/>
            </a:prstGeom>
            <a:noFill/>
            <a:ln>
              <a:noFill/>
            </a:ln>
          </p:spPr>
        </p:pic>
        <p:pic>
          <p:nvPicPr>
            <p:cNvPr id="283" name="Google Shape;283;p57"/>
            <p:cNvPicPr preferRelativeResize="0"/>
            <p:nvPr/>
          </p:nvPicPr>
          <p:blipFill>
            <a:blip r:embed="rId23">
              <a:alphaModFix/>
            </a:blip>
            <a:stretch>
              <a:fillRect/>
            </a:stretch>
          </p:blipFill>
          <p:spPr>
            <a:xfrm>
              <a:off x="3498322" y="1272001"/>
              <a:ext cx="500418" cy="498730"/>
            </a:xfrm>
            <a:prstGeom prst="rect">
              <a:avLst/>
            </a:prstGeom>
            <a:noFill/>
            <a:ln>
              <a:noFill/>
            </a:ln>
          </p:spPr>
        </p:pic>
        <p:pic>
          <p:nvPicPr>
            <p:cNvPr id="284" name="Google Shape;284;p57"/>
            <p:cNvPicPr preferRelativeResize="0"/>
            <p:nvPr/>
          </p:nvPicPr>
          <p:blipFill>
            <a:blip r:embed="rId24">
              <a:alphaModFix/>
            </a:blip>
            <a:stretch>
              <a:fillRect/>
            </a:stretch>
          </p:blipFill>
          <p:spPr>
            <a:xfrm>
              <a:off x="3039086" y="4184346"/>
              <a:ext cx="459246" cy="457698"/>
            </a:xfrm>
            <a:prstGeom prst="rect">
              <a:avLst/>
            </a:prstGeom>
            <a:noFill/>
            <a:ln>
              <a:noFill/>
            </a:ln>
          </p:spPr>
        </p:pic>
        <p:pic>
          <p:nvPicPr>
            <p:cNvPr id="285" name="Google Shape;285;p57"/>
            <p:cNvPicPr preferRelativeResize="0"/>
            <p:nvPr/>
          </p:nvPicPr>
          <p:blipFill>
            <a:blip r:embed="rId25">
              <a:alphaModFix/>
            </a:blip>
            <a:stretch>
              <a:fillRect/>
            </a:stretch>
          </p:blipFill>
          <p:spPr>
            <a:xfrm>
              <a:off x="3166091" y="1462921"/>
              <a:ext cx="500418" cy="498730"/>
            </a:xfrm>
            <a:prstGeom prst="rect">
              <a:avLst/>
            </a:prstGeom>
            <a:noFill/>
            <a:ln>
              <a:noFill/>
            </a:ln>
          </p:spPr>
        </p:pic>
        <p:pic>
          <p:nvPicPr>
            <p:cNvPr id="286" name="Google Shape;286;p57"/>
            <p:cNvPicPr preferRelativeResize="0"/>
            <p:nvPr/>
          </p:nvPicPr>
          <p:blipFill>
            <a:blip r:embed="rId26">
              <a:alphaModFix/>
            </a:blip>
            <a:stretch>
              <a:fillRect/>
            </a:stretch>
          </p:blipFill>
          <p:spPr>
            <a:xfrm>
              <a:off x="5138235" y="4499475"/>
              <a:ext cx="459246" cy="457697"/>
            </a:xfrm>
            <a:prstGeom prst="rect">
              <a:avLst/>
            </a:prstGeom>
            <a:noFill/>
            <a:ln>
              <a:noFill/>
            </a:ln>
          </p:spPr>
        </p:pic>
        <p:pic>
          <p:nvPicPr>
            <p:cNvPr id="287" name="Google Shape;287;p57"/>
            <p:cNvPicPr preferRelativeResize="0"/>
            <p:nvPr/>
          </p:nvPicPr>
          <p:blipFill>
            <a:blip r:embed="rId27">
              <a:alphaModFix/>
            </a:blip>
            <a:stretch>
              <a:fillRect/>
            </a:stretch>
          </p:blipFill>
          <p:spPr>
            <a:xfrm>
              <a:off x="5323345" y="1439560"/>
              <a:ext cx="523859" cy="522093"/>
            </a:xfrm>
            <a:prstGeom prst="rect">
              <a:avLst/>
            </a:prstGeom>
            <a:noFill/>
            <a:ln>
              <a:noFill/>
            </a:ln>
          </p:spPr>
        </p:pic>
        <p:pic>
          <p:nvPicPr>
            <p:cNvPr id="288" name="Google Shape;288;p57"/>
            <p:cNvPicPr preferRelativeResize="0"/>
            <p:nvPr/>
          </p:nvPicPr>
          <p:blipFill>
            <a:blip r:embed="rId28">
              <a:alphaModFix/>
            </a:blip>
            <a:stretch>
              <a:fillRect/>
            </a:stretch>
          </p:blipFill>
          <p:spPr>
            <a:xfrm>
              <a:off x="4937111" y="1272001"/>
              <a:ext cx="500418" cy="498730"/>
            </a:xfrm>
            <a:prstGeom prst="rect">
              <a:avLst/>
            </a:prstGeom>
            <a:noFill/>
            <a:ln>
              <a:noFill/>
            </a:ln>
          </p:spPr>
        </p:pic>
        <p:pic>
          <p:nvPicPr>
            <p:cNvPr id="289" name="Google Shape;289;p57"/>
            <p:cNvPicPr preferRelativeResize="0"/>
            <p:nvPr/>
          </p:nvPicPr>
          <p:blipFill>
            <a:blip r:embed="rId29">
              <a:alphaModFix/>
            </a:blip>
            <a:stretch>
              <a:fillRect/>
            </a:stretch>
          </p:blipFill>
          <p:spPr>
            <a:xfrm>
              <a:off x="5626592" y="1770741"/>
              <a:ext cx="500418" cy="498730"/>
            </a:xfrm>
            <a:prstGeom prst="rect">
              <a:avLst/>
            </a:prstGeom>
            <a:noFill/>
            <a:ln>
              <a:noFill/>
            </a:ln>
          </p:spPr>
        </p:pic>
      </p:grpSp>
      <p:sp>
        <p:nvSpPr>
          <p:cNvPr id="290" name="Google Shape;290;p57"/>
          <p:cNvSpPr txBox="1">
            <a:spLocks noGrp="1"/>
          </p:cNvSpPr>
          <p:nvPr>
            <p:ph type="title"/>
          </p:nvPr>
        </p:nvSpPr>
        <p:spPr>
          <a:xfrm>
            <a:off x="419600" y="1013222"/>
            <a:ext cx="7688700" cy="59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Wide World of Google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per 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2536</Words>
  <Application>Microsoft Macintosh PowerPoint</Application>
  <PresentationFormat>On-screen Show (16:10)</PresentationFormat>
  <Paragraphs>171</Paragraphs>
  <Slides>21</Slides>
  <Notes>21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21</vt:i4>
      </vt:variant>
    </vt:vector>
  </HeadingPairs>
  <TitlesOfParts>
    <vt:vector size="34" baseType="lpstr">
      <vt:lpstr>Helvetica Neue Light</vt:lpstr>
      <vt:lpstr>Raleway</vt:lpstr>
      <vt:lpstr>Georgia</vt:lpstr>
      <vt:lpstr>Calibri</vt:lpstr>
      <vt:lpstr>Verdana</vt:lpstr>
      <vt:lpstr>Avenir</vt:lpstr>
      <vt:lpstr>Lato</vt:lpstr>
      <vt:lpstr>Constantia</vt:lpstr>
      <vt:lpstr>Arial</vt:lpstr>
      <vt:lpstr>Simple Light</vt:lpstr>
      <vt:lpstr>Streamline</vt:lpstr>
      <vt:lpstr>Paper Plane</vt:lpstr>
      <vt:lpstr>LEARN theme</vt:lpstr>
      <vt:lpstr>Welcome! We will begin shortly! </vt:lpstr>
      <vt:lpstr>Getting to Know Google Tools for Families</vt:lpstr>
      <vt:lpstr> </vt:lpstr>
      <vt:lpstr>GEAR UP Grant Goals:  Increase cohort academic performance and preparation for postsecondary education. Increase high school graduation and postsecondary education participation. Increase student educational expectations and student and family knowledge of postsecondary education options, preparation, and financing.</vt:lpstr>
      <vt:lpstr>Objectives:  The K20 GEAR UP Google Tools for Families presentation engages parents to become better informed about Google education software so they have the necessary skills to forge the parent-school-community partnerships essential to improving academic achievement for students. </vt:lpstr>
      <vt:lpstr>Session Goals: Participants will analyze and identify parental engagement and involvement within a virtual platform. Participants will engage in numerous features of Google Tools and learn how they can support their students in a virtual environment.   </vt:lpstr>
      <vt:lpstr>Topics for today’s session: </vt:lpstr>
      <vt:lpstr>This Session Will Be a Success If...</vt:lpstr>
      <vt:lpstr>The Wide World of Google </vt:lpstr>
      <vt:lpstr>PowerPoint Presentation</vt:lpstr>
      <vt:lpstr>Docs | Google Tools for Families (pg 1 of 2)</vt:lpstr>
      <vt:lpstr>Docs | Google Tools for Families (pg 2 of 2)</vt:lpstr>
      <vt:lpstr>PowerPoint Presentation</vt:lpstr>
      <vt:lpstr>Slides | Google Tools for Families (pg 1 0f 3)</vt:lpstr>
      <vt:lpstr>Slides | Google Tools for Families (pg 2 0f 3)</vt:lpstr>
      <vt:lpstr>Slides | Google Tools for Families (pg 3 0f 3)</vt:lpstr>
      <vt:lpstr>PowerPoint Presentation</vt:lpstr>
      <vt:lpstr>Sheets</vt:lpstr>
      <vt:lpstr>Explore </vt:lpstr>
      <vt:lpstr>Stoplight</vt:lpstr>
      <vt:lpstr>Survey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Tools for Families</dc:title>
  <dc:subject/>
  <dc:creator>K20 Center</dc:creator>
  <cp:keywords/>
  <dc:description/>
  <cp:lastModifiedBy>Moharram, Jehanne</cp:lastModifiedBy>
  <cp:revision>2</cp:revision>
  <dcterms:modified xsi:type="dcterms:W3CDTF">2024-06-05T14:25:01Z</dcterms:modified>
  <cp:category/>
</cp:coreProperties>
</file>