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bin"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Dosis" panose="020B0604020202020204" charset="0"/>
      <p:regular r:id="rId36"/>
      <p:bold r:id="rId37"/>
    </p:embeddedFont>
    <p:embeddedFont>
      <p:font typeface="Economica" panose="020B0604020202020204" charset="0"/>
      <p:regular r:id="rId38"/>
      <p:bold r:id="rId39"/>
      <p:italic r:id="rId40"/>
      <p:boldItalic r:id="rId41"/>
    </p:embeddedFont>
    <p:embeddedFont>
      <p:font typeface="Impact" panose="020B0806030902050204" pitchFamily="34" charset="0"/>
      <p:regular r:id="rId42"/>
    </p:embeddedFont>
    <p:embeddedFont>
      <p:font typeface="Lato" panose="020B0604020202020204" charset="0"/>
      <p:regular r:id="rId43"/>
      <p:bold r:id="rId44"/>
      <p:italic r:id="rId45"/>
      <p:boldItalic r:id="rId46"/>
    </p:embeddedFont>
    <p:embeddedFont>
      <p:font typeface="Raleway"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E5B80D-8B6D-4A31-A73D-711681DACB41}">
  <a:tblStyle styleId="{FEE5B80D-8B6D-4A31-A73D-711681DACB4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7" d="100"/>
          <a:sy n="207" d="100"/>
        </p:scale>
        <p:origin x="460"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7ngIIg4UuAr4AG1I48Zsz0Ygm9Bh4GL_LIfN050BBxE/edi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15 min </a:t>
            </a:r>
            <a:r>
              <a:rPr lang="en" u="sng">
                <a:solidFill>
                  <a:schemeClr val="hlink"/>
                </a:solidFill>
                <a:hlinkClick r:id="rId3"/>
              </a:rPr>
              <a:t>Career Interest Survey Handout </a:t>
            </a:r>
            <a:endParaRPr/>
          </a:p>
          <a:p>
            <a:pPr marL="0" lvl="0" indent="0" algn="l" rtl="0">
              <a:lnSpc>
                <a:spcPct val="100000"/>
              </a:lnSpc>
              <a:spcBef>
                <a:spcPts val="0"/>
              </a:spcBef>
              <a:spcAft>
                <a:spcPts val="0"/>
              </a:spcAft>
              <a:buSzPts val="1100"/>
              <a:buNone/>
            </a:pPr>
            <a:r>
              <a:rPr lang="en"/>
              <a:t>Log in to the OK College Start Website and go through the steps as you explain to participants, so they can see the steps and the items you are clicking on. Have adult facilitators walking around, making sure all participants are able to follow the steps. Don’t move on until each family has completed each step…</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Word list: GPA, Major, College and Career Readiness, Community College, Vo-Tech, FAFSA, ACT’s, Minor, Scholarship, Grant, Dorms, Full Ride, Study Abroad, Bachelor's Degree, Associates Degree, Masters Degree, Doctorate Degree, Certification, Career Cluster, Post Secondary Education, Internship, Job Shadow, Extracurricular Activities, Volunteering.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highlight>
                  <a:srgbClr val="FFFF00"/>
                </a:highlight>
              </a:rPr>
              <a:t>Presenter Directions: </a:t>
            </a:r>
            <a:r>
              <a:rPr lang="en"/>
              <a:t>15 min - You can start your event with this game of Bingo, to allow time for families arriving late. This can also encourage families to arrive on time, if you promote heavily and have prizes to give away for the bingo. Suggested time for Bingo is 15 minutes, but you can adjust based on your needs.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Click on the link to print 10 different bingo boards. Families may not know the definitions of these words… so you can just say the names.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5 min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5 min</a:t>
            </a:r>
            <a:r>
              <a:rPr lang="en">
                <a:solidFill>
                  <a:srgbClr val="FF0000"/>
                </a:solidFill>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2 min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3 min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b="1">
                <a:solidFill>
                  <a:schemeClr val="dk1"/>
                </a:solidFill>
                <a:latin typeface="Calibri"/>
                <a:ea typeface="Calibri"/>
                <a:cs typeface="Calibri"/>
                <a:sym typeface="Calibri"/>
              </a:rPr>
              <a:t>5 min </a:t>
            </a:r>
            <a:r>
              <a:rPr lang="en" sz="1200" b="1" i="0" u="none" strike="noStrike">
                <a:solidFill>
                  <a:schemeClr val="dk1"/>
                </a:solidFill>
                <a:latin typeface="Calibri"/>
                <a:ea typeface="Calibri"/>
                <a:cs typeface="Calibri"/>
                <a:sym typeface="Calibri"/>
              </a:rPr>
              <a:t>I Used to Think…Now I Know…:</a:t>
            </a:r>
            <a:endParaRPr/>
          </a:p>
          <a:p>
            <a:pPr marL="0" lvl="0" indent="0" algn="l" rtl="0">
              <a:lnSpc>
                <a:spcPct val="100000"/>
              </a:lnSpc>
              <a:spcBef>
                <a:spcPts val="0"/>
              </a:spcBef>
              <a:spcAft>
                <a:spcPts val="0"/>
              </a:spcAft>
              <a:buSzPts val="1400"/>
              <a:buNone/>
            </a:pPr>
            <a:r>
              <a:rPr lang="en" sz="1200" b="1" i="0" u="none" strike="noStrike">
                <a:solidFill>
                  <a:schemeClr val="dk1"/>
                </a:solidFill>
                <a:latin typeface="Calibri"/>
                <a:ea typeface="Calibri"/>
                <a:cs typeface="Calibri"/>
                <a:sym typeface="Calibri"/>
              </a:rPr>
              <a:t>Speaker:</a:t>
            </a:r>
            <a:r>
              <a:rPr lang="en" sz="1200" b="0" i="0" u="none" strike="noStrike">
                <a:solidFill>
                  <a:schemeClr val="dk1"/>
                </a:solidFill>
                <a:latin typeface="Calibri"/>
                <a:ea typeface="Calibri"/>
                <a:cs typeface="Calibri"/>
                <a:sym typeface="Calibri"/>
              </a:rPr>
              <a:t> Think back to how you felt about education after HIgh school  before you came today. </a:t>
            </a:r>
            <a:r>
              <a:rPr lang="en" sz="1200">
                <a:solidFill>
                  <a:schemeClr val="dk1"/>
                </a:solidFill>
                <a:latin typeface="Calibri"/>
                <a:ea typeface="Calibri"/>
                <a:cs typeface="Calibri"/>
                <a:sym typeface="Calibri"/>
              </a:rPr>
              <a:t>Discuss with your student and come up with each of your own </a:t>
            </a:r>
            <a:r>
              <a:rPr lang="en" sz="1200" b="0" i="0" u="none" strike="noStrike">
                <a:solidFill>
                  <a:schemeClr val="dk1"/>
                </a:solidFill>
                <a:latin typeface="Calibri"/>
                <a:ea typeface="Calibri"/>
                <a:cs typeface="Calibri"/>
                <a:sym typeface="Calibri"/>
              </a:rPr>
              <a:t>statements that begins with I used to think… on the left side</a:t>
            </a:r>
            <a:r>
              <a:rPr lang="en" sz="1200">
                <a:solidFill>
                  <a:schemeClr val="dk1"/>
                </a:solidFill>
                <a:latin typeface="Calibri"/>
                <a:ea typeface="Calibri"/>
                <a:cs typeface="Calibri"/>
                <a:sym typeface="Calibri"/>
              </a:rPr>
              <a:t>… and a But, NOW I Know on the right side of something you learned today.   At the bottom write your next 3 action steps are….for example, maybe filling out OK Promise, or opening a 529 savings account...etc,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
            </a:br>
            <a:r>
              <a:rPr lang="en" sz="1200" b="1" i="0" u="none" strike="noStrike">
                <a:solidFill>
                  <a:schemeClr val="dk1"/>
                </a:solidFill>
                <a:latin typeface="Calibri"/>
                <a:ea typeface="Calibri"/>
                <a:cs typeface="Calibri"/>
                <a:sym typeface="Calibri"/>
              </a:rPr>
              <a:t>Example:</a:t>
            </a:r>
            <a:r>
              <a:rPr lang="en" sz="1200" b="0" i="0" u="none" strike="noStrike">
                <a:solidFill>
                  <a:schemeClr val="dk1"/>
                </a:solidFill>
                <a:latin typeface="Calibri"/>
                <a:ea typeface="Calibri"/>
                <a:cs typeface="Calibri"/>
                <a:sym typeface="Calibri"/>
              </a:rPr>
              <a:t> I used to think I had to attend a 2-year college to become a teacher…but, no</a:t>
            </a:r>
            <a:r>
              <a:rPr lang="en" sz="1200">
                <a:solidFill>
                  <a:schemeClr val="dk1"/>
                </a:solidFill>
                <a:latin typeface="Calibri"/>
                <a:ea typeface="Calibri"/>
                <a:cs typeface="Calibri"/>
                <a:sym typeface="Calibri"/>
              </a:rPr>
              <a:t>w I know it takes at least 4 years. </a:t>
            </a:r>
            <a:endParaRPr/>
          </a:p>
          <a:p>
            <a:pPr marL="0" lvl="0" indent="0" algn="l" rtl="0">
              <a:lnSpc>
                <a:spcPct val="100000"/>
              </a:lnSpc>
              <a:spcBef>
                <a:spcPts val="0"/>
              </a:spcBef>
              <a:spcAft>
                <a:spcPts val="0"/>
              </a:spcAft>
              <a:buSzPts val="1400"/>
              <a:buNone/>
            </a:pPr>
            <a:br>
              <a:rPr lang="en"/>
            </a:br>
            <a:endParaRPr/>
          </a:p>
        </p:txBody>
      </p:sp>
      <p:sp>
        <p:nvSpPr>
          <p:cNvPr id="319" name="Google Shape;31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2 min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 min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  min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 min </a:t>
            </a: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5 min Have families discuss the question at their tables . After 3 mins, have a few groups share out.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2 min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Great! So many of the ideas you came up with are exactly what the research says that the top ten reasons are to continuing your education after high school: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3 min So, let’s talk time and money! Who needs more of either? Do you need more time to do the things you want to do? Do you need more money as well? Would you agree that time and money are a major concern when you think about higher education?  </a:t>
            </a:r>
            <a:endParaRPr/>
          </a:p>
        </p:txBody>
      </p:sp>
      <p:sp>
        <p:nvSpPr>
          <p:cNvPr id="198" name="Google Shape;19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Ask participants what they notice about this graphic. You may want to have a few page size ones printed out on tables for participants to see more clearly.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p:nvPr/>
        </p:nvSpPr>
        <p:spPr>
          <a:xfrm>
            <a:off x="0" y="0"/>
            <a:ext cx="9144000" cy="72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2;p2"/>
          <p:cNvPicPr preferRelativeResize="0"/>
          <p:nvPr/>
        </p:nvPicPr>
        <p:blipFill rotWithShape="1">
          <a:blip r:embed="rId3">
            <a:alphaModFix/>
          </a:blip>
          <a:srcRect/>
          <a:stretch/>
        </p:blipFill>
        <p:spPr>
          <a:xfrm>
            <a:off x="0" y="-12"/>
            <a:ext cx="9144000" cy="1438275"/>
          </a:xfrm>
          <a:prstGeom prst="rect">
            <a:avLst/>
          </a:prstGeom>
          <a:noFill/>
          <a:ln>
            <a:noFill/>
          </a:ln>
        </p:spPr>
      </p:pic>
      <p:sp>
        <p:nvSpPr>
          <p:cNvPr id="13" name="Google Shape;13;p2"/>
          <p:cNvSpPr txBox="1">
            <a:spLocks noGrp="1"/>
          </p:cNvSpPr>
          <p:nvPr>
            <p:ph type="ctrTitle"/>
          </p:nvPr>
        </p:nvSpPr>
        <p:spPr>
          <a:xfrm>
            <a:off x="729450" y="1551050"/>
            <a:ext cx="76881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4" name="Google Shape;14;p2"/>
          <p:cNvSpPr txBox="1">
            <a:spLocks noGrp="1"/>
          </p:cNvSpPr>
          <p:nvPr>
            <p:ph type="subTitle" idx="1"/>
          </p:nvPr>
        </p:nvSpPr>
        <p:spPr>
          <a:xfrm>
            <a:off x="729627" y="3401500"/>
            <a:ext cx="76881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000000"/>
              </a:buClr>
              <a:buSzPts val="2400"/>
              <a:buNone/>
              <a:defRPr>
                <a:solidFill>
                  <a:srgbClr val="000000"/>
                </a:solidFill>
              </a:defRPr>
            </a:lvl1pPr>
          </a:lstStyle>
          <a:p>
            <a:endParaRPr/>
          </a:p>
        </p:txBody>
      </p:sp>
      <p:sp>
        <p:nvSpPr>
          <p:cNvPr id="57" name="Google Shape;57;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58"/>
        <p:cNvGrpSpPr/>
        <p:nvPr/>
      </p:nvGrpSpPr>
      <p:grpSpPr>
        <a:xfrm>
          <a:off x="0" y="0"/>
          <a:ext cx="0" cy="0"/>
          <a:chOff x="0" y="0"/>
          <a:chExt cx="0" cy="0"/>
        </a:xfrm>
      </p:grpSpPr>
      <p:sp>
        <p:nvSpPr>
          <p:cNvPr id="59" name="Google Shape;59;p12"/>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C9DAF8"/>
              </a:buClr>
              <a:buSzPts val="8000"/>
              <a:buNone/>
              <a:defRPr sz="8000">
                <a:solidFill>
                  <a:srgbClr val="C9DAF8"/>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60" name="Google Shape;60;p12"/>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55600" algn="l">
              <a:lnSpc>
                <a:spcPct val="115000"/>
              </a:lnSpc>
              <a:spcBef>
                <a:spcPts val="1600"/>
              </a:spcBef>
              <a:spcAft>
                <a:spcPts val="0"/>
              </a:spcAft>
              <a:buClr>
                <a:schemeClr val="lt1"/>
              </a:buClr>
              <a:buSzPts val="2000"/>
              <a:buChar char="○"/>
              <a:defRPr>
                <a:solidFill>
                  <a:schemeClr val="lt1"/>
                </a:solidFill>
              </a:defRPr>
            </a:lvl2pPr>
            <a:lvl3pPr marL="1371600" lvl="2" indent="-342900" algn="l">
              <a:lnSpc>
                <a:spcPct val="115000"/>
              </a:lnSpc>
              <a:spcBef>
                <a:spcPts val="1600"/>
              </a:spcBef>
              <a:spcAft>
                <a:spcPts val="0"/>
              </a:spcAft>
              <a:buClr>
                <a:schemeClr val="lt1"/>
              </a:buClr>
              <a:buSzPts val="18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pic>
        <p:nvPicPr>
          <p:cNvPr id="61" name="Google Shape;61;p12"/>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2"/>
        <p:cNvGrpSpPr/>
        <p:nvPr/>
      </p:nvGrpSpPr>
      <p:grpSpPr>
        <a:xfrm>
          <a:off x="0" y="0"/>
          <a:ext cx="0" cy="0"/>
          <a:chOff x="0" y="0"/>
          <a:chExt cx="0" cy="0"/>
        </a:xfrm>
      </p:grpSpPr>
      <p:sp>
        <p:nvSpPr>
          <p:cNvPr id="63" name="Google Shape;63;p13"/>
          <p:cNvSpPr txBox="1">
            <a:spLocks noGrp="1"/>
          </p:cNvSpPr>
          <p:nvPr>
            <p:ph type="body" idx="1"/>
          </p:nvPr>
        </p:nvSpPr>
        <p:spPr>
          <a:xfrm>
            <a:off x="2159325" y="2161800"/>
            <a:ext cx="4825500" cy="819900"/>
          </a:xfrm>
          <a:prstGeom prst="rect">
            <a:avLst/>
          </a:prstGeom>
          <a:noFill/>
          <a:ln>
            <a:noFill/>
          </a:ln>
        </p:spPr>
        <p:txBody>
          <a:bodyPr spcFirstLastPara="1" wrap="square" lIns="91425" tIns="91425" rIns="91425" bIns="91425" anchor="ctr" anchorCtr="0">
            <a:noAutofit/>
          </a:bodyPr>
          <a:lstStyle>
            <a:lvl1pPr marL="457200" marR="0" lvl="0" indent="-387350" algn="ctr">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1pPr>
            <a:lvl2pPr marL="914400" marR="0" lvl="1" indent="-387350" algn="ctr">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2pPr>
            <a:lvl3pPr marL="1371600" marR="0" lvl="2" indent="-228600" algn="ctr">
              <a:lnSpc>
                <a:spcPct val="100000"/>
              </a:lnSpc>
              <a:spcBef>
                <a:spcPts val="0"/>
              </a:spcBef>
              <a:spcAft>
                <a:spcPts val="0"/>
              </a:spcAft>
              <a:buClr>
                <a:srgbClr val="1C4587"/>
              </a:buClr>
              <a:buSzPts val="1800"/>
              <a:buFont typeface="Dosis"/>
              <a:buNone/>
              <a:defRPr sz="2500" b="1" i="0" u="none" strike="noStrike" cap="none">
                <a:solidFill>
                  <a:srgbClr val="1C4587"/>
                </a:solidFill>
                <a:latin typeface="Dosis"/>
                <a:ea typeface="Dosis"/>
                <a:cs typeface="Dosis"/>
                <a:sym typeface="Dosis"/>
              </a:defRPr>
            </a:lvl3pPr>
            <a:lvl4pPr marL="1828800" marR="0" lvl="3" indent="-228600" algn="ctr">
              <a:lnSpc>
                <a:spcPct val="100000"/>
              </a:lnSpc>
              <a:spcBef>
                <a:spcPts val="0"/>
              </a:spcBef>
              <a:spcAft>
                <a:spcPts val="0"/>
              </a:spcAft>
              <a:buClr>
                <a:srgbClr val="1C4587"/>
              </a:buClr>
              <a:buSzPts val="1400"/>
              <a:buFont typeface="Dosis"/>
              <a:buNone/>
              <a:defRPr sz="2500" b="1" i="0" u="none" strike="noStrike" cap="none">
                <a:solidFill>
                  <a:srgbClr val="1C4587"/>
                </a:solidFill>
                <a:latin typeface="Dosis"/>
                <a:ea typeface="Dosis"/>
                <a:cs typeface="Dosis"/>
                <a:sym typeface="Dosis"/>
              </a:defRPr>
            </a:lvl4pPr>
            <a:lvl5pPr marL="2286000" marR="0" lvl="4" indent="-228600" algn="ctr">
              <a:lnSpc>
                <a:spcPct val="100000"/>
              </a:lnSpc>
              <a:spcBef>
                <a:spcPts val="0"/>
              </a:spcBef>
              <a:spcAft>
                <a:spcPts val="0"/>
              </a:spcAft>
              <a:buClr>
                <a:srgbClr val="1C4587"/>
              </a:buClr>
              <a:buSzPts val="1400"/>
              <a:buFont typeface="Dosis"/>
              <a:buNone/>
              <a:defRPr sz="2500" b="1" i="0" u="none" strike="noStrike" cap="none">
                <a:solidFill>
                  <a:srgbClr val="1C4587"/>
                </a:solidFill>
                <a:latin typeface="Dosis"/>
                <a:ea typeface="Dosis"/>
                <a:cs typeface="Dosis"/>
                <a:sym typeface="Dosis"/>
              </a:defRPr>
            </a:lvl5pPr>
            <a:lvl6pPr marL="2743200" marR="0" lvl="5" indent="-228600" algn="ctr">
              <a:lnSpc>
                <a:spcPct val="100000"/>
              </a:lnSpc>
              <a:spcBef>
                <a:spcPts val="0"/>
              </a:spcBef>
              <a:spcAft>
                <a:spcPts val="0"/>
              </a:spcAft>
              <a:buClr>
                <a:srgbClr val="1C4587"/>
              </a:buClr>
              <a:buSzPts val="1400"/>
              <a:buFont typeface="Dosis"/>
              <a:buNone/>
              <a:defRPr sz="2500" b="1" i="0" u="none" strike="noStrike" cap="none">
                <a:solidFill>
                  <a:srgbClr val="1C4587"/>
                </a:solidFill>
                <a:latin typeface="Dosis"/>
                <a:ea typeface="Dosis"/>
                <a:cs typeface="Dosis"/>
                <a:sym typeface="Dosis"/>
              </a:defRPr>
            </a:lvl6pPr>
            <a:lvl7pPr marL="3200400" marR="0" lvl="6" indent="-228600" algn="ctr">
              <a:lnSpc>
                <a:spcPct val="100000"/>
              </a:lnSpc>
              <a:spcBef>
                <a:spcPts val="0"/>
              </a:spcBef>
              <a:spcAft>
                <a:spcPts val="0"/>
              </a:spcAft>
              <a:buClr>
                <a:srgbClr val="1C4587"/>
              </a:buClr>
              <a:buSzPts val="1400"/>
              <a:buFont typeface="Dosis"/>
              <a:buNone/>
              <a:defRPr sz="2500" b="1" i="0" u="none" strike="noStrike" cap="none">
                <a:solidFill>
                  <a:srgbClr val="1C4587"/>
                </a:solidFill>
                <a:latin typeface="Dosis"/>
                <a:ea typeface="Dosis"/>
                <a:cs typeface="Dosis"/>
                <a:sym typeface="Dosis"/>
              </a:defRPr>
            </a:lvl7pPr>
            <a:lvl8pPr marL="3657600" marR="0" lvl="7" indent="-228600" algn="ctr">
              <a:lnSpc>
                <a:spcPct val="100000"/>
              </a:lnSpc>
              <a:spcBef>
                <a:spcPts val="0"/>
              </a:spcBef>
              <a:spcAft>
                <a:spcPts val="0"/>
              </a:spcAft>
              <a:buClr>
                <a:srgbClr val="1C4587"/>
              </a:buClr>
              <a:buSzPts val="1400"/>
              <a:buFont typeface="Dosis"/>
              <a:buNone/>
              <a:defRPr sz="2500" b="1" i="0" u="none" strike="noStrike" cap="none">
                <a:solidFill>
                  <a:srgbClr val="1C4587"/>
                </a:solidFill>
                <a:latin typeface="Dosis"/>
                <a:ea typeface="Dosis"/>
                <a:cs typeface="Dosis"/>
                <a:sym typeface="Dosis"/>
              </a:defRPr>
            </a:lvl8pPr>
            <a:lvl9pPr marL="4114800" marR="0" lvl="8" indent="-228600" algn="ctr">
              <a:lnSpc>
                <a:spcPct val="100000"/>
              </a:lnSpc>
              <a:spcBef>
                <a:spcPts val="0"/>
              </a:spcBef>
              <a:spcAft>
                <a:spcPts val="0"/>
              </a:spcAft>
              <a:buClr>
                <a:srgbClr val="1C4587"/>
              </a:buClr>
              <a:buSzPts val="1400"/>
              <a:buFont typeface="Dosis"/>
              <a:buNone/>
              <a:defRPr sz="2500" b="1" i="0" u="none" strike="noStrike" cap="none">
                <a:solidFill>
                  <a:srgbClr val="1C4587"/>
                </a:solidFill>
                <a:latin typeface="Dosis"/>
                <a:ea typeface="Dosis"/>
                <a:cs typeface="Dosis"/>
                <a:sym typeface="Dosis"/>
              </a:defRPr>
            </a:lvl9pPr>
          </a:lstStyle>
          <a:p>
            <a:endParaRPr/>
          </a:p>
        </p:txBody>
      </p:sp>
      <p:sp>
        <p:nvSpPr>
          <p:cNvPr id="64" name="Google Shape;64;p13"/>
          <p:cNvSpPr/>
          <p:nvPr/>
        </p:nvSpPr>
        <p:spPr>
          <a:xfrm>
            <a:off x="7302880" y="-294361"/>
            <a:ext cx="450600" cy="558600"/>
          </a:xfrm>
          <a:custGeom>
            <a:avLst/>
            <a:gdLst/>
            <a:ahLst/>
            <a:cxnLst/>
            <a:rect l="l" t="t" r="r" b="b"/>
            <a:pathLst>
              <a:path w="120000" h="120000" extrusionOk="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65" name="Google Shape;65;p13"/>
          <p:cNvSpPr/>
          <p:nvPr/>
        </p:nvSpPr>
        <p:spPr>
          <a:xfrm>
            <a:off x="-35374" y="3366962"/>
            <a:ext cx="443400" cy="504600"/>
          </a:xfrm>
          <a:custGeom>
            <a:avLst/>
            <a:gdLst/>
            <a:ahLst/>
            <a:cxnLst/>
            <a:rect l="l" t="t" r="r" b="b"/>
            <a:pathLst>
              <a:path w="120000" h="120000" extrusionOk="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66" name="Google Shape;66;p13"/>
          <p:cNvSpPr/>
          <p:nvPr/>
        </p:nvSpPr>
        <p:spPr>
          <a:xfrm>
            <a:off x="8817947" y="3439660"/>
            <a:ext cx="414300" cy="507900"/>
          </a:xfrm>
          <a:custGeom>
            <a:avLst/>
            <a:gdLst/>
            <a:ahLst/>
            <a:cxnLst/>
            <a:rect l="l" t="t" r="r" b="b"/>
            <a:pathLst>
              <a:path w="120000" h="120000" extrusionOk="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67" name="Google Shape;67;p13"/>
          <p:cNvSpPr/>
          <p:nvPr/>
        </p:nvSpPr>
        <p:spPr>
          <a:xfrm>
            <a:off x="8742973" y="4166676"/>
            <a:ext cx="495300" cy="340200"/>
          </a:xfrm>
          <a:custGeom>
            <a:avLst/>
            <a:gdLst/>
            <a:ahLst/>
            <a:cxnLst/>
            <a:rect l="l" t="t" r="r" b="b"/>
            <a:pathLst>
              <a:path w="120000" h="120000" extrusionOk="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68" name="Google Shape;68;p13"/>
          <p:cNvSpPr/>
          <p:nvPr/>
        </p:nvSpPr>
        <p:spPr>
          <a:xfrm>
            <a:off x="8360954" y="4506916"/>
            <a:ext cx="372600" cy="384900"/>
          </a:xfrm>
          <a:custGeom>
            <a:avLst/>
            <a:gdLst/>
            <a:ahLst/>
            <a:cxnLst/>
            <a:rect l="l" t="t" r="r" b="b"/>
            <a:pathLst>
              <a:path w="120000" h="120000" extrusionOk="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69" name="Google Shape;69;p13"/>
          <p:cNvSpPr/>
          <p:nvPr/>
        </p:nvSpPr>
        <p:spPr>
          <a:xfrm>
            <a:off x="-77078" y="1488018"/>
            <a:ext cx="339600" cy="400500"/>
          </a:xfrm>
          <a:custGeom>
            <a:avLst/>
            <a:gdLst/>
            <a:ahLst/>
            <a:cxnLst/>
            <a:rect l="l" t="t" r="r" b="b"/>
            <a:pathLst>
              <a:path w="120000" h="120000" extrusionOk="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0" name="Google Shape;70;p13"/>
          <p:cNvSpPr/>
          <p:nvPr/>
        </p:nvSpPr>
        <p:spPr>
          <a:xfrm>
            <a:off x="8052571" y="4825259"/>
            <a:ext cx="590100" cy="414000"/>
          </a:xfrm>
          <a:custGeom>
            <a:avLst/>
            <a:gdLst/>
            <a:ahLst/>
            <a:cxnLst/>
            <a:rect l="l" t="t" r="r" b="b"/>
            <a:pathLst>
              <a:path w="120000" h="120000" extrusionOk="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1" name="Google Shape;71;p13"/>
          <p:cNvSpPr/>
          <p:nvPr/>
        </p:nvSpPr>
        <p:spPr>
          <a:xfrm>
            <a:off x="8052577" y="4132326"/>
            <a:ext cx="388200" cy="408900"/>
          </a:xfrm>
          <a:custGeom>
            <a:avLst/>
            <a:gdLst/>
            <a:ahLst/>
            <a:cxnLst/>
            <a:rect l="l" t="t" r="r" b="b"/>
            <a:pathLst>
              <a:path w="120000" h="120000" extrusionOk="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2" name="Google Shape;72;p13"/>
          <p:cNvSpPr/>
          <p:nvPr/>
        </p:nvSpPr>
        <p:spPr>
          <a:xfrm>
            <a:off x="7430898" y="4873170"/>
            <a:ext cx="297600" cy="211200"/>
          </a:xfrm>
          <a:custGeom>
            <a:avLst/>
            <a:gdLst/>
            <a:ahLst/>
            <a:cxnLst/>
            <a:rect l="l" t="t" r="r" b="b"/>
            <a:pathLst>
              <a:path w="120000" h="120000" extrusionOk="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3" name="Google Shape;73;p13"/>
          <p:cNvSpPr/>
          <p:nvPr/>
        </p:nvSpPr>
        <p:spPr>
          <a:xfrm>
            <a:off x="8749725" y="4950125"/>
            <a:ext cx="288300" cy="184200"/>
          </a:xfrm>
          <a:custGeom>
            <a:avLst/>
            <a:gdLst/>
            <a:ahLst/>
            <a:cxnLst/>
            <a:rect l="l" t="t" r="r" b="b"/>
            <a:pathLst>
              <a:path w="120000" h="120000" extrusionOk="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4" name="Google Shape;74;p13"/>
          <p:cNvSpPr/>
          <p:nvPr/>
        </p:nvSpPr>
        <p:spPr>
          <a:xfrm>
            <a:off x="8522443" y="4000279"/>
            <a:ext cx="306900" cy="384900"/>
          </a:xfrm>
          <a:custGeom>
            <a:avLst/>
            <a:gdLst/>
            <a:ahLst/>
            <a:cxnLst/>
            <a:rect l="l" t="t" r="r" b="b"/>
            <a:pathLst>
              <a:path w="120000" h="120000" extrusionOk="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5" name="Google Shape;75;p13"/>
          <p:cNvSpPr/>
          <p:nvPr/>
        </p:nvSpPr>
        <p:spPr>
          <a:xfrm>
            <a:off x="8829403" y="4583868"/>
            <a:ext cx="391200" cy="289200"/>
          </a:xfrm>
          <a:custGeom>
            <a:avLst/>
            <a:gdLst/>
            <a:ahLst/>
            <a:cxnLst/>
            <a:rect l="l" t="t" r="r" b="b"/>
            <a:pathLst>
              <a:path w="120000" h="120000" extrusionOk="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6" name="Google Shape;76;p13"/>
          <p:cNvSpPr/>
          <p:nvPr/>
        </p:nvSpPr>
        <p:spPr>
          <a:xfrm>
            <a:off x="8963978" y="1338718"/>
            <a:ext cx="180000" cy="373500"/>
          </a:xfrm>
          <a:custGeom>
            <a:avLst/>
            <a:gdLst/>
            <a:ahLst/>
            <a:cxnLst/>
            <a:rect l="l" t="t" r="r" b="b"/>
            <a:pathLst>
              <a:path w="120000" h="120000" extrusionOk="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7" name="Google Shape;77;p13"/>
          <p:cNvSpPr/>
          <p:nvPr/>
        </p:nvSpPr>
        <p:spPr>
          <a:xfrm rot="-2426084">
            <a:off x="7110176" y="4876997"/>
            <a:ext cx="279841" cy="357937"/>
          </a:xfrm>
          <a:custGeom>
            <a:avLst/>
            <a:gdLst/>
            <a:ahLst/>
            <a:cxnLst/>
            <a:rect l="l" t="t" r="r" b="b"/>
            <a:pathLst>
              <a:path w="120000" h="120000" extrusionOk="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8" name="Google Shape;78;p13"/>
          <p:cNvSpPr/>
          <p:nvPr/>
        </p:nvSpPr>
        <p:spPr>
          <a:xfrm>
            <a:off x="7659647" y="4370196"/>
            <a:ext cx="377700" cy="426600"/>
          </a:xfrm>
          <a:custGeom>
            <a:avLst/>
            <a:gdLst/>
            <a:ahLst/>
            <a:cxnLst/>
            <a:rect l="l" t="t" r="r" b="b"/>
            <a:pathLst>
              <a:path w="120000" h="120000" extrusionOk="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79" name="Google Shape;79;p13"/>
          <p:cNvSpPr/>
          <p:nvPr/>
        </p:nvSpPr>
        <p:spPr>
          <a:xfrm>
            <a:off x="8797587" y="3078732"/>
            <a:ext cx="386100" cy="258000"/>
          </a:xfrm>
          <a:custGeom>
            <a:avLst/>
            <a:gdLst/>
            <a:ahLst/>
            <a:cxnLst/>
            <a:rect l="l" t="t" r="r" b="b"/>
            <a:pathLst>
              <a:path w="120000" h="120000" extrusionOk="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0" name="Google Shape;80;p13"/>
          <p:cNvSpPr/>
          <p:nvPr/>
        </p:nvSpPr>
        <p:spPr>
          <a:xfrm>
            <a:off x="7782420" y="4885132"/>
            <a:ext cx="174900" cy="187200"/>
          </a:xfrm>
          <a:custGeom>
            <a:avLst/>
            <a:gdLst/>
            <a:ahLst/>
            <a:cxnLst/>
            <a:rect l="l" t="t" r="r" b="b"/>
            <a:pathLst>
              <a:path w="120000" h="120000" extrusionOk="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1" name="Google Shape;81;p13"/>
          <p:cNvSpPr/>
          <p:nvPr/>
        </p:nvSpPr>
        <p:spPr>
          <a:xfrm>
            <a:off x="346877" y="608614"/>
            <a:ext cx="210300" cy="459000"/>
          </a:xfrm>
          <a:custGeom>
            <a:avLst/>
            <a:gdLst/>
            <a:ahLst/>
            <a:cxnLst/>
            <a:rect l="l" t="t" r="r" b="b"/>
            <a:pathLst>
              <a:path w="120000" h="120000" extrusionOk="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2" name="Google Shape;82;p13"/>
          <p:cNvSpPr/>
          <p:nvPr/>
        </p:nvSpPr>
        <p:spPr>
          <a:xfrm>
            <a:off x="645010" y="355961"/>
            <a:ext cx="414300" cy="507900"/>
          </a:xfrm>
          <a:custGeom>
            <a:avLst/>
            <a:gdLst/>
            <a:ahLst/>
            <a:cxnLst/>
            <a:rect l="l" t="t" r="r" b="b"/>
            <a:pathLst>
              <a:path w="120000" h="120000" extrusionOk="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3" name="Google Shape;83;p13"/>
          <p:cNvSpPr/>
          <p:nvPr/>
        </p:nvSpPr>
        <p:spPr>
          <a:xfrm>
            <a:off x="8318810" y="-29822"/>
            <a:ext cx="456900" cy="425700"/>
          </a:xfrm>
          <a:custGeom>
            <a:avLst/>
            <a:gdLst/>
            <a:ahLst/>
            <a:cxnLst/>
            <a:rect l="l" t="t" r="r" b="b"/>
            <a:pathLst>
              <a:path w="120000" h="120000" extrusionOk="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4" name="Google Shape;84;p13"/>
          <p:cNvSpPr/>
          <p:nvPr/>
        </p:nvSpPr>
        <p:spPr>
          <a:xfrm>
            <a:off x="-7" y="1013366"/>
            <a:ext cx="372600" cy="384900"/>
          </a:xfrm>
          <a:custGeom>
            <a:avLst/>
            <a:gdLst/>
            <a:ahLst/>
            <a:cxnLst/>
            <a:rect l="l" t="t" r="r" b="b"/>
            <a:pathLst>
              <a:path w="120000" h="120000" extrusionOk="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5" name="Google Shape;85;p13"/>
          <p:cNvSpPr/>
          <p:nvPr/>
        </p:nvSpPr>
        <p:spPr>
          <a:xfrm>
            <a:off x="8699356" y="179111"/>
            <a:ext cx="521400" cy="539100"/>
          </a:xfrm>
          <a:custGeom>
            <a:avLst/>
            <a:gdLst/>
            <a:ahLst/>
            <a:cxnLst/>
            <a:rect l="l" t="t" r="r" b="b"/>
            <a:pathLst>
              <a:path w="120000" h="120000" extrusionOk="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6" name="Google Shape;86;p13"/>
          <p:cNvSpPr/>
          <p:nvPr/>
        </p:nvSpPr>
        <p:spPr>
          <a:xfrm>
            <a:off x="700454" y="4557599"/>
            <a:ext cx="504600" cy="400500"/>
          </a:xfrm>
          <a:custGeom>
            <a:avLst/>
            <a:gdLst/>
            <a:ahLst/>
            <a:cxnLst/>
            <a:rect l="l" t="t" r="r" b="b"/>
            <a:pathLst>
              <a:path w="120000" h="120000" extrusionOk="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7" name="Google Shape;87;p13"/>
          <p:cNvSpPr/>
          <p:nvPr/>
        </p:nvSpPr>
        <p:spPr>
          <a:xfrm>
            <a:off x="258966" y="-86251"/>
            <a:ext cx="470400" cy="442200"/>
          </a:xfrm>
          <a:custGeom>
            <a:avLst/>
            <a:gdLst/>
            <a:ahLst/>
            <a:cxnLst/>
            <a:rect l="l" t="t" r="r" b="b"/>
            <a:pathLst>
              <a:path w="120000" h="120000" extrusionOk="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8" name="Google Shape;88;p13"/>
          <p:cNvSpPr/>
          <p:nvPr/>
        </p:nvSpPr>
        <p:spPr>
          <a:xfrm>
            <a:off x="-35015" y="4075593"/>
            <a:ext cx="339600" cy="400500"/>
          </a:xfrm>
          <a:custGeom>
            <a:avLst/>
            <a:gdLst/>
            <a:ahLst/>
            <a:cxnLst/>
            <a:rect l="l" t="t" r="r" b="b"/>
            <a:pathLst>
              <a:path w="120000" h="120000" extrusionOk="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89" name="Google Shape;89;p13"/>
          <p:cNvSpPr/>
          <p:nvPr/>
        </p:nvSpPr>
        <p:spPr>
          <a:xfrm>
            <a:off x="721257" y="4998018"/>
            <a:ext cx="463200" cy="177900"/>
          </a:xfrm>
          <a:custGeom>
            <a:avLst/>
            <a:gdLst/>
            <a:ahLst/>
            <a:cxnLst/>
            <a:rect l="l" t="t" r="r" b="b"/>
            <a:pathLst>
              <a:path w="120000" h="120000" extrusionOk="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0" name="Google Shape;90;p13"/>
          <p:cNvSpPr/>
          <p:nvPr/>
        </p:nvSpPr>
        <p:spPr>
          <a:xfrm>
            <a:off x="-243127" y="54209"/>
            <a:ext cx="590100" cy="414000"/>
          </a:xfrm>
          <a:custGeom>
            <a:avLst/>
            <a:gdLst/>
            <a:ahLst/>
            <a:cxnLst/>
            <a:rect l="l" t="t" r="r" b="b"/>
            <a:pathLst>
              <a:path w="120000" h="120000" extrusionOk="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1" name="Google Shape;91;p13"/>
          <p:cNvSpPr/>
          <p:nvPr/>
        </p:nvSpPr>
        <p:spPr>
          <a:xfrm>
            <a:off x="7842052" y="-100873"/>
            <a:ext cx="388200" cy="408900"/>
          </a:xfrm>
          <a:custGeom>
            <a:avLst/>
            <a:gdLst/>
            <a:ahLst/>
            <a:cxnLst/>
            <a:rect l="l" t="t" r="r" b="b"/>
            <a:pathLst>
              <a:path w="120000" h="120000" extrusionOk="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2" name="Google Shape;92;p13"/>
          <p:cNvSpPr/>
          <p:nvPr/>
        </p:nvSpPr>
        <p:spPr>
          <a:xfrm>
            <a:off x="-38626" y="579045"/>
            <a:ext cx="297600" cy="211200"/>
          </a:xfrm>
          <a:custGeom>
            <a:avLst/>
            <a:gdLst/>
            <a:ahLst/>
            <a:cxnLst/>
            <a:rect l="l" t="t" r="r" b="b"/>
            <a:pathLst>
              <a:path w="120000" h="120000" extrusionOk="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3" name="Google Shape;93;p13"/>
          <p:cNvSpPr/>
          <p:nvPr/>
        </p:nvSpPr>
        <p:spPr>
          <a:xfrm>
            <a:off x="1403775" y="11500"/>
            <a:ext cx="288300" cy="184200"/>
          </a:xfrm>
          <a:custGeom>
            <a:avLst/>
            <a:gdLst/>
            <a:ahLst/>
            <a:cxnLst/>
            <a:rect l="l" t="t" r="r" b="b"/>
            <a:pathLst>
              <a:path w="120000" h="120000" extrusionOk="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4" name="Google Shape;94;p13"/>
          <p:cNvSpPr/>
          <p:nvPr/>
        </p:nvSpPr>
        <p:spPr>
          <a:xfrm>
            <a:off x="955989" y="-57166"/>
            <a:ext cx="323700" cy="321600"/>
          </a:xfrm>
          <a:custGeom>
            <a:avLst/>
            <a:gdLst/>
            <a:ahLst/>
            <a:cxnLst/>
            <a:rect l="l" t="t" r="r" b="b"/>
            <a:pathLst>
              <a:path w="120000" h="120000" extrusionOk="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5" name="Google Shape;95;p13"/>
          <p:cNvSpPr/>
          <p:nvPr/>
        </p:nvSpPr>
        <p:spPr>
          <a:xfrm>
            <a:off x="1333293" y="4678454"/>
            <a:ext cx="306900" cy="384900"/>
          </a:xfrm>
          <a:custGeom>
            <a:avLst/>
            <a:gdLst/>
            <a:ahLst/>
            <a:cxnLst/>
            <a:rect l="l" t="t" r="r" b="b"/>
            <a:pathLst>
              <a:path w="120000" h="120000" extrusionOk="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6" name="Google Shape;96;p13"/>
          <p:cNvSpPr/>
          <p:nvPr/>
        </p:nvSpPr>
        <p:spPr>
          <a:xfrm>
            <a:off x="91624" y="4552927"/>
            <a:ext cx="416100" cy="410100"/>
          </a:xfrm>
          <a:custGeom>
            <a:avLst/>
            <a:gdLst/>
            <a:ahLst/>
            <a:cxnLst/>
            <a:rect l="l" t="t" r="r" b="b"/>
            <a:pathLst>
              <a:path w="120000" h="120000" extrusionOk="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7" name="Google Shape;97;p13"/>
          <p:cNvSpPr/>
          <p:nvPr/>
        </p:nvSpPr>
        <p:spPr>
          <a:xfrm>
            <a:off x="1525678" y="4911343"/>
            <a:ext cx="391200" cy="289200"/>
          </a:xfrm>
          <a:custGeom>
            <a:avLst/>
            <a:gdLst/>
            <a:ahLst/>
            <a:cxnLst/>
            <a:rect l="l" t="t" r="r" b="b"/>
            <a:pathLst>
              <a:path w="120000" h="120000" extrusionOk="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8" name="Google Shape;98;p13"/>
          <p:cNvSpPr/>
          <p:nvPr/>
        </p:nvSpPr>
        <p:spPr>
          <a:xfrm>
            <a:off x="2703" y="4900230"/>
            <a:ext cx="180000" cy="373500"/>
          </a:xfrm>
          <a:custGeom>
            <a:avLst/>
            <a:gdLst/>
            <a:ahLst/>
            <a:cxnLst/>
            <a:rect l="l" t="t" r="r" b="b"/>
            <a:pathLst>
              <a:path w="120000" h="120000" extrusionOk="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99" name="Google Shape;99;p13"/>
          <p:cNvSpPr/>
          <p:nvPr/>
        </p:nvSpPr>
        <p:spPr>
          <a:xfrm rot="1919887">
            <a:off x="8225516" y="625229"/>
            <a:ext cx="501612" cy="425610"/>
          </a:xfrm>
          <a:custGeom>
            <a:avLst/>
            <a:gdLst/>
            <a:ahLst/>
            <a:cxnLst/>
            <a:rect l="l" t="t" r="r" b="b"/>
            <a:pathLst>
              <a:path w="120000" h="120000" extrusionOk="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00" name="Google Shape;100;p13"/>
          <p:cNvSpPr/>
          <p:nvPr/>
        </p:nvSpPr>
        <p:spPr>
          <a:xfrm>
            <a:off x="346867" y="4064142"/>
            <a:ext cx="479700" cy="339300"/>
          </a:xfrm>
          <a:custGeom>
            <a:avLst/>
            <a:gdLst/>
            <a:ahLst/>
            <a:cxnLst/>
            <a:rect l="l" t="t" r="r" b="b"/>
            <a:pathLst>
              <a:path w="120000" h="120000" extrusionOk="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01" name="Google Shape;101;p13"/>
          <p:cNvSpPr/>
          <p:nvPr/>
        </p:nvSpPr>
        <p:spPr>
          <a:xfrm rot="-5400000">
            <a:off x="7996249" y="316965"/>
            <a:ext cx="279900" cy="357900"/>
          </a:xfrm>
          <a:custGeom>
            <a:avLst/>
            <a:gdLst/>
            <a:ahLst/>
            <a:cxnLst/>
            <a:rect l="l" t="t" r="r" b="b"/>
            <a:pathLst>
              <a:path w="120000" h="120000" extrusionOk="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02" name="Google Shape;102;p13"/>
          <p:cNvSpPr/>
          <p:nvPr/>
        </p:nvSpPr>
        <p:spPr>
          <a:xfrm>
            <a:off x="8801760" y="790270"/>
            <a:ext cx="377700" cy="426600"/>
          </a:xfrm>
          <a:custGeom>
            <a:avLst/>
            <a:gdLst/>
            <a:ahLst/>
            <a:cxnLst/>
            <a:rect l="l" t="t" r="r" b="b"/>
            <a:pathLst>
              <a:path w="120000" h="120000" extrusionOk="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03" name="Google Shape;103;p13"/>
          <p:cNvSpPr/>
          <p:nvPr/>
        </p:nvSpPr>
        <p:spPr>
          <a:xfrm>
            <a:off x="258962" y="4957957"/>
            <a:ext cx="386100" cy="258000"/>
          </a:xfrm>
          <a:custGeom>
            <a:avLst/>
            <a:gdLst/>
            <a:ahLst/>
            <a:cxnLst/>
            <a:rect l="l" t="t" r="r" b="b"/>
            <a:pathLst>
              <a:path w="120000" h="120000" extrusionOk="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04" name="Google Shape;104;p13"/>
          <p:cNvSpPr/>
          <p:nvPr/>
        </p:nvSpPr>
        <p:spPr>
          <a:xfrm>
            <a:off x="8699345" y="1151406"/>
            <a:ext cx="174900" cy="187200"/>
          </a:xfrm>
          <a:custGeom>
            <a:avLst/>
            <a:gdLst/>
            <a:ahLst/>
            <a:cxnLst/>
            <a:rect l="l" t="t" r="r" b="b"/>
            <a:pathLst>
              <a:path w="120000" h="120000" extrusionOk="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914400" y="377428"/>
            <a:ext cx="7313700" cy="6513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28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2800"/>
              <a:buNone/>
              <a:defRPr sz="1800"/>
            </a:lvl2pPr>
            <a:lvl3pPr marR="0" lvl="2" algn="l">
              <a:lnSpc>
                <a:spcPct val="100000"/>
              </a:lnSpc>
              <a:spcBef>
                <a:spcPts val="0"/>
              </a:spcBef>
              <a:spcAft>
                <a:spcPts val="0"/>
              </a:spcAft>
              <a:buSzPts val="2800"/>
              <a:buNone/>
              <a:defRPr sz="1800"/>
            </a:lvl3pPr>
            <a:lvl4pPr marR="0" lvl="3" algn="l">
              <a:lnSpc>
                <a:spcPct val="100000"/>
              </a:lnSpc>
              <a:spcBef>
                <a:spcPts val="0"/>
              </a:spcBef>
              <a:spcAft>
                <a:spcPts val="0"/>
              </a:spcAft>
              <a:buSzPts val="2800"/>
              <a:buNone/>
              <a:defRPr sz="1800"/>
            </a:lvl4pPr>
            <a:lvl5pPr marR="0" lvl="4" algn="l">
              <a:lnSpc>
                <a:spcPct val="100000"/>
              </a:lnSpc>
              <a:spcBef>
                <a:spcPts val="0"/>
              </a:spcBef>
              <a:spcAft>
                <a:spcPts val="0"/>
              </a:spcAft>
              <a:buSzPts val="2800"/>
              <a:buNone/>
              <a:defRPr sz="1800"/>
            </a:lvl5pPr>
            <a:lvl6pPr marR="0" lvl="5" algn="l">
              <a:lnSpc>
                <a:spcPct val="100000"/>
              </a:lnSpc>
              <a:spcBef>
                <a:spcPts val="0"/>
              </a:spcBef>
              <a:spcAft>
                <a:spcPts val="0"/>
              </a:spcAft>
              <a:buSzPts val="2800"/>
              <a:buNone/>
              <a:defRPr sz="1800"/>
            </a:lvl6pPr>
            <a:lvl7pPr marR="0" lvl="6" algn="l">
              <a:lnSpc>
                <a:spcPct val="100000"/>
              </a:lnSpc>
              <a:spcBef>
                <a:spcPts val="0"/>
              </a:spcBef>
              <a:spcAft>
                <a:spcPts val="0"/>
              </a:spcAft>
              <a:buSzPts val="2800"/>
              <a:buNone/>
              <a:defRPr sz="1800"/>
            </a:lvl7pPr>
            <a:lvl8pPr marR="0" lvl="7" algn="l">
              <a:lnSpc>
                <a:spcPct val="100000"/>
              </a:lnSpc>
              <a:spcBef>
                <a:spcPts val="0"/>
              </a:spcBef>
              <a:spcAft>
                <a:spcPts val="0"/>
              </a:spcAft>
              <a:buSzPts val="2800"/>
              <a:buNone/>
              <a:defRPr sz="1800"/>
            </a:lvl8pPr>
            <a:lvl9pPr marR="0" lvl="8" algn="l">
              <a:lnSpc>
                <a:spcPct val="100000"/>
              </a:lnSpc>
              <a:spcBef>
                <a:spcPts val="0"/>
              </a:spcBef>
              <a:spcAft>
                <a:spcPts val="0"/>
              </a:spcAft>
              <a:buSzPts val="2800"/>
              <a:buNone/>
              <a:defRPr sz="1800"/>
            </a:lvl9pPr>
          </a:lstStyle>
          <a:p>
            <a:endParaRPr/>
          </a:p>
        </p:txBody>
      </p:sp>
      <p:sp>
        <p:nvSpPr>
          <p:cNvPr id="107" name="Google Shape;107;p14"/>
          <p:cNvSpPr txBox="1">
            <a:spLocks noGrp="1"/>
          </p:cNvSpPr>
          <p:nvPr>
            <p:ph type="body" idx="1"/>
          </p:nvPr>
        </p:nvSpPr>
        <p:spPr>
          <a:xfrm>
            <a:off x="914400" y="1301354"/>
            <a:ext cx="7313700" cy="30420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8" name="Google Shape;108;p14"/>
          <p:cNvSpPr txBox="1">
            <a:spLocks noGrp="1"/>
          </p:cNvSpPr>
          <p:nvPr>
            <p:ph type="dt" idx="10"/>
          </p:nvPr>
        </p:nvSpPr>
        <p:spPr>
          <a:xfrm>
            <a:off x="7663438" y="4735845"/>
            <a:ext cx="1295400" cy="1989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14"/>
          <p:cNvSpPr txBox="1">
            <a:spLocks noGrp="1"/>
          </p:cNvSpPr>
          <p:nvPr>
            <p:ph type="ftr" idx="11"/>
          </p:nvPr>
        </p:nvSpPr>
        <p:spPr>
          <a:xfrm>
            <a:off x="3942607" y="4729347"/>
            <a:ext cx="3717900" cy="1944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14"/>
          <p:cNvSpPr txBox="1">
            <a:spLocks noGrp="1"/>
          </p:cNvSpPr>
          <p:nvPr>
            <p:ph type="sldNum" idx="12"/>
          </p:nvPr>
        </p:nvSpPr>
        <p:spPr>
          <a:xfrm>
            <a:off x="7521388" y="4107072"/>
            <a:ext cx="1483200" cy="638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1pPr>
            <a:lvl2pPr marL="0" marR="0" lvl="1"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2pPr>
            <a:lvl3pPr marL="0" marR="0" lvl="2"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3pPr>
            <a:lvl4pPr marL="0" marR="0" lvl="3"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4pPr>
            <a:lvl5pPr marL="0" marR="0" lvl="4"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5pPr>
            <a:lvl6pPr marL="0" marR="0" lvl="5"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6pPr>
            <a:lvl7pPr marL="0" marR="0" lvl="6"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7pPr>
            <a:lvl8pPr marL="0" marR="0" lvl="7"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8pPr>
            <a:lvl9pPr marL="0" marR="0" lvl="8" indent="0" algn="r">
              <a:lnSpc>
                <a:spcPct val="100000"/>
              </a:lnSpc>
              <a:spcBef>
                <a:spcPts val="0"/>
              </a:spcBef>
              <a:spcAft>
                <a:spcPts val="0"/>
              </a:spcAft>
              <a:buClr>
                <a:schemeClr val="dk1"/>
              </a:buClr>
              <a:buSzPts val="8200"/>
              <a:buFont typeface="Impact"/>
              <a:buNone/>
              <a:defRPr sz="8200" b="0" i="0" u="none" strike="noStrike" cap="none">
                <a:solidFill>
                  <a:schemeClr val="dk1"/>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Bullets">
  <p:cSld name="TITLE_AND_BODY_1">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285750" y="241102"/>
            <a:ext cx="7858200" cy="241200"/>
          </a:xfrm>
          <a:prstGeom prst="rect">
            <a:avLst/>
          </a:prstGeom>
          <a:noFill/>
          <a:ln>
            <a:noFill/>
          </a:ln>
        </p:spPr>
        <p:txBody>
          <a:bodyPr spcFirstLastPara="1" wrap="square" lIns="91425" tIns="91425" rIns="91425" bIns="91425" anchor="b" anchorCtr="0">
            <a:noAutofit/>
          </a:bodyPr>
          <a:lstStyle>
            <a:lvl1pPr marL="457200" marR="0" lvl="0" indent="-228600" algn="l">
              <a:lnSpc>
                <a:spcPct val="80000"/>
              </a:lnSpc>
              <a:spcBef>
                <a:spcPts val="0"/>
              </a:spcBef>
              <a:spcAft>
                <a:spcPts val="0"/>
              </a:spcAft>
              <a:buClr>
                <a:schemeClr val="dk1"/>
              </a:buClr>
              <a:buSzPts val="2400"/>
              <a:buFont typeface="Arial"/>
              <a:buNone/>
              <a:defRPr sz="1500" b="0" i="0" u="none" strike="noStrike" cap="none">
                <a:solidFill>
                  <a:schemeClr val="dk1"/>
                </a:solidFill>
                <a:latin typeface="Arial"/>
                <a:ea typeface="Arial"/>
                <a:cs typeface="Arial"/>
                <a:sym typeface="Arial"/>
              </a:defRPr>
            </a:lvl1pPr>
            <a:lvl2pPr marL="914400" marR="0" lvl="1" indent="-323850" algn="l">
              <a:lnSpc>
                <a:spcPct val="120000"/>
              </a:lnSpc>
              <a:spcBef>
                <a:spcPts val="160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2pPr>
            <a:lvl3pPr marL="1371600" marR="0" lvl="2" indent="-323850" algn="l">
              <a:lnSpc>
                <a:spcPct val="120000"/>
              </a:lnSpc>
              <a:spcBef>
                <a:spcPts val="160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3pPr>
            <a:lvl4pPr marL="1828800" marR="0" lvl="3" indent="-311150" algn="l">
              <a:lnSpc>
                <a:spcPct val="120000"/>
              </a:lnSpc>
              <a:spcBef>
                <a:spcPts val="160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4pPr>
            <a:lvl5pPr marL="2286000" marR="0" lvl="4"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5pPr>
            <a:lvl6pPr marL="2743200" marR="0" lvl="5"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6pPr>
            <a:lvl7pPr marL="3200400" marR="0" lvl="6"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7pPr>
            <a:lvl8pPr marL="3657600" marR="0" lvl="7"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8pPr>
            <a:lvl9pPr marL="4114800" marR="0" lvl="8" indent="-298450" algn="l">
              <a:lnSpc>
                <a:spcPct val="120000"/>
              </a:lnSpc>
              <a:spcBef>
                <a:spcPts val="1600"/>
              </a:spcBef>
              <a:spcAft>
                <a:spcPts val="1600"/>
              </a:spcAft>
              <a:buClr>
                <a:schemeClr val="accent1"/>
              </a:buClr>
              <a:buSzPts val="1100"/>
              <a:buFont typeface="Arial"/>
              <a:buChar char="•"/>
              <a:defRPr sz="1100" b="0" i="0" u="none" strike="noStrike" cap="none">
                <a:solidFill>
                  <a:schemeClr val="dk1"/>
                </a:solidFill>
                <a:latin typeface="Cabin"/>
                <a:ea typeface="Cabin"/>
                <a:cs typeface="Cabin"/>
                <a:sym typeface="Cabin"/>
              </a:defRPr>
            </a:lvl9pPr>
          </a:lstStyle>
          <a:p>
            <a:endParaRPr/>
          </a:p>
        </p:txBody>
      </p:sp>
      <p:sp>
        <p:nvSpPr>
          <p:cNvPr id="113" name="Google Shape;113;p15"/>
          <p:cNvSpPr txBox="1">
            <a:spLocks noGrp="1"/>
          </p:cNvSpPr>
          <p:nvPr>
            <p:ph type="title"/>
          </p:nvPr>
        </p:nvSpPr>
        <p:spPr>
          <a:xfrm>
            <a:off x="1443492" y="603390"/>
            <a:ext cx="6571200" cy="7869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2800"/>
              <a:buFont typeface="Cabin"/>
              <a:buNone/>
              <a:defRPr sz="2900" b="0" i="0" u="none" strike="noStrike" cap="none">
                <a:solidFill>
                  <a:schemeClr val="dk1"/>
                </a:solidFill>
                <a:latin typeface="Cabin"/>
                <a:ea typeface="Cabin"/>
                <a:cs typeface="Cabin"/>
                <a:sym typeface="Cabin"/>
              </a:defRPr>
            </a:lvl1pPr>
            <a:lvl2pPr lvl="1" algn="l">
              <a:lnSpc>
                <a:spcPct val="100000"/>
              </a:lnSpc>
              <a:spcBef>
                <a:spcPts val="0"/>
              </a:spcBef>
              <a:spcAft>
                <a:spcPts val="0"/>
              </a:spcAft>
              <a:buSzPts val="2800"/>
              <a:buNone/>
              <a:defRPr sz="1200"/>
            </a:lvl2pPr>
            <a:lvl3pPr lvl="2" algn="l">
              <a:lnSpc>
                <a:spcPct val="100000"/>
              </a:lnSpc>
              <a:spcBef>
                <a:spcPts val="0"/>
              </a:spcBef>
              <a:spcAft>
                <a:spcPts val="0"/>
              </a:spcAft>
              <a:buSzPts val="2800"/>
              <a:buNone/>
              <a:defRPr sz="1200"/>
            </a:lvl3pPr>
            <a:lvl4pPr lvl="3" algn="l">
              <a:lnSpc>
                <a:spcPct val="100000"/>
              </a:lnSpc>
              <a:spcBef>
                <a:spcPts val="0"/>
              </a:spcBef>
              <a:spcAft>
                <a:spcPts val="0"/>
              </a:spcAft>
              <a:buSzPts val="2800"/>
              <a:buNone/>
              <a:defRPr sz="1200"/>
            </a:lvl4pPr>
            <a:lvl5pPr lvl="4" algn="l">
              <a:lnSpc>
                <a:spcPct val="100000"/>
              </a:lnSpc>
              <a:spcBef>
                <a:spcPts val="0"/>
              </a:spcBef>
              <a:spcAft>
                <a:spcPts val="0"/>
              </a:spcAft>
              <a:buSzPts val="2800"/>
              <a:buNone/>
              <a:defRPr sz="1200"/>
            </a:lvl5pPr>
            <a:lvl6pPr lvl="5" algn="l">
              <a:lnSpc>
                <a:spcPct val="100000"/>
              </a:lnSpc>
              <a:spcBef>
                <a:spcPts val="0"/>
              </a:spcBef>
              <a:spcAft>
                <a:spcPts val="0"/>
              </a:spcAft>
              <a:buSzPts val="2800"/>
              <a:buNone/>
              <a:defRPr sz="1200"/>
            </a:lvl6pPr>
            <a:lvl7pPr lvl="6" algn="l">
              <a:lnSpc>
                <a:spcPct val="100000"/>
              </a:lnSpc>
              <a:spcBef>
                <a:spcPts val="0"/>
              </a:spcBef>
              <a:spcAft>
                <a:spcPts val="0"/>
              </a:spcAft>
              <a:buSzPts val="2800"/>
              <a:buNone/>
              <a:defRPr sz="1200"/>
            </a:lvl7pPr>
            <a:lvl8pPr lvl="7" algn="l">
              <a:lnSpc>
                <a:spcPct val="100000"/>
              </a:lnSpc>
              <a:spcBef>
                <a:spcPts val="0"/>
              </a:spcBef>
              <a:spcAft>
                <a:spcPts val="0"/>
              </a:spcAft>
              <a:buSzPts val="2800"/>
              <a:buNone/>
              <a:defRPr sz="1200"/>
            </a:lvl8pPr>
            <a:lvl9pPr lvl="8" algn="l">
              <a:lnSpc>
                <a:spcPct val="100000"/>
              </a:lnSpc>
              <a:spcBef>
                <a:spcPts val="0"/>
              </a:spcBef>
              <a:spcAft>
                <a:spcPts val="0"/>
              </a:spcAft>
              <a:buSzPts val="2800"/>
              <a:buNone/>
              <a:defRPr sz="1200"/>
            </a:lvl9pPr>
          </a:lstStyle>
          <a:p>
            <a:endParaRPr/>
          </a:p>
        </p:txBody>
      </p:sp>
      <p:sp>
        <p:nvSpPr>
          <p:cNvPr id="114" name="Google Shape;114;p15"/>
          <p:cNvSpPr txBox="1">
            <a:spLocks noGrp="1"/>
          </p:cNvSpPr>
          <p:nvPr>
            <p:ph type="body" idx="2"/>
          </p:nvPr>
        </p:nvSpPr>
        <p:spPr>
          <a:xfrm>
            <a:off x="1443492" y="1511800"/>
            <a:ext cx="6571200" cy="2587800"/>
          </a:xfrm>
          <a:prstGeom prst="rect">
            <a:avLst/>
          </a:prstGeom>
          <a:noFill/>
          <a:ln>
            <a:noFill/>
          </a:ln>
        </p:spPr>
        <p:txBody>
          <a:bodyPr spcFirstLastPara="1" wrap="square" lIns="91425" tIns="91425" rIns="91425" bIns="91425" anchor="t" anchorCtr="0">
            <a:noAutofit/>
          </a:bodyPr>
          <a:lstStyle>
            <a:lvl1pPr marL="457200" marR="0" lvl="0" indent="-342900" algn="l">
              <a:lnSpc>
                <a:spcPct val="120000"/>
              </a:lnSpc>
              <a:spcBef>
                <a:spcPts val="9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1pPr>
            <a:lvl2pPr marL="914400" marR="0" lvl="1" indent="-323850" algn="l">
              <a:lnSpc>
                <a:spcPct val="120000"/>
              </a:lnSpc>
              <a:spcBef>
                <a:spcPts val="160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2pPr>
            <a:lvl3pPr marL="1371600" marR="0" lvl="2" indent="-323850" algn="l">
              <a:lnSpc>
                <a:spcPct val="120000"/>
              </a:lnSpc>
              <a:spcBef>
                <a:spcPts val="160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3pPr>
            <a:lvl4pPr marL="1828800" marR="0" lvl="3" indent="-311150" algn="l">
              <a:lnSpc>
                <a:spcPct val="120000"/>
              </a:lnSpc>
              <a:spcBef>
                <a:spcPts val="160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4pPr>
            <a:lvl5pPr marL="2286000" marR="0" lvl="4"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5pPr>
            <a:lvl6pPr marL="2743200" marR="0" lvl="5"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6pPr>
            <a:lvl7pPr marL="3200400" marR="0" lvl="6"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7pPr>
            <a:lvl8pPr marL="3657600" marR="0" lvl="7"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8pPr>
            <a:lvl9pPr marL="4114800" marR="0" lvl="8" indent="-298450" algn="l">
              <a:lnSpc>
                <a:spcPct val="120000"/>
              </a:lnSpc>
              <a:spcBef>
                <a:spcPts val="1600"/>
              </a:spcBef>
              <a:spcAft>
                <a:spcPts val="1600"/>
              </a:spcAft>
              <a:buClr>
                <a:schemeClr val="accent1"/>
              </a:buClr>
              <a:buSzPts val="1100"/>
              <a:buFont typeface="Arial"/>
              <a:buChar char="•"/>
              <a:defRPr sz="1100" b="0" i="0" u="none" strike="noStrike" cap="none">
                <a:solidFill>
                  <a:schemeClr val="dk1"/>
                </a:solidFill>
                <a:latin typeface="Cabin"/>
                <a:ea typeface="Cabin"/>
                <a:cs typeface="Cabin"/>
                <a:sym typeface="Cabin"/>
              </a:defRPr>
            </a:lvl9pPr>
          </a:lstStyle>
          <a:p>
            <a:endParaRPr/>
          </a:p>
        </p:txBody>
      </p:sp>
      <p:sp>
        <p:nvSpPr>
          <p:cNvPr id="115" name="Google Shape;115;p15"/>
          <p:cNvSpPr txBox="1">
            <a:spLocks noGrp="1"/>
          </p:cNvSpPr>
          <p:nvPr>
            <p:ph type="sldNum" idx="12"/>
          </p:nvPr>
        </p:nvSpPr>
        <p:spPr>
          <a:xfrm>
            <a:off x="487725" y="599230"/>
            <a:ext cx="795600" cy="377700"/>
          </a:xfrm>
          <a:prstGeom prst="rect">
            <a:avLst/>
          </a:prstGeom>
          <a:noFill/>
          <a:ln>
            <a:noFill/>
          </a:ln>
        </p:spPr>
        <p:txBody>
          <a:bodyPr spcFirstLastPara="1" wrap="square" lIns="58925" tIns="29450" rIns="58925" bIns="29450" anchor="t" anchorCtr="0">
            <a:noAutofit/>
          </a:bodyPr>
          <a:lstStyle>
            <a:lvl1pPr marL="0" marR="0" lvl="0"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1pPr>
            <a:lvl2pPr marL="0" marR="0" lvl="1"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2pPr>
            <a:lvl3pPr marL="0" marR="0" lvl="2"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3pPr>
            <a:lvl4pPr marL="0" marR="0" lvl="3"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4pPr>
            <a:lvl5pPr marL="0" marR="0" lvl="4"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5pPr>
            <a:lvl6pPr marL="0" marR="0" lvl="5"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6pPr>
            <a:lvl7pPr marL="0" marR="0" lvl="6"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7pPr>
            <a:lvl8pPr marL="0" marR="0" lvl="7"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8pPr>
            <a:lvl9pPr marL="0" marR="0" lvl="8"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Bullets 1">
  <p:cSld name="TITLE_AND_BODY_2">
    <p:spTree>
      <p:nvGrpSpPr>
        <p:cNvPr id="1" name="Shape 116"/>
        <p:cNvGrpSpPr/>
        <p:nvPr/>
      </p:nvGrpSpPr>
      <p:grpSpPr>
        <a:xfrm>
          <a:off x="0" y="0"/>
          <a:ext cx="0" cy="0"/>
          <a:chOff x="0" y="0"/>
          <a:chExt cx="0" cy="0"/>
        </a:xfrm>
      </p:grpSpPr>
      <p:sp>
        <p:nvSpPr>
          <p:cNvPr id="117" name="Google Shape;117;p16"/>
          <p:cNvSpPr txBox="1">
            <a:spLocks noGrp="1"/>
          </p:cNvSpPr>
          <p:nvPr>
            <p:ph type="body" idx="1"/>
          </p:nvPr>
        </p:nvSpPr>
        <p:spPr>
          <a:xfrm>
            <a:off x="285750" y="241102"/>
            <a:ext cx="7858200" cy="241200"/>
          </a:xfrm>
          <a:prstGeom prst="rect">
            <a:avLst/>
          </a:prstGeom>
          <a:noFill/>
          <a:ln>
            <a:noFill/>
          </a:ln>
        </p:spPr>
        <p:txBody>
          <a:bodyPr spcFirstLastPara="1" wrap="square" lIns="91425" tIns="91425" rIns="91425" bIns="91425" anchor="b" anchorCtr="0">
            <a:noAutofit/>
          </a:bodyPr>
          <a:lstStyle>
            <a:lvl1pPr marL="457200" marR="0" lvl="0" indent="-228600" algn="l">
              <a:lnSpc>
                <a:spcPct val="80000"/>
              </a:lnSpc>
              <a:spcBef>
                <a:spcPts val="0"/>
              </a:spcBef>
              <a:spcAft>
                <a:spcPts val="0"/>
              </a:spcAft>
              <a:buClr>
                <a:schemeClr val="dk1"/>
              </a:buClr>
              <a:buSzPts val="2400"/>
              <a:buFont typeface="Arial"/>
              <a:buNone/>
              <a:defRPr sz="1500" b="0" i="0" u="none" strike="noStrike" cap="none">
                <a:solidFill>
                  <a:schemeClr val="dk1"/>
                </a:solidFill>
                <a:latin typeface="Arial"/>
                <a:ea typeface="Arial"/>
                <a:cs typeface="Arial"/>
                <a:sym typeface="Arial"/>
              </a:defRPr>
            </a:lvl1pPr>
            <a:lvl2pPr marL="914400" marR="0" lvl="1" indent="-323850" algn="l">
              <a:lnSpc>
                <a:spcPct val="120000"/>
              </a:lnSpc>
              <a:spcBef>
                <a:spcPts val="160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2pPr>
            <a:lvl3pPr marL="1371600" marR="0" lvl="2" indent="-323850" algn="l">
              <a:lnSpc>
                <a:spcPct val="120000"/>
              </a:lnSpc>
              <a:spcBef>
                <a:spcPts val="160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3pPr>
            <a:lvl4pPr marL="1828800" marR="0" lvl="3" indent="-311150" algn="l">
              <a:lnSpc>
                <a:spcPct val="120000"/>
              </a:lnSpc>
              <a:spcBef>
                <a:spcPts val="160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4pPr>
            <a:lvl5pPr marL="2286000" marR="0" lvl="4"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5pPr>
            <a:lvl6pPr marL="2743200" marR="0" lvl="5"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6pPr>
            <a:lvl7pPr marL="3200400" marR="0" lvl="6"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7pPr>
            <a:lvl8pPr marL="3657600" marR="0" lvl="7"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8pPr>
            <a:lvl9pPr marL="4114800" marR="0" lvl="8" indent="-298450" algn="l">
              <a:lnSpc>
                <a:spcPct val="120000"/>
              </a:lnSpc>
              <a:spcBef>
                <a:spcPts val="1600"/>
              </a:spcBef>
              <a:spcAft>
                <a:spcPts val="1600"/>
              </a:spcAft>
              <a:buClr>
                <a:schemeClr val="accent1"/>
              </a:buClr>
              <a:buSzPts val="1100"/>
              <a:buFont typeface="Arial"/>
              <a:buChar char="•"/>
              <a:defRPr sz="1100" b="0" i="0" u="none" strike="noStrike" cap="none">
                <a:solidFill>
                  <a:schemeClr val="dk1"/>
                </a:solidFill>
                <a:latin typeface="Cabin"/>
                <a:ea typeface="Cabin"/>
                <a:cs typeface="Cabin"/>
                <a:sym typeface="Cabin"/>
              </a:defRPr>
            </a:lvl9pPr>
          </a:lstStyle>
          <a:p>
            <a:endParaRPr/>
          </a:p>
        </p:txBody>
      </p:sp>
      <p:sp>
        <p:nvSpPr>
          <p:cNvPr id="118" name="Google Shape;118;p16"/>
          <p:cNvSpPr txBox="1">
            <a:spLocks noGrp="1"/>
          </p:cNvSpPr>
          <p:nvPr>
            <p:ph type="title"/>
          </p:nvPr>
        </p:nvSpPr>
        <p:spPr>
          <a:xfrm>
            <a:off x="1443492" y="603390"/>
            <a:ext cx="6571200" cy="7869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2800"/>
              <a:buFont typeface="Cabin"/>
              <a:buNone/>
              <a:defRPr sz="2900" b="0" i="0" u="none" strike="noStrike" cap="none">
                <a:solidFill>
                  <a:schemeClr val="dk1"/>
                </a:solidFill>
                <a:latin typeface="Cabin"/>
                <a:ea typeface="Cabin"/>
                <a:cs typeface="Cabin"/>
                <a:sym typeface="Cabin"/>
              </a:defRPr>
            </a:lvl1pPr>
            <a:lvl2pPr lvl="1" algn="l">
              <a:lnSpc>
                <a:spcPct val="100000"/>
              </a:lnSpc>
              <a:spcBef>
                <a:spcPts val="0"/>
              </a:spcBef>
              <a:spcAft>
                <a:spcPts val="0"/>
              </a:spcAft>
              <a:buSzPts val="2800"/>
              <a:buNone/>
              <a:defRPr sz="1200"/>
            </a:lvl2pPr>
            <a:lvl3pPr lvl="2" algn="l">
              <a:lnSpc>
                <a:spcPct val="100000"/>
              </a:lnSpc>
              <a:spcBef>
                <a:spcPts val="0"/>
              </a:spcBef>
              <a:spcAft>
                <a:spcPts val="0"/>
              </a:spcAft>
              <a:buSzPts val="2800"/>
              <a:buNone/>
              <a:defRPr sz="1200"/>
            </a:lvl3pPr>
            <a:lvl4pPr lvl="3" algn="l">
              <a:lnSpc>
                <a:spcPct val="100000"/>
              </a:lnSpc>
              <a:spcBef>
                <a:spcPts val="0"/>
              </a:spcBef>
              <a:spcAft>
                <a:spcPts val="0"/>
              </a:spcAft>
              <a:buSzPts val="2800"/>
              <a:buNone/>
              <a:defRPr sz="1200"/>
            </a:lvl4pPr>
            <a:lvl5pPr lvl="4" algn="l">
              <a:lnSpc>
                <a:spcPct val="100000"/>
              </a:lnSpc>
              <a:spcBef>
                <a:spcPts val="0"/>
              </a:spcBef>
              <a:spcAft>
                <a:spcPts val="0"/>
              </a:spcAft>
              <a:buSzPts val="2800"/>
              <a:buNone/>
              <a:defRPr sz="1200"/>
            </a:lvl5pPr>
            <a:lvl6pPr lvl="5" algn="l">
              <a:lnSpc>
                <a:spcPct val="100000"/>
              </a:lnSpc>
              <a:spcBef>
                <a:spcPts val="0"/>
              </a:spcBef>
              <a:spcAft>
                <a:spcPts val="0"/>
              </a:spcAft>
              <a:buSzPts val="2800"/>
              <a:buNone/>
              <a:defRPr sz="1200"/>
            </a:lvl6pPr>
            <a:lvl7pPr lvl="6" algn="l">
              <a:lnSpc>
                <a:spcPct val="100000"/>
              </a:lnSpc>
              <a:spcBef>
                <a:spcPts val="0"/>
              </a:spcBef>
              <a:spcAft>
                <a:spcPts val="0"/>
              </a:spcAft>
              <a:buSzPts val="2800"/>
              <a:buNone/>
              <a:defRPr sz="1200"/>
            </a:lvl7pPr>
            <a:lvl8pPr lvl="7" algn="l">
              <a:lnSpc>
                <a:spcPct val="100000"/>
              </a:lnSpc>
              <a:spcBef>
                <a:spcPts val="0"/>
              </a:spcBef>
              <a:spcAft>
                <a:spcPts val="0"/>
              </a:spcAft>
              <a:buSzPts val="2800"/>
              <a:buNone/>
              <a:defRPr sz="1200"/>
            </a:lvl8pPr>
            <a:lvl9pPr lvl="8" algn="l">
              <a:lnSpc>
                <a:spcPct val="100000"/>
              </a:lnSpc>
              <a:spcBef>
                <a:spcPts val="0"/>
              </a:spcBef>
              <a:spcAft>
                <a:spcPts val="0"/>
              </a:spcAft>
              <a:buSzPts val="2800"/>
              <a:buNone/>
              <a:defRPr sz="1200"/>
            </a:lvl9pPr>
          </a:lstStyle>
          <a:p>
            <a:endParaRPr/>
          </a:p>
        </p:txBody>
      </p:sp>
      <p:sp>
        <p:nvSpPr>
          <p:cNvPr id="119" name="Google Shape;119;p16"/>
          <p:cNvSpPr txBox="1">
            <a:spLocks noGrp="1"/>
          </p:cNvSpPr>
          <p:nvPr>
            <p:ph type="body" idx="2"/>
          </p:nvPr>
        </p:nvSpPr>
        <p:spPr>
          <a:xfrm>
            <a:off x="1443492" y="1511800"/>
            <a:ext cx="6571200" cy="2587800"/>
          </a:xfrm>
          <a:prstGeom prst="rect">
            <a:avLst/>
          </a:prstGeom>
          <a:noFill/>
          <a:ln>
            <a:noFill/>
          </a:ln>
        </p:spPr>
        <p:txBody>
          <a:bodyPr spcFirstLastPara="1" wrap="square" lIns="91425" tIns="91425" rIns="91425" bIns="91425" anchor="t" anchorCtr="0">
            <a:noAutofit/>
          </a:bodyPr>
          <a:lstStyle>
            <a:lvl1pPr marL="457200" marR="0" lvl="0" indent="-342900" algn="l">
              <a:lnSpc>
                <a:spcPct val="120000"/>
              </a:lnSpc>
              <a:spcBef>
                <a:spcPts val="9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1pPr>
            <a:lvl2pPr marL="914400" marR="0" lvl="1" indent="-323850" algn="l">
              <a:lnSpc>
                <a:spcPct val="120000"/>
              </a:lnSpc>
              <a:spcBef>
                <a:spcPts val="160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2pPr>
            <a:lvl3pPr marL="1371600" marR="0" lvl="2" indent="-323850" algn="l">
              <a:lnSpc>
                <a:spcPct val="120000"/>
              </a:lnSpc>
              <a:spcBef>
                <a:spcPts val="1600"/>
              </a:spcBef>
              <a:spcAft>
                <a:spcPts val="0"/>
              </a:spcAft>
              <a:buClr>
                <a:schemeClr val="accent1"/>
              </a:buClr>
              <a:buSzPts val="1500"/>
              <a:buFont typeface="Arial"/>
              <a:buChar char="▸"/>
              <a:defRPr sz="1500" b="0" i="0" u="none" strike="noStrike" cap="none">
                <a:solidFill>
                  <a:schemeClr val="dk1"/>
                </a:solidFill>
                <a:latin typeface="Cabin"/>
                <a:ea typeface="Cabin"/>
                <a:cs typeface="Cabin"/>
                <a:sym typeface="Cabin"/>
              </a:defRPr>
            </a:lvl3pPr>
            <a:lvl4pPr marL="1828800" marR="0" lvl="3" indent="-311150" algn="l">
              <a:lnSpc>
                <a:spcPct val="120000"/>
              </a:lnSpc>
              <a:spcBef>
                <a:spcPts val="160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4pPr>
            <a:lvl5pPr marL="2286000" marR="0" lvl="4"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5pPr>
            <a:lvl6pPr marL="2743200" marR="0" lvl="5"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6pPr>
            <a:lvl7pPr marL="3200400" marR="0" lvl="6"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7pPr>
            <a:lvl8pPr marL="3657600" marR="0" lvl="7" indent="-298450" algn="l">
              <a:lnSpc>
                <a:spcPct val="120000"/>
              </a:lnSpc>
              <a:spcBef>
                <a:spcPts val="1600"/>
              </a:spcBef>
              <a:spcAft>
                <a:spcPts val="0"/>
              </a:spcAft>
              <a:buClr>
                <a:schemeClr val="accent1"/>
              </a:buClr>
              <a:buSzPts val="1100"/>
              <a:buFont typeface="Arial"/>
              <a:buChar char="•"/>
              <a:defRPr sz="1100" b="0" i="0" u="none" strike="noStrike" cap="none">
                <a:solidFill>
                  <a:schemeClr val="dk1"/>
                </a:solidFill>
                <a:latin typeface="Cabin"/>
                <a:ea typeface="Cabin"/>
                <a:cs typeface="Cabin"/>
                <a:sym typeface="Cabin"/>
              </a:defRPr>
            </a:lvl8pPr>
            <a:lvl9pPr marL="4114800" marR="0" lvl="8" indent="-298450" algn="l">
              <a:lnSpc>
                <a:spcPct val="120000"/>
              </a:lnSpc>
              <a:spcBef>
                <a:spcPts val="1600"/>
              </a:spcBef>
              <a:spcAft>
                <a:spcPts val="1600"/>
              </a:spcAft>
              <a:buClr>
                <a:schemeClr val="accent1"/>
              </a:buClr>
              <a:buSzPts val="1100"/>
              <a:buFont typeface="Arial"/>
              <a:buChar char="•"/>
              <a:defRPr sz="1100" b="0" i="0" u="none" strike="noStrike" cap="none">
                <a:solidFill>
                  <a:schemeClr val="dk1"/>
                </a:solidFill>
                <a:latin typeface="Cabin"/>
                <a:ea typeface="Cabin"/>
                <a:cs typeface="Cabin"/>
                <a:sym typeface="Cabin"/>
              </a:defRPr>
            </a:lvl9pPr>
          </a:lstStyle>
          <a:p>
            <a:endParaRPr/>
          </a:p>
        </p:txBody>
      </p:sp>
      <p:sp>
        <p:nvSpPr>
          <p:cNvPr id="120" name="Google Shape;120;p16"/>
          <p:cNvSpPr txBox="1">
            <a:spLocks noGrp="1"/>
          </p:cNvSpPr>
          <p:nvPr>
            <p:ph type="sldNum" idx="12"/>
          </p:nvPr>
        </p:nvSpPr>
        <p:spPr>
          <a:xfrm>
            <a:off x="487725" y="599230"/>
            <a:ext cx="795600" cy="377700"/>
          </a:xfrm>
          <a:prstGeom prst="rect">
            <a:avLst/>
          </a:prstGeom>
          <a:noFill/>
          <a:ln>
            <a:noFill/>
          </a:ln>
        </p:spPr>
        <p:txBody>
          <a:bodyPr spcFirstLastPara="1" wrap="square" lIns="58925" tIns="29450" rIns="58925" bIns="29450" anchor="t" anchorCtr="0">
            <a:noAutofit/>
          </a:bodyPr>
          <a:lstStyle>
            <a:lvl1pPr marL="0" marR="0" lvl="0"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1pPr>
            <a:lvl2pPr marL="0" marR="0" lvl="1"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2pPr>
            <a:lvl3pPr marL="0" marR="0" lvl="2"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3pPr>
            <a:lvl4pPr marL="0" marR="0" lvl="3"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4pPr>
            <a:lvl5pPr marL="0" marR="0" lvl="4"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5pPr>
            <a:lvl6pPr marL="0" marR="0" lvl="5"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6pPr>
            <a:lvl7pPr marL="0" marR="0" lvl="6"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7pPr>
            <a:lvl8pPr marL="0" marR="0" lvl="7"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8pPr>
            <a:lvl9pPr marL="0" marR="0" lvl="8" indent="0" algn="r">
              <a:lnSpc>
                <a:spcPct val="100000"/>
              </a:lnSpc>
              <a:spcBef>
                <a:spcPts val="0"/>
              </a:spcBef>
              <a:spcAft>
                <a:spcPts val="0"/>
              </a:spcAft>
              <a:buClr>
                <a:schemeClr val="accent1"/>
              </a:buClr>
              <a:buSzPts val="2600"/>
              <a:buFont typeface="Avenir"/>
              <a:buNone/>
              <a:defRPr sz="2600" b="0" i="0" u="none" strike="noStrike" cap="none">
                <a:solidFill>
                  <a:schemeClr val="accen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30000" y="1318650"/>
            <a:ext cx="3300900" cy="16872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chemeClr val="dk2"/>
              </a:buClr>
              <a:buSzPts val="1100"/>
              <a:buFont typeface="Raleway"/>
              <a:buNone/>
              <a:defRPr sz="26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9pPr>
          </a:lstStyle>
          <a:p>
            <a:endParaRPr/>
          </a:p>
        </p:txBody>
      </p:sp>
      <p:sp>
        <p:nvSpPr>
          <p:cNvPr id="123" name="Google Shape;123;p17"/>
          <p:cNvSpPr txBox="1">
            <a:spLocks noGrp="1"/>
          </p:cNvSpPr>
          <p:nvPr>
            <p:ph type="subTitle" idx="1"/>
          </p:nvPr>
        </p:nvSpPr>
        <p:spPr>
          <a:xfrm>
            <a:off x="724950" y="3161525"/>
            <a:ext cx="3300900" cy="7590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9pPr>
          </a:lstStyle>
          <a:p>
            <a:endParaRPr/>
          </a:p>
        </p:txBody>
      </p:sp>
      <p:sp>
        <p:nvSpPr>
          <p:cNvPr id="124" name="Google Shape;124;p17"/>
          <p:cNvSpPr txBox="1">
            <a:spLocks noGrp="1"/>
          </p:cNvSpPr>
          <p:nvPr>
            <p:ph type="body" idx="2"/>
          </p:nvPr>
        </p:nvSpPr>
        <p:spPr>
          <a:xfrm>
            <a:off x="5174225" y="1352625"/>
            <a:ext cx="3374400" cy="3025500"/>
          </a:xfrm>
          <a:prstGeom prst="rect">
            <a:avLst/>
          </a:prstGeom>
          <a:noFill/>
          <a:ln>
            <a:noFill/>
          </a:ln>
        </p:spPr>
        <p:txBody>
          <a:bodyPr spcFirstLastPara="1" wrap="square" lIns="68575" tIns="68575" rIns="68575" bIns="68575" anchor="t" anchorCtr="0">
            <a:noAutofit/>
          </a:bodyPr>
          <a:lstStyle>
            <a:lvl1pPr marL="457200" marR="0" lvl="0" indent="-317500" algn="l">
              <a:lnSpc>
                <a:spcPct val="115000"/>
              </a:lnSpc>
              <a:spcBef>
                <a:spcPts val="0"/>
              </a:spcBef>
              <a:spcAft>
                <a:spcPts val="0"/>
              </a:spcAft>
              <a:buClr>
                <a:schemeClr val="accent1"/>
              </a:buClr>
              <a:buSzPts val="1400"/>
              <a:buFont typeface="Lato"/>
              <a:buChar char="●"/>
              <a:defRPr sz="1800" b="0" i="0" u="none" strike="noStrike" cap="none">
                <a:solidFill>
                  <a:schemeClr val="accent1"/>
                </a:solidFill>
                <a:latin typeface="Lato"/>
                <a:ea typeface="Lato"/>
                <a:cs typeface="Lato"/>
                <a:sym typeface="Lato"/>
              </a:defRPr>
            </a:lvl1pPr>
            <a:lvl2pPr marL="914400" marR="0" lvl="1"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2pPr>
            <a:lvl3pPr marL="1371600" marR="0" lvl="2"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3pPr>
            <a:lvl4pPr marL="1828800" marR="0" lvl="3"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4pPr>
            <a:lvl5pPr marL="2286000" marR="0" lvl="4"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5pPr>
            <a:lvl6pPr marL="2743200" marR="0" lvl="5"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6pPr>
            <a:lvl7pPr marL="3200400" marR="0" lvl="6"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7pPr>
            <a:lvl8pPr marL="3657600" marR="0" lvl="7"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8pPr>
            <a:lvl9pPr marL="4114800" marR="0" lvl="8" indent="-279400" algn="l">
              <a:lnSpc>
                <a:spcPct val="115000"/>
              </a:lnSpc>
              <a:spcBef>
                <a:spcPts val="1600"/>
              </a:spcBef>
              <a:spcAft>
                <a:spcPts val="1600"/>
              </a:spcAft>
              <a:buClr>
                <a:schemeClr val="accent1"/>
              </a:buClr>
              <a:buSzPts val="8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25" name="Google Shape;125;p17"/>
          <p:cNvSpPr txBox="1">
            <a:spLocks noGrp="1"/>
          </p:cNvSpPr>
          <p:nvPr>
            <p:ph type="sldNum" idx="12"/>
          </p:nvPr>
        </p:nvSpPr>
        <p:spPr>
          <a:xfrm>
            <a:off x="7438376" y="4749850"/>
            <a:ext cx="1646400" cy="393600"/>
          </a:xfrm>
          <a:prstGeom prst="rect">
            <a:avLst/>
          </a:prstGeom>
          <a:noFill/>
          <a:ln>
            <a:noFill/>
          </a:ln>
        </p:spPr>
        <p:txBody>
          <a:bodyPr spcFirstLastPara="1" wrap="square" lIns="68575" tIns="68575" rIns="68575" bIns="6857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rgbClr val="B7B7B7"/>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8" name="Google Shape;128;p18"/>
          <p:cNvSpPr txBox="1">
            <a:spLocks noGrp="1"/>
          </p:cNvSpPr>
          <p:nvPr>
            <p:ph type="body" idx="1"/>
          </p:nvPr>
        </p:nvSpPr>
        <p:spPr>
          <a:xfrm>
            <a:off x="457200" y="1440064"/>
            <a:ext cx="4038600" cy="3326100"/>
          </a:xfrm>
          <a:prstGeom prst="rect">
            <a:avLst/>
          </a:prstGeom>
          <a:noFill/>
          <a:ln>
            <a:noFill/>
          </a:ln>
        </p:spPr>
        <p:txBody>
          <a:bodyPr spcFirstLastPara="1" wrap="square" lIns="97525" tIns="48750" rIns="97525" bIns="48750" anchor="t" anchorCtr="0">
            <a:noAutofit/>
          </a:bodyPr>
          <a:lstStyle>
            <a:lvl1pPr marL="457200" lvl="0" indent="-349250" algn="l">
              <a:lnSpc>
                <a:spcPct val="115000"/>
              </a:lnSpc>
              <a:spcBef>
                <a:spcPts val="400"/>
              </a:spcBef>
              <a:spcAft>
                <a:spcPts val="0"/>
              </a:spcAft>
              <a:buClr>
                <a:schemeClr val="accent1"/>
              </a:buClr>
              <a:buSzPts val="1900"/>
              <a:buChar char="●"/>
              <a:defRPr sz="2000"/>
            </a:lvl1pPr>
            <a:lvl2pPr marL="914400" lvl="1" indent="-285750" algn="l">
              <a:lnSpc>
                <a:spcPct val="115000"/>
              </a:lnSpc>
              <a:spcBef>
                <a:spcPts val="1600"/>
              </a:spcBef>
              <a:spcAft>
                <a:spcPts val="0"/>
              </a:spcAft>
              <a:buClr>
                <a:schemeClr val="accent1"/>
              </a:buClr>
              <a:buSzPts val="900"/>
              <a:buChar char="○"/>
              <a:defRPr sz="1800"/>
            </a:lvl2pPr>
            <a:lvl3pPr marL="1371600" lvl="2" indent="-292100" algn="l">
              <a:lnSpc>
                <a:spcPct val="115000"/>
              </a:lnSpc>
              <a:spcBef>
                <a:spcPts val="1600"/>
              </a:spcBef>
              <a:spcAft>
                <a:spcPts val="0"/>
              </a:spcAft>
              <a:buClr>
                <a:schemeClr val="accent1"/>
              </a:buClr>
              <a:buSzPts val="1000"/>
              <a:buChar char="■"/>
              <a:defRPr sz="1500"/>
            </a:lvl3pPr>
            <a:lvl4pPr marL="1828800" lvl="3" indent="-285750" algn="l">
              <a:lnSpc>
                <a:spcPct val="115000"/>
              </a:lnSpc>
              <a:spcBef>
                <a:spcPts val="1600"/>
              </a:spcBef>
              <a:spcAft>
                <a:spcPts val="0"/>
              </a:spcAft>
              <a:buClr>
                <a:schemeClr val="accent1"/>
              </a:buClr>
              <a:buSzPts val="900"/>
              <a:buChar char="●"/>
              <a:defRPr sz="1400"/>
            </a:lvl4pPr>
            <a:lvl5pPr marL="2286000" lvl="4" indent="-285750" algn="l">
              <a:lnSpc>
                <a:spcPct val="115000"/>
              </a:lnSpc>
              <a:spcBef>
                <a:spcPts val="1600"/>
              </a:spcBef>
              <a:spcAft>
                <a:spcPts val="0"/>
              </a:spcAft>
              <a:buClr>
                <a:schemeClr val="accent1"/>
              </a:buClr>
              <a:buSzPts val="900"/>
              <a:buChar char="○"/>
              <a:defRPr sz="1400"/>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9" name="Google Shape;129;p18"/>
          <p:cNvSpPr txBox="1">
            <a:spLocks noGrp="1"/>
          </p:cNvSpPr>
          <p:nvPr>
            <p:ph type="body" idx="2"/>
          </p:nvPr>
        </p:nvSpPr>
        <p:spPr>
          <a:xfrm>
            <a:off x="4648200" y="1440064"/>
            <a:ext cx="4038600" cy="3326100"/>
          </a:xfrm>
          <a:prstGeom prst="rect">
            <a:avLst/>
          </a:prstGeom>
          <a:noFill/>
          <a:ln>
            <a:noFill/>
          </a:ln>
        </p:spPr>
        <p:txBody>
          <a:bodyPr spcFirstLastPara="1" wrap="square" lIns="97525" tIns="48750" rIns="97525" bIns="48750" anchor="t" anchorCtr="0">
            <a:noAutofit/>
          </a:bodyPr>
          <a:lstStyle>
            <a:lvl1pPr marL="457200" lvl="0" indent="-349250" algn="l">
              <a:lnSpc>
                <a:spcPct val="115000"/>
              </a:lnSpc>
              <a:spcBef>
                <a:spcPts val="400"/>
              </a:spcBef>
              <a:spcAft>
                <a:spcPts val="0"/>
              </a:spcAft>
              <a:buClr>
                <a:schemeClr val="accent1"/>
              </a:buClr>
              <a:buSzPts val="1900"/>
              <a:buChar char="●"/>
              <a:defRPr sz="2000"/>
            </a:lvl1pPr>
            <a:lvl2pPr marL="914400" lvl="1" indent="-285750" algn="l">
              <a:lnSpc>
                <a:spcPct val="115000"/>
              </a:lnSpc>
              <a:spcBef>
                <a:spcPts val="1600"/>
              </a:spcBef>
              <a:spcAft>
                <a:spcPts val="0"/>
              </a:spcAft>
              <a:buClr>
                <a:schemeClr val="accent1"/>
              </a:buClr>
              <a:buSzPts val="900"/>
              <a:buChar char="○"/>
              <a:defRPr sz="1800"/>
            </a:lvl2pPr>
            <a:lvl3pPr marL="1371600" lvl="2" indent="-292100" algn="l">
              <a:lnSpc>
                <a:spcPct val="115000"/>
              </a:lnSpc>
              <a:spcBef>
                <a:spcPts val="1600"/>
              </a:spcBef>
              <a:spcAft>
                <a:spcPts val="0"/>
              </a:spcAft>
              <a:buClr>
                <a:schemeClr val="accent1"/>
              </a:buClr>
              <a:buSzPts val="1000"/>
              <a:buChar char="■"/>
              <a:defRPr sz="1500"/>
            </a:lvl3pPr>
            <a:lvl4pPr marL="1828800" lvl="3" indent="-285750" algn="l">
              <a:lnSpc>
                <a:spcPct val="115000"/>
              </a:lnSpc>
              <a:spcBef>
                <a:spcPts val="1600"/>
              </a:spcBef>
              <a:spcAft>
                <a:spcPts val="0"/>
              </a:spcAft>
              <a:buClr>
                <a:schemeClr val="accent1"/>
              </a:buClr>
              <a:buSzPts val="900"/>
              <a:buChar char="●"/>
              <a:defRPr sz="1400"/>
            </a:lvl4pPr>
            <a:lvl5pPr marL="2286000" lvl="4" indent="-285750" algn="l">
              <a:lnSpc>
                <a:spcPct val="115000"/>
              </a:lnSpc>
              <a:spcBef>
                <a:spcPts val="1600"/>
              </a:spcBef>
              <a:spcAft>
                <a:spcPts val="0"/>
              </a:spcAft>
              <a:buClr>
                <a:schemeClr val="accent1"/>
              </a:buClr>
              <a:buSzPts val="900"/>
              <a:buChar char="○"/>
              <a:defRPr sz="1400"/>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130" name="Google Shape;13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15"/>
        <p:cNvGrpSpPr/>
        <p:nvPr/>
      </p:nvGrpSpPr>
      <p:grpSpPr>
        <a:xfrm>
          <a:off x="0" y="0"/>
          <a:ext cx="0" cy="0"/>
          <a:chOff x="0" y="0"/>
          <a:chExt cx="0" cy="0"/>
        </a:xfrm>
      </p:grpSpPr>
      <p:sp>
        <p:nvSpPr>
          <p:cNvPr id="16" name="Google Shape;16;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ctrTitle"/>
          </p:nvPr>
        </p:nvSpPr>
        <p:spPr>
          <a:xfrm>
            <a:off x="729450" y="941450"/>
            <a:ext cx="7688100" cy="1664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2800"/>
              <a:buFont typeface="Raleway"/>
              <a:buNone/>
              <a:defRPr sz="42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2800"/>
              <a:buFont typeface="Raleway"/>
              <a:buNone/>
              <a:defRPr sz="42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2800"/>
              <a:buFont typeface="Raleway"/>
              <a:buNone/>
              <a:defRPr sz="42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2800"/>
              <a:buFont typeface="Raleway"/>
              <a:buNone/>
              <a:defRPr sz="42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2800"/>
              <a:buFont typeface="Raleway"/>
              <a:buNone/>
              <a:defRPr sz="42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2800"/>
              <a:buFont typeface="Raleway"/>
              <a:buNone/>
              <a:defRPr sz="42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2800"/>
              <a:buFont typeface="Raleway"/>
              <a:buNone/>
              <a:defRPr sz="42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2800"/>
              <a:buFont typeface="Raleway"/>
              <a:buNone/>
              <a:defRPr sz="42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2800"/>
              <a:buFont typeface="Raleway"/>
              <a:buNone/>
              <a:defRPr sz="4200" b="1">
                <a:solidFill>
                  <a:schemeClr val="dk2"/>
                </a:solidFill>
                <a:latin typeface="Raleway"/>
                <a:ea typeface="Raleway"/>
                <a:cs typeface="Raleway"/>
                <a:sym typeface="Raleway"/>
              </a:defRPr>
            </a:lvl9pPr>
          </a:lstStyle>
          <a:p>
            <a:endParaRPr/>
          </a:p>
        </p:txBody>
      </p:sp>
      <p:sp>
        <p:nvSpPr>
          <p:cNvPr id="18" name="Google Shape;18;p3"/>
          <p:cNvSpPr txBox="1">
            <a:spLocks noGrp="1"/>
          </p:cNvSpPr>
          <p:nvPr>
            <p:ph type="subTitle" idx="1"/>
          </p:nvPr>
        </p:nvSpPr>
        <p:spPr>
          <a:xfrm>
            <a:off x="729627" y="2563300"/>
            <a:ext cx="7688100" cy="541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24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20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8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9pPr>
          </a:lstStyle>
          <a:p>
            <a:endParaRPr/>
          </a:p>
        </p:txBody>
      </p:sp>
      <p:sp>
        <p:nvSpPr>
          <p:cNvPr id="19" name="Google Shape;19;p3"/>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accent1"/>
              </a:solidFill>
              <a:latin typeface="Lato"/>
              <a:ea typeface="Lato"/>
              <a:cs typeface="Lato"/>
              <a:sym typeface="Lato"/>
            </a:endParaRPr>
          </a:p>
        </p:txBody>
      </p:sp>
      <p:sp>
        <p:nvSpPr>
          <p:cNvPr id="20" name="Google Shape;20;p3"/>
          <p:cNvSpPr/>
          <p:nvPr/>
        </p:nvSpPr>
        <p:spPr>
          <a:xfrm>
            <a:off x="596800" y="101800"/>
            <a:ext cx="951000" cy="951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 name="Google Shape;21;p3" descr="Untitled-3.png"/>
          <p:cNvPicPr preferRelativeResize="0"/>
          <p:nvPr/>
        </p:nvPicPr>
        <p:blipFill rotWithShape="1">
          <a:blip r:embed="rId2">
            <a:alphaModFix/>
          </a:blip>
          <a:srcRect/>
          <a:stretch/>
        </p:blipFill>
        <p:spPr>
          <a:xfrm>
            <a:off x="678700" y="185050"/>
            <a:ext cx="787200" cy="784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9450" y="10900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4" name="Google Shape;24;p4"/>
          <p:cNvSpPr txBox="1">
            <a:spLocks noGrp="1"/>
          </p:cNvSpPr>
          <p:nvPr>
            <p:ph type="body" idx="1"/>
          </p:nvPr>
        </p:nvSpPr>
        <p:spPr>
          <a:xfrm>
            <a:off x="729450" y="1850275"/>
            <a:ext cx="7688700" cy="22611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000000"/>
              </a:buClr>
              <a:buSzPts val="2400"/>
              <a:buChar char="●"/>
              <a:defRPr>
                <a:solidFill>
                  <a:srgbClr val="000000"/>
                </a:solidFill>
              </a:defRPr>
            </a:lvl1pPr>
            <a:lvl2pPr marL="914400" lvl="1" indent="-355600" algn="l">
              <a:lnSpc>
                <a:spcPct val="115000"/>
              </a:lnSpc>
              <a:spcBef>
                <a:spcPts val="1600"/>
              </a:spcBef>
              <a:spcAft>
                <a:spcPts val="0"/>
              </a:spcAft>
              <a:buClr>
                <a:srgbClr val="000000"/>
              </a:buClr>
              <a:buSzPts val="2000"/>
              <a:buChar char="○"/>
              <a:defRPr>
                <a:solidFill>
                  <a:srgbClr val="000000"/>
                </a:solidFill>
              </a:defRPr>
            </a:lvl2pPr>
            <a:lvl3pPr marL="1371600" lvl="2" indent="-342900" algn="l">
              <a:lnSpc>
                <a:spcPct val="115000"/>
              </a:lnSpc>
              <a:spcBef>
                <a:spcPts val="1600"/>
              </a:spcBef>
              <a:spcAft>
                <a:spcPts val="0"/>
              </a:spcAft>
              <a:buClr>
                <a:srgbClr val="000000"/>
              </a:buClr>
              <a:buSzPts val="18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25" name="Google Shape;25;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4"/>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9450" y="10138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9" name="Google Shape;29;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30" name="Google Shape;30;p5"/>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729450" y="10900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3" name="Google Shape;33;p6"/>
          <p:cNvSpPr txBox="1">
            <a:spLocks noGrp="1"/>
          </p:cNvSpPr>
          <p:nvPr>
            <p:ph type="body" idx="1"/>
          </p:nvPr>
        </p:nvSpPr>
        <p:spPr>
          <a:xfrm>
            <a:off x="729325" y="1850275"/>
            <a:ext cx="3774300" cy="22611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000000"/>
              </a:buClr>
              <a:buSzPts val="2400"/>
              <a:buChar char="●"/>
              <a:defRPr>
                <a:solidFill>
                  <a:srgbClr val="000000"/>
                </a:solidFill>
              </a:defRPr>
            </a:lvl1pPr>
            <a:lvl2pPr marL="914400" lvl="1" indent="-355600" algn="l">
              <a:lnSpc>
                <a:spcPct val="115000"/>
              </a:lnSpc>
              <a:spcBef>
                <a:spcPts val="1600"/>
              </a:spcBef>
              <a:spcAft>
                <a:spcPts val="0"/>
              </a:spcAft>
              <a:buClr>
                <a:srgbClr val="000000"/>
              </a:buClr>
              <a:buSzPts val="2000"/>
              <a:buChar char="○"/>
              <a:defRPr>
                <a:solidFill>
                  <a:srgbClr val="000000"/>
                </a:solidFill>
              </a:defRPr>
            </a:lvl2pPr>
            <a:lvl3pPr marL="1371600" lvl="2" indent="-342900" algn="l">
              <a:lnSpc>
                <a:spcPct val="115000"/>
              </a:lnSpc>
              <a:spcBef>
                <a:spcPts val="1600"/>
              </a:spcBef>
              <a:spcAft>
                <a:spcPts val="0"/>
              </a:spcAft>
              <a:buClr>
                <a:srgbClr val="000000"/>
              </a:buClr>
              <a:buSzPts val="18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34" name="Google Shape;34;p6"/>
          <p:cNvSpPr txBox="1">
            <a:spLocks noGrp="1"/>
          </p:cNvSpPr>
          <p:nvPr>
            <p:ph type="body" idx="2"/>
          </p:nvPr>
        </p:nvSpPr>
        <p:spPr>
          <a:xfrm>
            <a:off x="4643604" y="1850275"/>
            <a:ext cx="3774300" cy="22611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000000"/>
              </a:buClr>
              <a:buSzPts val="2400"/>
              <a:buChar char="●"/>
              <a:defRPr>
                <a:solidFill>
                  <a:srgbClr val="000000"/>
                </a:solidFill>
              </a:defRPr>
            </a:lvl1pPr>
            <a:lvl2pPr marL="914400" lvl="1" indent="-355600" algn="l">
              <a:lnSpc>
                <a:spcPct val="115000"/>
              </a:lnSpc>
              <a:spcBef>
                <a:spcPts val="1600"/>
              </a:spcBef>
              <a:spcAft>
                <a:spcPts val="0"/>
              </a:spcAft>
              <a:buClr>
                <a:srgbClr val="000000"/>
              </a:buClr>
              <a:buSzPts val="2000"/>
              <a:buChar char="○"/>
              <a:defRPr>
                <a:solidFill>
                  <a:srgbClr val="000000"/>
                </a:solidFill>
              </a:defRPr>
            </a:lvl2pPr>
            <a:lvl3pPr marL="1371600" lvl="2" indent="-342900" algn="l">
              <a:lnSpc>
                <a:spcPct val="115000"/>
              </a:lnSpc>
              <a:spcBef>
                <a:spcPts val="1600"/>
              </a:spcBef>
              <a:spcAft>
                <a:spcPts val="0"/>
              </a:spcAft>
              <a:buClr>
                <a:srgbClr val="000000"/>
              </a:buClr>
              <a:buSzPts val="18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35" name="Google Shape;35;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a:stretch/>
        </p:blipFill>
        <p:spPr>
          <a:xfrm>
            <a:off x="-18725" y="4149777"/>
            <a:ext cx="9144000" cy="1438273"/>
          </a:xfrm>
          <a:prstGeom prst="rect">
            <a:avLst/>
          </a:prstGeom>
          <a:noFill/>
          <a:ln>
            <a:noFill/>
          </a:ln>
        </p:spPr>
      </p:pic>
      <p:sp>
        <p:nvSpPr>
          <p:cNvPr id="39" name="Google Shape;39;p7"/>
          <p:cNvSpPr txBox="1">
            <a:spLocks noGrp="1"/>
          </p:cNvSpPr>
          <p:nvPr>
            <p:ph type="title"/>
          </p:nvPr>
        </p:nvSpPr>
        <p:spPr>
          <a:xfrm>
            <a:off x="729450" y="1703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730000" y="10900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2" name="Google Shape;42;p8"/>
          <p:cNvSpPr txBox="1">
            <a:spLocks noGrp="1"/>
          </p:cNvSpPr>
          <p:nvPr>
            <p:ph type="body" idx="1"/>
          </p:nvPr>
        </p:nvSpPr>
        <p:spPr>
          <a:xfrm>
            <a:off x="721225" y="2553125"/>
            <a:ext cx="3300900" cy="15975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000000"/>
              </a:buClr>
              <a:buSzPts val="2400"/>
              <a:buChar char="●"/>
              <a:defRPr>
                <a:solidFill>
                  <a:srgbClr val="000000"/>
                </a:solidFill>
              </a:defRPr>
            </a:lvl1pPr>
            <a:lvl2pPr marL="914400" lvl="1" indent="-355600" algn="l">
              <a:lnSpc>
                <a:spcPct val="115000"/>
              </a:lnSpc>
              <a:spcBef>
                <a:spcPts val="1600"/>
              </a:spcBef>
              <a:spcAft>
                <a:spcPts val="0"/>
              </a:spcAft>
              <a:buClr>
                <a:srgbClr val="000000"/>
              </a:buClr>
              <a:buSzPts val="2000"/>
              <a:buChar char="○"/>
              <a:defRPr>
                <a:solidFill>
                  <a:srgbClr val="000000"/>
                </a:solidFill>
              </a:defRPr>
            </a:lvl2pPr>
            <a:lvl3pPr marL="1371600" lvl="2" indent="-342900" algn="l">
              <a:lnSpc>
                <a:spcPct val="115000"/>
              </a:lnSpc>
              <a:spcBef>
                <a:spcPts val="1600"/>
              </a:spcBef>
              <a:spcAft>
                <a:spcPts val="0"/>
              </a:spcAft>
              <a:buClr>
                <a:srgbClr val="000000"/>
              </a:buClr>
              <a:buSzPts val="18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43" name="Google Shape;43;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8"/>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47" name="Google Shape;47;p9"/>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pic>
        <p:nvPicPr>
          <p:cNvPr id="49" name="Google Shape;49;p10"/>
          <p:cNvPicPr preferRelativeResize="0"/>
          <p:nvPr/>
        </p:nvPicPr>
        <p:blipFill rotWithShape="1">
          <a:blip r:embed="rId2">
            <a:alphaModFix/>
          </a:blip>
          <a:srcRect t="8717" r="50000"/>
          <a:stretch/>
        </p:blipFill>
        <p:spPr>
          <a:xfrm>
            <a:off x="0" y="448425"/>
            <a:ext cx="4572000" cy="4695076"/>
          </a:xfrm>
          <a:prstGeom prst="rect">
            <a:avLst/>
          </a:prstGeom>
          <a:noFill/>
          <a:ln>
            <a:noFill/>
          </a:ln>
        </p:spPr>
      </p:pic>
      <p:sp>
        <p:nvSpPr>
          <p:cNvPr id="50" name="Google Shape;50;p10"/>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51" name="Google Shape;51;p10"/>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600"/>
              <a:buNone/>
              <a:defRPr sz="1600">
                <a:solidFill>
                  <a:srgbClr val="000000"/>
                </a:solidFill>
              </a:defRPr>
            </a:lvl1pPr>
            <a:lvl2pPr lvl="1" algn="l">
              <a:lnSpc>
                <a:spcPct val="100000"/>
              </a:lnSpc>
              <a:spcBef>
                <a:spcPts val="0"/>
              </a:spcBef>
              <a:spcAft>
                <a:spcPts val="0"/>
              </a:spcAft>
              <a:buClr>
                <a:srgbClr val="000000"/>
              </a:buClr>
              <a:buSzPts val="1600"/>
              <a:buNone/>
              <a:defRPr sz="1600">
                <a:solidFill>
                  <a:srgbClr val="000000"/>
                </a:solidFill>
              </a:defRPr>
            </a:lvl2pPr>
            <a:lvl3pPr lvl="2" algn="l">
              <a:lnSpc>
                <a:spcPct val="100000"/>
              </a:lnSpc>
              <a:spcBef>
                <a:spcPts val="0"/>
              </a:spcBef>
              <a:spcAft>
                <a:spcPts val="0"/>
              </a:spcAft>
              <a:buClr>
                <a:srgbClr val="000000"/>
              </a:buClr>
              <a:buSzPts val="1600"/>
              <a:buNone/>
              <a:defRPr sz="1600">
                <a:solidFill>
                  <a:srgbClr val="000000"/>
                </a:solidFill>
              </a:defRPr>
            </a:lvl3pPr>
            <a:lvl4pPr lvl="3" algn="l">
              <a:lnSpc>
                <a:spcPct val="100000"/>
              </a:lnSpc>
              <a:spcBef>
                <a:spcPts val="0"/>
              </a:spcBef>
              <a:spcAft>
                <a:spcPts val="0"/>
              </a:spcAft>
              <a:buClr>
                <a:srgbClr val="000000"/>
              </a:buClr>
              <a:buSzPts val="1600"/>
              <a:buNone/>
              <a:defRPr sz="1600">
                <a:solidFill>
                  <a:srgbClr val="000000"/>
                </a:solidFill>
              </a:defRPr>
            </a:lvl4pPr>
            <a:lvl5pPr lvl="4" algn="l">
              <a:lnSpc>
                <a:spcPct val="100000"/>
              </a:lnSpc>
              <a:spcBef>
                <a:spcPts val="0"/>
              </a:spcBef>
              <a:spcAft>
                <a:spcPts val="0"/>
              </a:spcAft>
              <a:buClr>
                <a:srgbClr val="000000"/>
              </a:buClr>
              <a:buSzPts val="1600"/>
              <a:buNone/>
              <a:defRPr sz="1600">
                <a:solidFill>
                  <a:srgbClr val="000000"/>
                </a:solidFill>
              </a:defRPr>
            </a:lvl5pPr>
            <a:lvl6pPr lvl="5" algn="l">
              <a:lnSpc>
                <a:spcPct val="100000"/>
              </a:lnSpc>
              <a:spcBef>
                <a:spcPts val="0"/>
              </a:spcBef>
              <a:spcAft>
                <a:spcPts val="0"/>
              </a:spcAft>
              <a:buClr>
                <a:srgbClr val="000000"/>
              </a:buClr>
              <a:buSzPts val="1600"/>
              <a:buNone/>
              <a:defRPr sz="1600">
                <a:solidFill>
                  <a:srgbClr val="000000"/>
                </a:solidFill>
              </a:defRPr>
            </a:lvl6pPr>
            <a:lvl7pPr lvl="6" algn="l">
              <a:lnSpc>
                <a:spcPct val="100000"/>
              </a:lnSpc>
              <a:spcBef>
                <a:spcPts val="0"/>
              </a:spcBef>
              <a:spcAft>
                <a:spcPts val="0"/>
              </a:spcAft>
              <a:buClr>
                <a:srgbClr val="000000"/>
              </a:buClr>
              <a:buSzPts val="1600"/>
              <a:buNone/>
              <a:defRPr sz="1600">
                <a:solidFill>
                  <a:srgbClr val="000000"/>
                </a:solidFill>
              </a:defRPr>
            </a:lvl7pPr>
            <a:lvl8pPr lvl="7" algn="l">
              <a:lnSpc>
                <a:spcPct val="100000"/>
              </a:lnSpc>
              <a:spcBef>
                <a:spcPts val="0"/>
              </a:spcBef>
              <a:spcAft>
                <a:spcPts val="0"/>
              </a:spcAft>
              <a:buClr>
                <a:srgbClr val="000000"/>
              </a:buClr>
              <a:buSzPts val="1600"/>
              <a:buNone/>
              <a:defRPr sz="1600">
                <a:solidFill>
                  <a:srgbClr val="000000"/>
                </a:solidFill>
              </a:defRPr>
            </a:lvl8pPr>
            <a:lvl9pPr lvl="8" algn="l">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52" name="Google Shape;52;p10"/>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Clr>
                <a:srgbClr val="000000"/>
              </a:buClr>
              <a:buSzPts val="2400"/>
              <a:buChar char="●"/>
              <a:defRPr>
                <a:solidFill>
                  <a:srgbClr val="000000"/>
                </a:solidFill>
              </a:defRPr>
            </a:lvl1pPr>
            <a:lvl2pPr marL="914400" lvl="1" indent="-355600" algn="l">
              <a:lnSpc>
                <a:spcPct val="115000"/>
              </a:lnSpc>
              <a:spcBef>
                <a:spcPts val="1600"/>
              </a:spcBef>
              <a:spcAft>
                <a:spcPts val="0"/>
              </a:spcAft>
              <a:buClr>
                <a:srgbClr val="000000"/>
              </a:buClr>
              <a:buSzPts val="2000"/>
              <a:buChar char="○"/>
              <a:defRPr>
                <a:solidFill>
                  <a:srgbClr val="000000"/>
                </a:solidFill>
              </a:defRPr>
            </a:lvl2pPr>
            <a:lvl3pPr marL="1371600" lvl="2" indent="-342900" algn="l">
              <a:lnSpc>
                <a:spcPct val="115000"/>
              </a:lnSpc>
              <a:spcBef>
                <a:spcPts val="1600"/>
              </a:spcBef>
              <a:spcAft>
                <a:spcPts val="0"/>
              </a:spcAft>
              <a:buClr>
                <a:srgbClr val="000000"/>
              </a:buClr>
              <a:buSzPts val="18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53" name="Google Shape;53;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0"/>
          <p:cNvPicPr preferRelativeResize="0"/>
          <p:nvPr/>
        </p:nvPicPr>
        <p:blipFill rotWithShape="1">
          <a:blip r:embed="rId3">
            <a:alphaModFix/>
          </a:blip>
          <a:srcRect r="19664"/>
          <a:stretch/>
        </p:blipFill>
        <p:spPr>
          <a:xfrm>
            <a:off x="0" y="0"/>
            <a:ext cx="4572000" cy="895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accent1"/>
              </a:buClr>
              <a:buSzPts val="2400"/>
              <a:buFont typeface="Lato"/>
              <a:buChar char="●"/>
              <a:defRPr sz="2400" b="0" i="0" u="none" strike="noStrike" cap="none">
                <a:solidFill>
                  <a:schemeClr val="accent1"/>
                </a:solidFill>
                <a:latin typeface="Lato"/>
                <a:ea typeface="Lato"/>
                <a:cs typeface="Lato"/>
                <a:sym typeface="Lato"/>
              </a:defRPr>
            </a:lvl1pPr>
            <a:lvl2pPr marL="914400" marR="0" lvl="1" indent="-355600" algn="l" rtl="0">
              <a:lnSpc>
                <a:spcPct val="115000"/>
              </a:lnSpc>
              <a:spcBef>
                <a:spcPts val="1600"/>
              </a:spcBef>
              <a:spcAft>
                <a:spcPts val="0"/>
              </a:spcAft>
              <a:buClr>
                <a:schemeClr val="accent1"/>
              </a:buClr>
              <a:buSzPts val="2000"/>
              <a:buFont typeface="Lato"/>
              <a:buChar char="○"/>
              <a:defRPr sz="2000" b="0" i="0" u="none" strike="noStrike" cap="none">
                <a:solidFill>
                  <a:schemeClr val="accent1"/>
                </a:solidFill>
                <a:latin typeface="Lato"/>
                <a:ea typeface="Lato"/>
                <a:cs typeface="Lato"/>
                <a:sym typeface="Lato"/>
              </a:defRPr>
            </a:lvl2pPr>
            <a:lvl3pPr marL="1371600" marR="0" lvl="2" indent="-342900" algn="l" rtl="0">
              <a:lnSpc>
                <a:spcPct val="115000"/>
              </a:lnSpc>
              <a:spcBef>
                <a:spcPts val="160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3pPr>
            <a:lvl4pPr marL="1828800" marR="0" lvl="3" indent="-317500" algn="l" rtl="0">
              <a:lnSpc>
                <a:spcPct val="115000"/>
              </a:lnSpc>
              <a:spcBef>
                <a:spcPts val="1600"/>
              </a:spcBef>
              <a:spcAft>
                <a:spcPts val="0"/>
              </a:spcAft>
              <a:buClr>
                <a:schemeClr val="accent1"/>
              </a:buClr>
              <a:buSzPts val="1400"/>
              <a:buFont typeface="Lato"/>
              <a:buChar char="●"/>
              <a:defRPr sz="1400" b="0" i="0" u="none" strike="noStrike" cap="none">
                <a:solidFill>
                  <a:schemeClr val="accent1"/>
                </a:solidFill>
                <a:latin typeface="Lato"/>
                <a:ea typeface="Lato"/>
                <a:cs typeface="Lato"/>
                <a:sym typeface="Lato"/>
              </a:defRPr>
            </a:lvl4pPr>
            <a:lvl5pPr marL="2286000" marR="0" lvl="4" indent="-317500" algn="l" rtl="0">
              <a:lnSpc>
                <a:spcPct val="115000"/>
              </a:lnSpc>
              <a:spcBef>
                <a:spcPts val="1600"/>
              </a:spcBef>
              <a:spcAft>
                <a:spcPts val="0"/>
              </a:spcAft>
              <a:buClr>
                <a:schemeClr val="accent1"/>
              </a:buClr>
              <a:buSzPts val="1400"/>
              <a:buFont typeface="Lato"/>
              <a:buChar char="○"/>
              <a:defRPr sz="1400" b="0" i="0" u="none" strike="noStrike" cap="none">
                <a:solidFill>
                  <a:schemeClr val="accent1"/>
                </a:solidFill>
                <a:latin typeface="Lato"/>
                <a:ea typeface="Lato"/>
                <a:cs typeface="Lato"/>
                <a:sym typeface="Lato"/>
              </a:defRPr>
            </a:lvl5pPr>
            <a:lvl6pPr marL="2743200" marR="0" lvl="5" indent="-317500" algn="l" rtl="0">
              <a:lnSpc>
                <a:spcPct val="115000"/>
              </a:lnSpc>
              <a:spcBef>
                <a:spcPts val="1600"/>
              </a:spcBef>
              <a:spcAft>
                <a:spcPts val="0"/>
              </a:spcAft>
              <a:buClr>
                <a:schemeClr val="accent1"/>
              </a:buClr>
              <a:buSzPts val="1400"/>
              <a:buFont typeface="Lato"/>
              <a:buChar char="■"/>
              <a:defRPr sz="1400" b="0" i="0" u="none" strike="noStrike" cap="none">
                <a:solidFill>
                  <a:schemeClr val="accent1"/>
                </a:solidFill>
                <a:latin typeface="Lato"/>
                <a:ea typeface="Lato"/>
                <a:cs typeface="Lato"/>
                <a:sym typeface="Lato"/>
              </a:defRPr>
            </a:lvl6pPr>
            <a:lvl7pPr marL="3200400" marR="0" lvl="6" indent="-317500" algn="l" rtl="0">
              <a:lnSpc>
                <a:spcPct val="115000"/>
              </a:lnSpc>
              <a:spcBef>
                <a:spcPts val="1600"/>
              </a:spcBef>
              <a:spcAft>
                <a:spcPts val="0"/>
              </a:spcAft>
              <a:buClr>
                <a:schemeClr val="accent1"/>
              </a:buClr>
              <a:buSzPts val="1400"/>
              <a:buFont typeface="Lato"/>
              <a:buChar char="●"/>
              <a:defRPr sz="1400" b="0" i="0" u="none" strike="noStrike" cap="none">
                <a:solidFill>
                  <a:schemeClr val="accent1"/>
                </a:solidFill>
                <a:latin typeface="Lato"/>
                <a:ea typeface="Lato"/>
                <a:cs typeface="Lato"/>
                <a:sym typeface="Lato"/>
              </a:defRPr>
            </a:lvl7pPr>
            <a:lvl8pPr marL="3657600" marR="0" lvl="7" indent="-317500" algn="l" rtl="0">
              <a:lnSpc>
                <a:spcPct val="115000"/>
              </a:lnSpc>
              <a:spcBef>
                <a:spcPts val="1600"/>
              </a:spcBef>
              <a:spcAft>
                <a:spcPts val="0"/>
              </a:spcAft>
              <a:buClr>
                <a:schemeClr val="accent1"/>
              </a:buClr>
              <a:buSzPts val="1400"/>
              <a:buFont typeface="Lato"/>
              <a:buChar char="○"/>
              <a:defRPr sz="1400" b="0" i="0" u="none" strike="noStrike" cap="none">
                <a:solidFill>
                  <a:schemeClr val="accent1"/>
                </a:solidFill>
                <a:latin typeface="Lato"/>
                <a:ea typeface="Lato"/>
                <a:cs typeface="Lato"/>
                <a:sym typeface="Lato"/>
              </a:defRPr>
            </a:lvl8pPr>
            <a:lvl9pPr marL="4114800" marR="0" lvl="8" indent="-317500" algn="l" rtl="0">
              <a:lnSpc>
                <a:spcPct val="115000"/>
              </a:lnSpc>
              <a:spcBef>
                <a:spcPts val="1600"/>
              </a:spcBef>
              <a:spcAft>
                <a:spcPts val="1600"/>
              </a:spcAft>
              <a:buClr>
                <a:schemeClr val="accent1"/>
              </a:buClr>
              <a:buSzPts val="1400"/>
              <a:buFont typeface="Lato"/>
              <a:buChar char="■"/>
              <a:defRPr sz="14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okcollegestart.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kcollegestart.org/" TargetMode="External"/><Relationship Id="rId7" Type="http://schemas.openxmlformats.org/officeDocument/2006/relationships/hyperlink" Target="https://www.ok4saving.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okhighered.org/okpromise/" TargetMode="External"/><Relationship Id="rId5" Type="http://schemas.openxmlformats.org/officeDocument/2006/relationships/hyperlink" Target="http://www.ucango2.org/" TargetMode="External"/><Relationship Id="rId4" Type="http://schemas.openxmlformats.org/officeDocument/2006/relationships/hyperlink" Target="https://okcareerguide.kuder.com/account/login-register?studentregister=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a:extLst>
              <a:ext uri="{FF2B5EF4-FFF2-40B4-BE49-F238E27FC236}">
                <a16:creationId xmlns:a16="http://schemas.microsoft.com/office/drawing/2014/main" id="{6C3298DC-70F4-4092-AB52-350B384D20D1}"/>
              </a:ext>
            </a:extLst>
          </p:cNvPr>
          <p:cNvSpPr>
            <a:spLocks noGrp="1"/>
          </p:cNvSpPr>
          <p:nvPr>
            <p:ph type="title"/>
          </p:nvPr>
        </p:nvSpPr>
        <p:spPr>
          <a:xfrm>
            <a:off x="4275440" y="3681824"/>
            <a:ext cx="4670854" cy="819422"/>
          </a:xfrm>
        </p:spPr>
        <p:txBody>
          <a:bodyPr/>
          <a:lstStyle/>
          <a:p>
            <a:pPr algn="ctr"/>
            <a:r>
              <a:rPr lang="en-US" sz="3200" dirty="0">
                <a:latin typeface="Calibri" panose="020F0502020204030204" pitchFamily="34" charset="0"/>
                <a:cs typeface="Calibri" panose="020F0502020204030204" pitchFamily="34" charset="0"/>
              </a:rPr>
              <a:t>Family Night</a:t>
            </a:r>
          </a:p>
        </p:txBody>
      </p:sp>
      <p:pic>
        <p:nvPicPr>
          <p:cNvPr id="4" name="Picture 3" descr="A picture containing transport, wheel&#10;&#10;Description automatically generated">
            <a:extLst>
              <a:ext uri="{FF2B5EF4-FFF2-40B4-BE49-F238E27FC236}">
                <a16:creationId xmlns:a16="http://schemas.microsoft.com/office/drawing/2014/main" id="{9B59E51A-A3DE-4992-9CAB-5A8DAF14CA8C}"/>
              </a:ext>
            </a:extLst>
          </p:cNvPr>
          <p:cNvPicPr>
            <a:picLocks noChangeAspect="1"/>
          </p:cNvPicPr>
          <p:nvPr/>
        </p:nvPicPr>
        <p:blipFill>
          <a:blip r:embed="rId3"/>
          <a:stretch>
            <a:fillRect/>
          </a:stretch>
        </p:blipFill>
        <p:spPr>
          <a:xfrm>
            <a:off x="380586" y="419899"/>
            <a:ext cx="3400582" cy="38868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2085788" y="-23050"/>
            <a:ext cx="6998712" cy="535200"/>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4200"/>
              <a:buNone/>
            </a:pPr>
            <a:r>
              <a:rPr lang="en-US" sz="1800" dirty="0">
                <a:solidFill>
                  <a:srgbClr val="000000"/>
                </a:solidFill>
                <a:latin typeface="Calibri" panose="020F0502020204030204" pitchFamily="34" charset="0"/>
                <a:cs typeface="Calibri" panose="020F0502020204030204" pitchFamily="34" charset="0"/>
              </a:rPr>
              <a:t>Types of PSE (Postsecondary Education) </a:t>
            </a:r>
          </a:p>
        </p:txBody>
      </p:sp>
      <p:sp>
        <p:nvSpPr>
          <p:cNvPr id="215" name="Google Shape;215;p2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t>  </a:t>
            </a:r>
            <a:endParaRPr/>
          </a:p>
        </p:txBody>
      </p:sp>
      <p:graphicFrame>
        <p:nvGraphicFramePr>
          <p:cNvPr id="216" name="Google Shape;216;p28"/>
          <p:cNvGraphicFramePr/>
          <p:nvPr>
            <p:extLst>
              <p:ext uri="{D42A27DB-BD31-4B8C-83A1-F6EECF244321}">
                <p14:modId xmlns:p14="http://schemas.microsoft.com/office/powerpoint/2010/main" val="246416801"/>
              </p:ext>
            </p:extLst>
          </p:nvPr>
        </p:nvGraphicFramePr>
        <p:xfrm>
          <a:off x="952500" y="1428750"/>
          <a:ext cx="7238975" cy="1981050"/>
        </p:xfrm>
        <a:graphic>
          <a:graphicData uri="http://schemas.openxmlformats.org/drawingml/2006/table">
            <a:tbl>
              <a:tblPr>
                <a:noFill/>
                <a:tableStyleId>{FEE5B80D-8B6D-4A31-A73D-711681DACB41}</a:tableStyleId>
              </a:tblPr>
              <a:tblGrid>
                <a:gridCol w="1015575">
                  <a:extLst>
                    <a:ext uri="{9D8B030D-6E8A-4147-A177-3AD203B41FA5}">
                      <a16:colId xmlns:a16="http://schemas.microsoft.com/office/drawing/2014/main" val="20000"/>
                    </a:ext>
                  </a:extLst>
                </a:gridCol>
                <a:gridCol w="2885125">
                  <a:extLst>
                    <a:ext uri="{9D8B030D-6E8A-4147-A177-3AD203B41FA5}">
                      <a16:colId xmlns:a16="http://schemas.microsoft.com/office/drawing/2014/main" val="20001"/>
                    </a:ext>
                  </a:extLst>
                </a:gridCol>
                <a:gridCol w="3338275">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rgbClr val="666666"/>
                          </a:solidFill>
                        </a:rPr>
                        <a:t>1–2 Years</a:t>
                      </a:r>
                      <a:endParaRPr sz="1400" b="1" u="none" strike="noStrike" cap="none" dirty="0">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rgbClr val="666666"/>
                          </a:solidFill>
                        </a:rPr>
                        <a:t>Certification Program </a:t>
                      </a:r>
                      <a:endParaRPr sz="1400" b="1" u="none" strike="noStrike" cap="none" dirty="0">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666666"/>
                          </a:solidFill>
                        </a:rPr>
                        <a:t>Career Tech</a:t>
                      </a:r>
                      <a:endParaRPr sz="1400" b="1" u="none" strike="noStrike" cap="none" dirty="0">
                        <a:solidFill>
                          <a:srgbClr val="666666"/>
                        </a:solidFill>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666666"/>
                          </a:solidFill>
                        </a:rPr>
                        <a:t>2 years </a:t>
                      </a:r>
                      <a:endParaRPr sz="1400" b="1" u="none" strike="noStrike" cap="none">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rgbClr val="666666"/>
                          </a:solidFill>
                        </a:rPr>
                        <a:t>Associate’s Degree </a:t>
                      </a:r>
                      <a:endParaRPr sz="1400" b="1" u="none" strike="noStrike" cap="none" dirty="0">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666666"/>
                          </a:solidFill>
                        </a:rPr>
                        <a:t>Community College </a:t>
                      </a:r>
                      <a:endParaRPr sz="1400" b="1" u="none" strike="noStrike" cap="none">
                        <a:solidFill>
                          <a:srgbClr val="666666"/>
                        </a:solidFill>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666666"/>
                          </a:solidFill>
                        </a:rPr>
                        <a:t>4 Years </a:t>
                      </a:r>
                      <a:endParaRPr sz="1400" b="1" u="none" strike="noStrike" cap="none">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rgbClr val="666666"/>
                          </a:solidFill>
                        </a:rPr>
                        <a:t>Bachelor's Degree </a:t>
                      </a:r>
                      <a:endParaRPr sz="1400" b="1" u="none" strike="noStrike" cap="none" dirty="0">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666666"/>
                          </a:solidFill>
                        </a:rPr>
                        <a:t>University </a:t>
                      </a:r>
                      <a:endParaRPr sz="1400" b="1" u="none" strike="noStrike" cap="none">
                        <a:solidFill>
                          <a:srgbClr val="666666"/>
                        </a:solidFill>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666666"/>
                          </a:solidFill>
                        </a:rPr>
                        <a:t>6 Years </a:t>
                      </a:r>
                      <a:endParaRPr sz="1400" b="1" u="none" strike="noStrike" cap="none">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rgbClr val="666666"/>
                          </a:solidFill>
                        </a:rPr>
                        <a:t>Master’s Degree </a:t>
                      </a:r>
                      <a:endParaRPr sz="1400" b="1" u="none" strike="noStrike" cap="none" dirty="0">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666666"/>
                          </a:solidFill>
                        </a:rPr>
                        <a:t>University </a:t>
                      </a:r>
                      <a:endParaRPr sz="1400" b="1" u="none" strike="noStrike" cap="none">
                        <a:solidFill>
                          <a:srgbClr val="666666"/>
                        </a:solidFill>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666666"/>
                          </a:solidFill>
                        </a:rPr>
                        <a:t>8+ Years </a:t>
                      </a:r>
                      <a:endParaRPr sz="1400" b="1" u="none" strike="noStrike" cap="none">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rgbClr val="666666"/>
                          </a:solidFill>
                        </a:rPr>
                        <a:t>Doctorate Degree </a:t>
                      </a:r>
                      <a:endParaRPr sz="1400" b="1" u="none" strike="noStrike" cap="none" dirty="0">
                        <a:solidFill>
                          <a:srgbClr val="666666"/>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rgbClr val="666666"/>
                          </a:solidFill>
                        </a:rPr>
                        <a:t>University </a:t>
                      </a:r>
                      <a:endParaRPr sz="1400" b="1" u="none" strike="noStrike" cap="none" dirty="0">
                        <a:solidFill>
                          <a:srgbClr val="666666"/>
                        </a:solidFill>
                      </a:endParaRPr>
                    </a:p>
                  </a:txBody>
                  <a:tcPr marL="91425" marR="91425" marT="91425" marB="91425"/>
                </a:tc>
                <a:extLst>
                  <a:ext uri="{0D108BD9-81ED-4DB2-BD59-A6C34878D82A}">
                    <a16:rowId xmlns:a16="http://schemas.microsoft.com/office/drawing/2014/main" val="10004"/>
                  </a:ext>
                </a:extLst>
              </a:tr>
            </a:tbl>
          </a:graphicData>
        </a:graphic>
      </p:graphicFrame>
      <p:sp>
        <p:nvSpPr>
          <p:cNvPr id="217" name="Google Shape;217;p28"/>
          <p:cNvSpPr txBox="1"/>
          <p:nvPr/>
        </p:nvSpPr>
        <p:spPr>
          <a:xfrm>
            <a:off x="-22662" y="3766850"/>
            <a:ext cx="9189300" cy="53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You can also serve in the military full time or part time</a:t>
            </a:r>
          </a:p>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 and get training/college credit. </a:t>
            </a:r>
            <a:endParaRPr sz="2400" b="1"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666666"/>
              </a:solidFill>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2085788" y="137458"/>
            <a:ext cx="5270331" cy="374062"/>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4200"/>
              <a:buNone/>
            </a:pPr>
            <a:r>
              <a:rPr lang="en" sz="1800" b="1" dirty="0">
                <a:solidFill>
                  <a:srgbClr val="000000"/>
                </a:solidFill>
                <a:latin typeface="Calibri" panose="020F0502020204030204" pitchFamily="34" charset="0"/>
                <a:cs typeface="Calibri" panose="020F0502020204030204" pitchFamily="34" charset="0"/>
              </a:rPr>
              <a:t>Career Interest Survey </a:t>
            </a:r>
            <a:endParaRPr sz="1800" b="1" dirty="0">
              <a:solidFill>
                <a:srgbClr val="000000"/>
              </a:solidFill>
              <a:latin typeface="Calibri" panose="020F0502020204030204" pitchFamily="34" charset="0"/>
              <a:cs typeface="Calibri" panose="020F0502020204030204" pitchFamily="34" charset="0"/>
            </a:endParaRPr>
          </a:p>
        </p:txBody>
      </p:sp>
      <p:sp>
        <p:nvSpPr>
          <p:cNvPr id="223" name="Google Shape;223;p29"/>
          <p:cNvSpPr txBox="1"/>
          <p:nvPr/>
        </p:nvSpPr>
        <p:spPr>
          <a:xfrm>
            <a:off x="365759" y="1179975"/>
            <a:ext cx="4523715" cy="3119100"/>
          </a:xfrm>
          <a:prstGeom prst="rect">
            <a:avLst/>
          </a:prstGeom>
          <a:noFill/>
          <a:ln>
            <a:noFill/>
          </a:ln>
        </p:spPr>
        <p:txBody>
          <a:bodyPr spcFirstLastPara="1" wrap="square" lIns="91425" tIns="91425" rIns="91425" bIns="91425" anchor="t" anchorCtr="0">
            <a:noAutofit/>
          </a:bodyPr>
          <a:lstStyle/>
          <a:p>
            <a:pPr marL="482600" marR="0" lvl="0" indent="-457200" algn="l" rtl="0">
              <a:lnSpc>
                <a:spcPct val="115000"/>
              </a:lnSpc>
              <a:spcBef>
                <a:spcPts val="0"/>
              </a:spcBef>
              <a:spcAft>
                <a:spcPts val="0"/>
              </a:spcAft>
              <a:buClr>
                <a:srgbClr val="666666"/>
              </a:buClr>
              <a:buSzPct val="122000"/>
              <a:buFont typeface="+mj-lt"/>
              <a:buAutoNum type="arabicPeriod"/>
            </a:pPr>
            <a:r>
              <a:rPr lang="en"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Go to </a:t>
            </a:r>
            <a:r>
              <a:rPr lang="en" sz="2000" b="0" i="0" u="sng" strike="noStrike" cap="none" dirty="0">
                <a:solidFill>
                  <a:schemeClr val="hlink"/>
                </a:solidFill>
                <a:latin typeface="Calibri" panose="020F0502020204030204" pitchFamily="34" charset="0"/>
                <a:ea typeface="Economica"/>
                <a:cs typeface="Calibri" panose="020F0502020204030204" pitchFamily="34" charset="0"/>
                <a:sym typeface="Economica"/>
                <a:hlinkClick r:id="rId3"/>
              </a:rPr>
              <a:t>www.okcollegestart.org</a:t>
            </a:r>
            <a:r>
              <a:rPr lang="en" sz="2000" b="0" i="0" u="none" strike="noStrike" cap="none" dirty="0">
                <a:solidFill>
                  <a:srgbClr val="000000"/>
                </a:solidFill>
                <a:latin typeface="Calibri" panose="020F0502020204030204" pitchFamily="34" charset="0"/>
                <a:ea typeface="Economica"/>
                <a:cs typeface="Calibri" panose="020F0502020204030204" pitchFamily="34" charset="0"/>
                <a:sym typeface="Economica"/>
              </a:rPr>
              <a:t> </a:t>
            </a:r>
            <a:endParaRPr sz="2000" b="0" i="0" u="none" strike="noStrike" cap="none" dirty="0">
              <a:solidFill>
                <a:srgbClr val="000000"/>
              </a:solidFill>
              <a:latin typeface="Calibri" panose="020F0502020204030204" pitchFamily="34" charset="0"/>
              <a:ea typeface="Economica"/>
              <a:cs typeface="Calibri" panose="020F0502020204030204" pitchFamily="34" charset="0"/>
              <a:sym typeface="Economica"/>
            </a:endParaRPr>
          </a:p>
          <a:p>
            <a:pPr marL="482600" marR="0" lvl="0" indent="-457200" algn="l" rtl="0">
              <a:lnSpc>
                <a:spcPct val="115000"/>
              </a:lnSpc>
              <a:spcBef>
                <a:spcPts val="0"/>
              </a:spcBef>
              <a:spcAft>
                <a:spcPts val="0"/>
              </a:spcAft>
              <a:buClr>
                <a:srgbClr val="666666"/>
              </a:buClr>
              <a:buSzPct val="122000"/>
              <a:buFont typeface="+mj-lt"/>
              <a:buAutoNum type="arabicPeriod"/>
            </a:pPr>
            <a:r>
              <a:rPr lang="en"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Create an account or login.</a:t>
            </a:r>
            <a:endParaRPr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a:p>
            <a:pPr marL="482600" marR="0" lvl="0" indent="-457200" algn="l" rtl="0">
              <a:lnSpc>
                <a:spcPct val="115000"/>
              </a:lnSpc>
              <a:spcBef>
                <a:spcPts val="0"/>
              </a:spcBef>
              <a:spcAft>
                <a:spcPts val="0"/>
              </a:spcAft>
              <a:buClr>
                <a:srgbClr val="666666"/>
              </a:buClr>
              <a:buSzPct val="122000"/>
              <a:buFont typeface="+mj-lt"/>
              <a:buAutoNum type="arabicPeriod"/>
            </a:pPr>
            <a:r>
              <a:rPr lang="en"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Click on the </a:t>
            </a:r>
            <a:r>
              <a:rPr lang="en"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Career Planning</a:t>
            </a:r>
            <a:br>
              <a:rPr lang="en"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br>
            <a:r>
              <a:rPr lang="en"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tab at the top.</a:t>
            </a:r>
            <a:endParaRPr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pic>
        <p:nvPicPr>
          <p:cNvPr id="224" name="Google Shape;224;p29"/>
          <p:cNvPicPr preferRelativeResize="0"/>
          <p:nvPr/>
        </p:nvPicPr>
        <p:blipFill rotWithShape="1">
          <a:blip r:embed="rId4">
            <a:alphaModFix/>
          </a:blip>
          <a:srcRect/>
          <a:stretch/>
        </p:blipFill>
        <p:spPr>
          <a:xfrm>
            <a:off x="5079124" y="1347738"/>
            <a:ext cx="3844400" cy="2783556"/>
          </a:xfrm>
          <a:prstGeom prst="rect">
            <a:avLst/>
          </a:prstGeom>
          <a:noFill/>
          <a:ln>
            <a:noFill/>
          </a:ln>
        </p:spPr>
      </p:pic>
      <p:sp>
        <p:nvSpPr>
          <p:cNvPr id="225" name="Google Shape;225;p29"/>
          <p:cNvSpPr/>
          <p:nvPr/>
        </p:nvSpPr>
        <p:spPr>
          <a:xfrm rot="9456481">
            <a:off x="7161906" y="1202789"/>
            <a:ext cx="814739" cy="424854"/>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370967" y="973712"/>
            <a:ext cx="4113885" cy="531907"/>
          </a:xfrm>
          <a:prstGeom prst="rect">
            <a:avLst/>
          </a:prstGeom>
          <a:noFill/>
          <a:ln>
            <a:noFill/>
          </a:ln>
        </p:spPr>
        <p:txBody>
          <a:bodyPr spcFirstLastPara="1" wrap="square" lIns="91425" tIns="91425" rIns="91425" bIns="91425" anchor="b" anchorCtr="0">
            <a:noAutofit/>
          </a:bodyPr>
          <a:lstStyle/>
          <a:p>
            <a:pPr marL="342900" lvl="0" indent="-342900" algn="l" rtl="0">
              <a:lnSpc>
                <a:spcPct val="115000"/>
              </a:lnSpc>
              <a:spcBef>
                <a:spcPts val="0"/>
              </a:spcBef>
              <a:spcAft>
                <a:spcPts val="0"/>
              </a:spcAft>
              <a:buClr>
                <a:srgbClr val="666666"/>
              </a:buClr>
              <a:buSzPct val="122000"/>
              <a:buFont typeface="+mj-lt"/>
              <a:buAutoNum type="arabicPeriod" startAt="4"/>
            </a:pPr>
            <a:r>
              <a:rPr lang="en" sz="1800" b="0" dirty="0">
                <a:solidFill>
                  <a:srgbClr val="666666"/>
                </a:solidFill>
                <a:latin typeface="Calibri" panose="020F0502020204030204" pitchFamily="34" charset="0"/>
                <a:cs typeface="Calibri" panose="020F0502020204030204" pitchFamily="34" charset="0"/>
              </a:rPr>
              <a:t> Click “</a:t>
            </a:r>
            <a:r>
              <a:rPr lang="en" sz="1800" dirty="0">
                <a:solidFill>
                  <a:srgbClr val="666666"/>
                </a:solidFill>
                <a:latin typeface="Calibri" panose="020F0502020204030204" pitchFamily="34" charset="0"/>
                <a:cs typeface="Calibri" panose="020F0502020204030204" pitchFamily="34" charset="0"/>
              </a:rPr>
              <a:t>Learn About Yourself</a:t>
            </a:r>
            <a:r>
              <a:rPr lang="en" sz="1800" b="0" dirty="0">
                <a:solidFill>
                  <a:srgbClr val="666666"/>
                </a:solidFill>
                <a:latin typeface="Calibri" panose="020F0502020204030204" pitchFamily="34" charset="0"/>
                <a:cs typeface="Calibri" panose="020F0502020204030204" pitchFamily="34" charset="0"/>
              </a:rPr>
              <a:t>”</a:t>
            </a:r>
            <a:endParaRPr sz="1800" b="0" dirty="0">
              <a:solidFill>
                <a:srgbClr val="666666"/>
              </a:solidFill>
              <a:latin typeface="Calibri" panose="020F0502020204030204" pitchFamily="34" charset="0"/>
              <a:cs typeface="Calibri" panose="020F0502020204030204" pitchFamily="34" charset="0"/>
            </a:endParaRPr>
          </a:p>
        </p:txBody>
      </p:sp>
      <p:pic>
        <p:nvPicPr>
          <p:cNvPr id="231" name="Google Shape;231;p30"/>
          <p:cNvPicPr preferRelativeResize="0"/>
          <p:nvPr/>
        </p:nvPicPr>
        <p:blipFill rotWithShape="1">
          <a:blip r:embed="rId3">
            <a:alphaModFix/>
          </a:blip>
          <a:srcRect l="5589" b="34374"/>
          <a:stretch/>
        </p:blipFill>
        <p:spPr>
          <a:xfrm>
            <a:off x="530928" y="1696670"/>
            <a:ext cx="7907848" cy="3019129"/>
          </a:xfrm>
          <a:prstGeom prst="rect">
            <a:avLst/>
          </a:prstGeom>
          <a:noFill/>
          <a:ln>
            <a:noFill/>
          </a:ln>
        </p:spPr>
      </p:pic>
      <p:sp>
        <p:nvSpPr>
          <p:cNvPr id="232" name="Google Shape;232;p30"/>
          <p:cNvSpPr/>
          <p:nvPr/>
        </p:nvSpPr>
        <p:spPr>
          <a:xfrm rot="9512303">
            <a:off x="4939217" y="2939996"/>
            <a:ext cx="864223" cy="532473"/>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1"/>
          <p:cNvPicPr preferRelativeResize="0"/>
          <p:nvPr/>
        </p:nvPicPr>
        <p:blipFill rotWithShape="1">
          <a:blip r:embed="rId3">
            <a:alphaModFix/>
          </a:blip>
          <a:srcRect l="49313" t="22486" r="1732"/>
          <a:stretch/>
        </p:blipFill>
        <p:spPr>
          <a:xfrm>
            <a:off x="1071559" y="1217114"/>
            <a:ext cx="7161194" cy="3743229"/>
          </a:xfrm>
          <a:prstGeom prst="rect">
            <a:avLst/>
          </a:prstGeom>
          <a:noFill/>
          <a:ln>
            <a:noFill/>
          </a:ln>
        </p:spPr>
      </p:pic>
      <p:sp>
        <p:nvSpPr>
          <p:cNvPr id="238" name="Google Shape;238;p31"/>
          <p:cNvSpPr txBox="1">
            <a:spLocks noGrp="1"/>
          </p:cNvSpPr>
          <p:nvPr>
            <p:ph type="title"/>
          </p:nvPr>
        </p:nvSpPr>
        <p:spPr>
          <a:xfrm>
            <a:off x="-59310" y="1161777"/>
            <a:ext cx="7238866" cy="327019"/>
          </a:xfrm>
          <a:prstGeom prst="rect">
            <a:avLst/>
          </a:prstGeom>
          <a:noFill/>
          <a:ln>
            <a:noFill/>
          </a:ln>
        </p:spPr>
        <p:txBody>
          <a:bodyPr spcFirstLastPara="1" wrap="square" lIns="91425" tIns="91425" rIns="91425" bIns="91425" anchor="b" anchorCtr="0">
            <a:noAutofit/>
          </a:bodyPr>
          <a:lstStyle/>
          <a:p>
            <a:pPr marL="800100" lvl="0" indent="-342900" rtl="0">
              <a:lnSpc>
                <a:spcPct val="115000"/>
              </a:lnSpc>
              <a:spcBef>
                <a:spcPts val="0"/>
              </a:spcBef>
              <a:spcAft>
                <a:spcPts val="0"/>
              </a:spcAft>
              <a:buClr>
                <a:srgbClr val="666666"/>
              </a:buClr>
              <a:buSzPct val="122000"/>
              <a:buFont typeface="+mj-lt"/>
              <a:buAutoNum type="arabicPeriod" startAt="5"/>
            </a:pPr>
            <a:r>
              <a:rPr lang="en" sz="1800" b="0" dirty="0">
                <a:solidFill>
                  <a:srgbClr val="666666"/>
                </a:solidFill>
                <a:latin typeface="Calibri" panose="020F0502020204030204" pitchFamily="34" charset="0"/>
                <a:cs typeface="Calibri" panose="020F0502020204030204" pitchFamily="34" charset="0"/>
              </a:rPr>
              <a:t>Click </a:t>
            </a:r>
            <a:r>
              <a:rPr lang="en" sz="1800" dirty="0">
                <a:solidFill>
                  <a:srgbClr val="666666"/>
                </a:solidFill>
                <a:latin typeface="Calibri" panose="020F0502020204030204" pitchFamily="34" charset="0"/>
                <a:cs typeface="Calibri" panose="020F0502020204030204" pitchFamily="34" charset="0"/>
              </a:rPr>
              <a:t>“</a:t>
            </a:r>
            <a:r>
              <a:rPr lang="en" sz="1800" b="1" dirty="0">
                <a:solidFill>
                  <a:srgbClr val="666666"/>
                </a:solidFill>
                <a:latin typeface="Calibri" panose="020F0502020204030204" pitchFamily="34" charset="0"/>
                <a:cs typeface="Calibri" panose="020F0502020204030204" pitchFamily="34" charset="0"/>
              </a:rPr>
              <a:t>The Career Key”</a:t>
            </a:r>
            <a:endParaRPr sz="1800" dirty="0">
              <a:solidFill>
                <a:srgbClr val="666666"/>
              </a:solidFill>
              <a:latin typeface="Calibri" panose="020F0502020204030204" pitchFamily="34" charset="0"/>
              <a:cs typeface="Calibri" panose="020F0502020204030204" pitchFamily="34" charset="0"/>
            </a:endParaRPr>
          </a:p>
        </p:txBody>
      </p:sp>
      <p:sp>
        <p:nvSpPr>
          <p:cNvPr id="239" name="Google Shape;239;p31"/>
          <p:cNvSpPr/>
          <p:nvPr/>
        </p:nvSpPr>
        <p:spPr>
          <a:xfrm rot="-10798846">
            <a:off x="3596484" y="1701313"/>
            <a:ext cx="893700" cy="423600"/>
          </a:xfrm>
          <a:prstGeom prst="rightArrow">
            <a:avLst>
              <a:gd name="adj1" fmla="val 50000"/>
              <a:gd name="adj2" fmla="val 47083"/>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5" name="Google Shape;245;p32"/>
          <p:cNvPicPr preferRelativeResize="0"/>
          <p:nvPr/>
        </p:nvPicPr>
        <p:blipFill rotWithShape="1">
          <a:blip r:embed="rId3">
            <a:alphaModFix/>
          </a:blip>
          <a:srcRect l="28121" t="9714" r="32431"/>
          <a:stretch/>
        </p:blipFill>
        <p:spPr>
          <a:xfrm>
            <a:off x="3905324" y="913269"/>
            <a:ext cx="4027714" cy="3937166"/>
          </a:xfrm>
          <a:prstGeom prst="rect">
            <a:avLst/>
          </a:prstGeom>
          <a:noFill/>
          <a:ln>
            <a:noFill/>
          </a:ln>
        </p:spPr>
      </p:pic>
      <p:sp>
        <p:nvSpPr>
          <p:cNvPr id="246" name="Google Shape;246;p32"/>
          <p:cNvSpPr/>
          <p:nvPr/>
        </p:nvSpPr>
        <p:spPr>
          <a:xfrm rot="10800000">
            <a:off x="5712882" y="4171433"/>
            <a:ext cx="1039382" cy="519471"/>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38;p31">
            <a:extLst>
              <a:ext uri="{FF2B5EF4-FFF2-40B4-BE49-F238E27FC236}">
                <a16:creationId xmlns:a16="http://schemas.microsoft.com/office/drawing/2014/main" id="{D4B75F86-0A7E-4C10-9F18-440B666D67D2}"/>
              </a:ext>
            </a:extLst>
          </p:cNvPr>
          <p:cNvSpPr txBox="1">
            <a:spLocks/>
          </p:cNvSpPr>
          <p:nvPr/>
        </p:nvSpPr>
        <p:spPr>
          <a:xfrm>
            <a:off x="-59310" y="1161777"/>
            <a:ext cx="7238866" cy="3270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800100" indent="-342900">
              <a:lnSpc>
                <a:spcPct val="115000"/>
              </a:lnSpc>
              <a:buClr>
                <a:srgbClr val="666666"/>
              </a:buClr>
              <a:buSzPct val="122000"/>
              <a:buFont typeface="+mj-lt"/>
              <a:buAutoNum type="arabicPeriod" startAt="6"/>
            </a:pPr>
            <a:r>
              <a:rPr lang="en-US" sz="1800" b="0" dirty="0">
                <a:solidFill>
                  <a:srgbClr val="666666"/>
                </a:solidFill>
                <a:latin typeface="Calibri" panose="020F0502020204030204" pitchFamily="34" charset="0"/>
                <a:cs typeface="Calibri" panose="020F0502020204030204" pitchFamily="34" charset="0"/>
              </a:rPr>
              <a:t>Click </a:t>
            </a:r>
            <a:r>
              <a:rPr lang="en-US" sz="1800" dirty="0">
                <a:solidFill>
                  <a:srgbClr val="666666"/>
                </a:solidFill>
                <a:latin typeface="Calibri" panose="020F0502020204030204" pitchFamily="34" charset="0"/>
                <a:cs typeface="Calibri" panose="020F0502020204030204" pitchFamily="34" charset="0"/>
              </a:rPr>
              <a:t>“Get Started”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3"/>
          <p:cNvSpPr txBox="1"/>
          <p:nvPr/>
        </p:nvSpPr>
        <p:spPr>
          <a:xfrm>
            <a:off x="145025" y="1031064"/>
            <a:ext cx="4279200" cy="4457935"/>
          </a:xfrm>
          <a:prstGeom prst="rect">
            <a:avLst/>
          </a:prstGeom>
          <a:noFill/>
          <a:ln>
            <a:noFill/>
          </a:ln>
        </p:spPr>
        <p:txBody>
          <a:bodyPr spcFirstLastPara="1" wrap="square" lIns="91425" tIns="91425" rIns="91425" bIns="91425" anchor="t" anchorCtr="0">
            <a:noAutofit/>
          </a:bodyPr>
          <a:lstStyle/>
          <a:p>
            <a:pPr marL="457200" marR="0" lvl="0" indent="-457200" rtl="0">
              <a:lnSpc>
                <a:spcPct val="115000"/>
              </a:lnSpc>
              <a:spcBef>
                <a:spcPts val="0"/>
              </a:spcBef>
              <a:spcAft>
                <a:spcPts val="0"/>
              </a:spcAft>
              <a:buClrTx/>
              <a:buSzPct val="122000"/>
              <a:buFont typeface="+mj-lt"/>
              <a:buAutoNum type="arabicPeriod" startAt="7"/>
            </a:pPr>
            <a:r>
              <a:rPr lang="en" sz="2000" i="0" u="none" strike="noStrike" cap="none" dirty="0">
                <a:latin typeface="Calibri" panose="020F0502020204030204" pitchFamily="34" charset="0"/>
                <a:ea typeface="Raleway"/>
                <a:cs typeface="Calibri" panose="020F0502020204030204" pitchFamily="34" charset="0"/>
                <a:sym typeface="Raleway"/>
              </a:rPr>
              <a:t>Answer each survey question to the best of your ability.</a:t>
            </a:r>
            <a:endParaRPr lang="en" sz="2000" dirty="0">
              <a:latin typeface="Calibri" panose="020F0502020204030204" pitchFamily="34" charset="0"/>
              <a:ea typeface="Raleway"/>
              <a:cs typeface="Calibri" panose="020F0502020204030204" pitchFamily="34" charset="0"/>
              <a:sym typeface="Raleway"/>
            </a:endParaRPr>
          </a:p>
          <a:p>
            <a:pPr marL="457200" marR="0" lvl="0" indent="-457200" rtl="0">
              <a:lnSpc>
                <a:spcPct val="115000"/>
              </a:lnSpc>
              <a:spcBef>
                <a:spcPts val="0"/>
              </a:spcBef>
              <a:spcAft>
                <a:spcPts val="0"/>
              </a:spcAft>
              <a:buClrTx/>
              <a:buSzPct val="122000"/>
              <a:buFont typeface="+mj-lt"/>
              <a:buAutoNum type="arabicPeriod" startAt="7"/>
            </a:pPr>
            <a:endParaRPr sz="2000" i="0" u="none" strike="noStrike" cap="none" dirty="0">
              <a:latin typeface="Calibri" panose="020F0502020204030204" pitchFamily="34" charset="0"/>
              <a:ea typeface="Raleway"/>
              <a:cs typeface="Calibri" panose="020F0502020204030204" pitchFamily="34" charset="0"/>
              <a:sym typeface="Raleway"/>
            </a:endParaRPr>
          </a:p>
          <a:p>
            <a:pPr marL="457200" marR="0" lvl="0" indent="-457200" rtl="0">
              <a:lnSpc>
                <a:spcPct val="115000"/>
              </a:lnSpc>
              <a:spcBef>
                <a:spcPts val="0"/>
              </a:spcBef>
              <a:spcAft>
                <a:spcPts val="0"/>
              </a:spcAft>
              <a:buClrTx/>
              <a:buSzPct val="122000"/>
              <a:buFont typeface="+mj-lt"/>
              <a:buAutoNum type="arabicPeriod" startAt="7"/>
            </a:pPr>
            <a:r>
              <a:rPr lang="en" sz="2000" i="0" u="none" strike="noStrike" cap="none" dirty="0">
                <a:latin typeface="Calibri" panose="020F0502020204030204" pitchFamily="34" charset="0"/>
                <a:ea typeface="Raleway"/>
                <a:cs typeface="Calibri" panose="020F0502020204030204" pitchFamily="34" charset="0"/>
                <a:sym typeface="Raleway"/>
              </a:rPr>
              <a:t>After you answer each set of questions, click the </a:t>
            </a:r>
            <a:r>
              <a:rPr lang="en" sz="2000" b="1" i="0" u="none" strike="noStrike" cap="none" dirty="0">
                <a:latin typeface="Calibri" panose="020F0502020204030204" pitchFamily="34" charset="0"/>
                <a:ea typeface="Raleway"/>
                <a:cs typeface="Calibri" panose="020F0502020204030204" pitchFamily="34" charset="0"/>
                <a:sym typeface="Raleway"/>
              </a:rPr>
              <a:t>continue</a:t>
            </a:r>
            <a:r>
              <a:rPr lang="en" sz="2000" i="0" u="none" strike="noStrike" cap="none" dirty="0">
                <a:latin typeface="Calibri" panose="020F0502020204030204" pitchFamily="34" charset="0"/>
                <a:ea typeface="Raleway"/>
                <a:cs typeface="Calibri" panose="020F0502020204030204" pitchFamily="34" charset="0"/>
                <a:sym typeface="Raleway"/>
              </a:rPr>
              <a:t> button at the bottom to move on to the next section. </a:t>
            </a:r>
            <a:endParaRPr sz="20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rtl="0">
              <a:lnSpc>
                <a:spcPct val="115000"/>
              </a:lnSpc>
              <a:spcBef>
                <a:spcPts val="0"/>
              </a:spcBef>
              <a:spcAft>
                <a:spcPts val="0"/>
              </a:spcAft>
              <a:buClrTx/>
              <a:buSzPct val="122000"/>
              <a:buFont typeface="+mj-lt"/>
              <a:buAutoNum type="arabicPeriod" startAt="7"/>
            </a:pP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252" name="Google Shape;252;p33"/>
          <p:cNvPicPr preferRelativeResize="0"/>
          <p:nvPr/>
        </p:nvPicPr>
        <p:blipFill rotWithShape="1">
          <a:blip r:embed="rId3">
            <a:alphaModFix/>
          </a:blip>
          <a:srcRect r="1680"/>
          <a:stretch/>
        </p:blipFill>
        <p:spPr>
          <a:xfrm>
            <a:off x="4651573" y="916496"/>
            <a:ext cx="4347402" cy="3273899"/>
          </a:xfrm>
          <a:prstGeom prst="rect">
            <a:avLst/>
          </a:prstGeom>
          <a:noFill/>
          <a:ln>
            <a:noFill/>
          </a:ln>
        </p:spPr>
      </p:pic>
      <p:sp>
        <p:nvSpPr>
          <p:cNvPr id="253" name="Google Shape;253;p33"/>
          <p:cNvSpPr/>
          <p:nvPr/>
        </p:nvSpPr>
        <p:spPr>
          <a:xfrm rot="10798546">
            <a:off x="6825349" y="3872554"/>
            <a:ext cx="709500" cy="354300"/>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4"/>
          <p:cNvSpPr txBox="1">
            <a:spLocks noGrp="1"/>
          </p:cNvSpPr>
          <p:nvPr>
            <p:ph type="title"/>
          </p:nvPr>
        </p:nvSpPr>
        <p:spPr>
          <a:xfrm>
            <a:off x="4394062" y="2955366"/>
            <a:ext cx="4397326" cy="608588"/>
          </a:xfrm>
          <a:prstGeom prst="rect">
            <a:avLst/>
          </a:prstGeom>
          <a:noFill/>
          <a:ln>
            <a:noFill/>
          </a:ln>
        </p:spPr>
        <p:txBody>
          <a:bodyPr spcFirstLastPara="1" wrap="square" lIns="91425" tIns="91425" rIns="91425" bIns="91425" anchor="b" anchorCtr="0">
            <a:noAutofit/>
          </a:bodyPr>
          <a:lstStyle/>
          <a:p>
            <a:pPr marL="971550" lvl="0" indent="-514350" algn="ctr" rtl="0">
              <a:lnSpc>
                <a:spcPct val="115000"/>
              </a:lnSpc>
              <a:spcBef>
                <a:spcPts val="0"/>
              </a:spcBef>
              <a:spcAft>
                <a:spcPts val="0"/>
              </a:spcAft>
              <a:buClr>
                <a:srgbClr val="666666"/>
              </a:buClr>
              <a:buSzPct val="122000"/>
              <a:buFont typeface="+mj-lt"/>
              <a:buAutoNum type="arabicPeriod" startAt="9"/>
            </a:pPr>
            <a:r>
              <a:rPr lang="en" sz="2800" b="0" dirty="0">
                <a:solidFill>
                  <a:srgbClr val="666666"/>
                </a:solidFill>
                <a:latin typeface="Calibri" panose="020F0502020204030204" pitchFamily="34" charset="0"/>
                <a:cs typeface="Calibri" panose="020F0502020204030204" pitchFamily="34" charset="0"/>
              </a:rPr>
              <a:t>Click </a:t>
            </a:r>
            <a:r>
              <a:rPr lang="en" sz="2800" b="1" dirty="0">
                <a:solidFill>
                  <a:srgbClr val="666666"/>
                </a:solidFill>
                <a:latin typeface="Calibri" panose="020F0502020204030204" pitchFamily="34" charset="0"/>
                <a:cs typeface="Calibri" panose="020F0502020204030204" pitchFamily="34" charset="0"/>
              </a:rPr>
              <a:t>"View Careers”</a:t>
            </a:r>
            <a:endParaRPr sz="2800" b="1" dirty="0">
              <a:solidFill>
                <a:srgbClr val="666666"/>
              </a:solidFill>
              <a:latin typeface="Calibri" panose="020F0502020204030204" pitchFamily="34" charset="0"/>
              <a:cs typeface="Calibri" panose="020F0502020204030204" pitchFamily="34" charset="0"/>
            </a:endParaRPr>
          </a:p>
        </p:txBody>
      </p:sp>
      <p:pic>
        <p:nvPicPr>
          <p:cNvPr id="260" name="Google Shape;260;p34"/>
          <p:cNvPicPr preferRelativeResize="0"/>
          <p:nvPr/>
        </p:nvPicPr>
        <p:blipFill rotWithShape="1">
          <a:blip r:embed="rId3">
            <a:alphaModFix/>
          </a:blip>
          <a:srcRect l="2362" b="3324"/>
          <a:stretch/>
        </p:blipFill>
        <p:spPr>
          <a:xfrm>
            <a:off x="495875" y="1245971"/>
            <a:ext cx="4268999" cy="3052500"/>
          </a:xfrm>
          <a:prstGeom prst="rect">
            <a:avLst/>
          </a:prstGeom>
          <a:noFill/>
          <a:ln>
            <a:noFill/>
          </a:ln>
        </p:spPr>
      </p:pic>
      <p:sp>
        <p:nvSpPr>
          <p:cNvPr id="261" name="Google Shape;261;p34"/>
          <p:cNvSpPr/>
          <p:nvPr/>
        </p:nvSpPr>
        <p:spPr>
          <a:xfrm>
            <a:off x="1716627" y="3819779"/>
            <a:ext cx="709500" cy="354600"/>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4"/>
          <p:cNvSpPr txBox="1"/>
          <p:nvPr/>
        </p:nvSpPr>
        <p:spPr>
          <a:xfrm>
            <a:off x="4962473" y="1471444"/>
            <a:ext cx="3544171" cy="716691"/>
          </a:xfrm>
          <a:prstGeom prst="rect">
            <a:avLst/>
          </a:prstGeom>
          <a:noFill/>
          <a:ln>
            <a:noFill/>
          </a:ln>
        </p:spPr>
        <p:txBody>
          <a:bodyPr spcFirstLastPara="1" wrap="square" lIns="91425" tIns="91425" rIns="91425" bIns="91425" anchor="t" anchorCtr="0">
            <a:noAutofit/>
          </a:bodyPr>
          <a:lstStyle/>
          <a:p>
            <a:pPr lvl="2">
              <a:lnSpc>
                <a:spcPct val="115000"/>
              </a:lnSpc>
              <a:buClr>
                <a:schemeClr val="dk1"/>
              </a:buClr>
              <a:buSzPts val="1100"/>
            </a:pPr>
            <a:r>
              <a:rPr lang="en" sz="2000" i="0" u="none" strike="noStrike" cap="none" dirty="0">
                <a:solidFill>
                  <a:srgbClr val="666666"/>
                </a:solidFill>
                <a:latin typeface="Calibri" panose="020F0502020204030204" pitchFamily="34" charset="0"/>
                <a:ea typeface="Raleway"/>
                <a:cs typeface="Calibri" panose="020F0502020204030204" pitchFamily="34" charset="0"/>
                <a:sym typeface="Raleway"/>
              </a:rPr>
              <a:t>Once you have answered all of the questions, you will find your top two interest areas.</a:t>
            </a:r>
            <a:endParaRPr sz="2000"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35"/>
          <p:cNvSpPr txBox="1">
            <a:spLocks noGrp="1"/>
          </p:cNvSpPr>
          <p:nvPr>
            <p:ph type="title"/>
          </p:nvPr>
        </p:nvSpPr>
        <p:spPr>
          <a:xfrm>
            <a:off x="73776" y="2012209"/>
            <a:ext cx="3982950" cy="2177100"/>
          </a:xfrm>
          <a:prstGeom prst="rect">
            <a:avLst/>
          </a:prstGeom>
          <a:noFill/>
          <a:ln>
            <a:noFill/>
          </a:ln>
        </p:spPr>
        <p:txBody>
          <a:bodyPr spcFirstLastPara="1" wrap="square" lIns="91425" tIns="91425" rIns="91425" bIns="91425" anchor="b" anchorCtr="0">
            <a:noAutofit/>
          </a:bodyPr>
          <a:lstStyle/>
          <a:p>
            <a:pPr marL="800100" lvl="0" indent="-342900" algn="l" rtl="0">
              <a:lnSpc>
                <a:spcPct val="150000"/>
              </a:lnSpc>
              <a:spcBef>
                <a:spcPts val="0"/>
              </a:spcBef>
              <a:spcAft>
                <a:spcPts val="0"/>
              </a:spcAft>
              <a:buClr>
                <a:srgbClr val="666666"/>
              </a:buClr>
              <a:buSzPct val="122000"/>
              <a:buFont typeface="+mj-lt"/>
              <a:buAutoNum type="arabicPeriod" startAt="11"/>
            </a:pPr>
            <a:r>
              <a:rPr lang="en" sz="1600" b="1" dirty="0">
                <a:solidFill>
                  <a:srgbClr val="666666"/>
                </a:solidFill>
                <a:latin typeface="Calibri" panose="020F0502020204030204" pitchFamily="34" charset="0"/>
                <a:cs typeface="Calibri" panose="020F0502020204030204" pitchFamily="34" charset="0"/>
              </a:rPr>
              <a:t> Choose two possible matches that you may be interested in. </a:t>
            </a:r>
            <a:endParaRPr sz="1600" b="1" dirty="0">
              <a:solidFill>
                <a:srgbClr val="666666"/>
              </a:solidFill>
              <a:latin typeface="Calibri" panose="020F0502020204030204" pitchFamily="34" charset="0"/>
              <a:cs typeface="Calibri" panose="020F0502020204030204" pitchFamily="34" charset="0"/>
            </a:endParaRPr>
          </a:p>
          <a:p>
            <a:pPr marL="800100" lvl="0" indent="-342900" algn="l" rtl="0">
              <a:lnSpc>
                <a:spcPct val="150000"/>
              </a:lnSpc>
              <a:spcBef>
                <a:spcPts val="0"/>
              </a:spcBef>
              <a:spcAft>
                <a:spcPts val="0"/>
              </a:spcAft>
              <a:buClr>
                <a:srgbClr val="666666"/>
              </a:buClr>
              <a:buSzPct val="122000"/>
              <a:buFont typeface="+mj-lt"/>
              <a:buAutoNum type="arabicPeriod" startAt="11"/>
            </a:pPr>
            <a:r>
              <a:rPr lang="en" sz="1600" b="1" dirty="0">
                <a:solidFill>
                  <a:srgbClr val="666666"/>
                </a:solidFill>
                <a:latin typeface="Calibri" panose="020F0502020204030204" pitchFamily="34" charset="0"/>
                <a:cs typeface="Calibri" panose="020F0502020204030204" pitchFamily="34" charset="0"/>
              </a:rPr>
              <a:t> Copy the information for the top two choices in your trading cards.</a:t>
            </a:r>
            <a:endParaRPr sz="1600" b="1" dirty="0">
              <a:solidFill>
                <a:srgbClr val="666666"/>
              </a:solidFill>
              <a:latin typeface="Calibri" panose="020F0502020204030204" pitchFamily="34" charset="0"/>
              <a:cs typeface="Calibri" panose="020F0502020204030204" pitchFamily="34" charset="0"/>
            </a:endParaRPr>
          </a:p>
        </p:txBody>
      </p:sp>
      <p:pic>
        <p:nvPicPr>
          <p:cNvPr id="269" name="Google Shape;269;p35"/>
          <p:cNvPicPr preferRelativeResize="0"/>
          <p:nvPr/>
        </p:nvPicPr>
        <p:blipFill rotWithShape="1">
          <a:blip r:embed="rId3">
            <a:alphaModFix/>
          </a:blip>
          <a:srcRect l="1681"/>
          <a:stretch/>
        </p:blipFill>
        <p:spPr>
          <a:xfrm>
            <a:off x="4454200" y="1893095"/>
            <a:ext cx="4417873" cy="3063549"/>
          </a:xfrm>
          <a:prstGeom prst="rect">
            <a:avLst/>
          </a:prstGeom>
          <a:noFill/>
          <a:ln>
            <a:noFill/>
          </a:ln>
        </p:spPr>
      </p:pic>
      <p:sp>
        <p:nvSpPr>
          <p:cNvPr id="270" name="Google Shape;270;p35"/>
          <p:cNvSpPr/>
          <p:nvPr/>
        </p:nvSpPr>
        <p:spPr>
          <a:xfrm rot="5400000">
            <a:off x="6952400" y="2353075"/>
            <a:ext cx="596100" cy="354600"/>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5"/>
          <p:cNvSpPr/>
          <p:nvPr/>
        </p:nvSpPr>
        <p:spPr>
          <a:xfrm rot="5400000">
            <a:off x="6468125" y="2353075"/>
            <a:ext cx="604200" cy="354600"/>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5"/>
          <p:cNvSpPr txBox="1"/>
          <p:nvPr/>
        </p:nvSpPr>
        <p:spPr>
          <a:xfrm>
            <a:off x="1059085" y="623742"/>
            <a:ext cx="6790230" cy="1419000"/>
          </a:xfrm>
          <a:prstGeom prst="rect">
            <a:avLst/>
          </a:prstGeom>
          <a:noFill/>
          <a:ln>
            <a:noFill/>
          </a:ln>
        </p:spPr>
        <p:txBody>
          <a:bodyPr spcFirstLastPara="1" wrap="square" lIns="91425" tIns="91425" rIns="91425" bIns="91425" anchor="t" anchorCtr="0">
            <a:noAutofit/>
          </a:bodyPr>
          <a:lstStyle/>
          <a:p>
            <a:pPr marL="457200" marR="0" lvl="0" indent="0" algn="ctr" rtl="0">
              <a:spcBef>
                <a:spcPts val="0"/>
              </a:spcBef>
              <a:spcAft>
                <a:spcPts val="0"/>
              </a:spcAft>
              <a:buClr>
                <a:schemeClr val="dk1"/>
              </a:buClr>
              <a:buSzPts val="1100"/>
              <a:buFont typeface="Arial"/>
              <a:buNone/>
            </a:pPr>
            <a:r>
              <a:rPr lang="en" sz="1600" i="0" u="none" strike="noStrike" cap="none" dirty="0">
                <a:solidFill>
                  <a:srgbClr val="666666"/>
                </a:solidFill>
                <a:latin typeface="Calibri" panose="020F0502020204030204" pitchFamily="34" charset="0"/>
                <a:ea typeface="Raleway"/>
                <a:cs typeface="Calibri" panose="020F0502020204030204" pitchFamily="34" charset="0"/>
                <a:sym typeface="Raleway"/>
              </a:rPr>
              <a:t>The site will show you many possible career choices based on your survey results. You’ll also see </a:t>
            </a:r>
            <a:r>
              <a:rPr lang="en" sz="1600" b="1" i="1" u="none" strike="noStrike" cap="none" dirty="0">
                <a:solidFill>
                  <a:srgbClr val="666666"/>
                </a:solidFill>
                <a:latin typeface="Calibri" panose="020F0502020204030204" pitchFamily="34" charset="0"/>
                <a:ea typeface="Raleway"/>
                <a:cs typeface="Calibri" panose="020F0502020204030204" pitchFamily="34" charset="0"/>
                <a:sym typeface="Raleway"/>
              </a:rPr>
              <a:t>Average Earnings</a:t>
            </a:r>
            <a:r>
              <a:rPr lang="en" sz="1600" i="0" u="none" strike="noStrike" cap="none" dirty="0">
                <a:solidFill>
                  <a:srgbClr val="666666"/>
                </a:solidFill>
                <a:latin typeface="Calibri" panose="020F0502020204030204" pitchFamily="34" charset="0"/>
                <a:ea typeface="Raleway"/>
                <a:cs typeface="Calibri" panose="020F0502020204030204" pitchFamily="34" charset="0"/>
                <a:sym typeface="Raleway"/>
              </a:rPr>
              <a:t> and </a:t>
            </a:r>
            <a:r>
              <a:rPr lang="en" sz="1600" b="1" i="1" u="none" strike="noStrike" cap="none" dirty="0">
                <a:solidFill>
                  <a:srgbClr val="666666"/>
                </a:solidFill>
                <a:latin typeface="Calibri" panose="020F0502020204030204" pitchFamily="34" charset="0"/>
                <a:ea typeface="Raleway"/>
                <a:cs typeface="Calibri" panose="020F0502020204030204" pitchFamily="34" charset="0"/>
                <a:sym typeface="Raleway"/>
              </a:rPr>
              <a:t>Educational Level</a:t>
            </a:r>
            <a:r>
              <a:rPr lang="en" sz="1600" i="0" u="none" strike="noStrike" cap="none" dirty="0">
                <a:solidFill>
                  <a:srgbClr val="666666"/>
                </a:solidFill>
                <a:latin typeface="Calibri" panose="020F0502020204030204" pitchFamily="34" charset="0"/>
                <a:ea typeface="Raleway"/>
                <a:cs typeface="Calibri" panose="020F0502020204030204" pitchFamily="34" charset="0"/>
                <a:sym typeface="Raleway"/>
              </a:rPr>
              <a:t>. </a:t>
            </a:r>
            <a:endParaRPr lang="en" sz="1600" dirty="0">
              <a:solidFill>
                <a:srgbClr val="666666"/>
              </a:solidFill>
              <a:latin typeface="Calibri" panose="020F0502020204030204" pitchFamily="34" charset="0"/>
              <a:ea typeface="Raleway"/>
              <a:cs typeface="Calibri" panose="020F0502020204030204" pitchFamily="34" charset="0"/>
              <a:sym typeface="Raleway"/>
            </a:endParaRPr>
          </a:p>
          <a:p>
            <a:pPr marL="457200" marR="0" lvl="0" indent="0" algn="ctr" rtl="0">
              <a:spcBef>
                <a:spcPts val="0"/>
              </a:spcBef>
              <a:spcAft>
                <a:spcPts val="0"/>
              </a:spcAft>
              <a:buClr>
                <a:schemeClr val="dk1"/>
              </a:buClr>
              <a:buSzPts val="1100"/>
              <a:buFont typeface="Arial"/>
              <a:buNone/>
            </a:pPr>
            <a:br>
              <a:rPr lang="en" sz="1600" i="0" u="none" strike="noStrike" cap="none" dirty="0">
                <a:solidFill>
                  <a:srgbClr val="666666"/>
                </a:solidFill>
                <a:latin typeface="Calibri" panose="020F0502020204030204" pitchFamily="34" charset="0"/>
                <a:ea typeface="Raleway"/>
                <a:cs typeface="Calibri" panose="020F0502020204030204" pitchFamily="34" charset="0"/>
                <a:sym typeface="Raleway"/>
              </a:rPr>
            </a:br>
            <a:r>
              <a:rPr lang="en" sz="1600" i="0" u="none" strike="noStrike" cap="none" dirty="0">
                <a:solidFill>
                  <a:srgbClr val="666666"/>
                </a:solidFill>
                <a:latin typeface="Calibri" panose="020F0502020204030204" pitchFamily="34" charset="0"/>
                <a:ea typeface="Raleway"/>
                <a:cs typeface="Calibri" panose="020F0502020204030204" pitchFamily="34" charset="0"/>
                <a:sym typeface="Raleway"/>
              </a:rPr>
              <a:t>You can click on the name of the career to read more about each one. </a:t>
            </a:r>
            <a:endParaRPr sz="1600"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4324200" y="792100"/>
            <a:ext cx="4626000" cy="3682200"/>
          </a:xfrm>
          <a:prstGeom prst="rect">
            <a:avLst/>
          </a:prstGeom>
          <a:noFill/>
          <a:ln>
            <a:noFill/>
          </a:ln>
        </p:spPr>
        <p:txBody>
          <a:bodyPr spcFirstLastPara="1" wrap="square" lIns="91425" tIns="91425" rIns="91425" bIns="91425" anchor="b" anchorCtr="0">
            <a:noAutofit/>
          </a:bodyPr>
          <a:lstStyle/>
          <a:p>
            <a:pPr marL="800100" lvl="0" indent="-342900" algn="l" rtl="0">
              <a:lnSpc>
                <a:spcPct val="115000"/>
              </a:lnSpc>
              <a:spcBef>
                <a:spcPts val="0"/>
              </a:spcBef>
              <a:spcAft>
                <a:spcPts val="0"/>
              </a:spcAft>
              <a:buClr>
                <a:srgbClr val="666666"/>
              </a:buClr>
              <a:buSzPct val="122000"/>
              <a:buFont typeface="+mj-lt"/>
              <a:buAutoNum type="arabicPeriod" startAt="13"/>
            </a:pPr>
            <a:r>
              <a:rPr lang="en" sz="1800" b="0" dirty="0">
                <a:solidFill>
                  <a:srgbClr val="666666"/>
                </a:solidFill>
                <a:latin typeface="Calibri" panose="020F0502020204030204" pitchFamily="34" charset="0"/>
                <a:cs typeface="Calibri" panose="020F0502020204030204" pitchFamily="34" charset="0"/>
              </a:rPr>
              <a:t> Read "</a:t>
            </a:r>
            <a:r>
              <a:rPr lang="en" sz="1800" dirty="0">
                <a:solidFill>
                  <a:srgbClr val="666666"/>
                </a:solidFill>
                <a:latin typeface="Calibri" panose="020F0502020204030204" pitchFamily="34" charset="0"/>
                <a:cs typeface="Calibri" panose="020F0502020204030204" pitchFamily="34" charset="0"/>
              </a:rPr>
              <a:t>What They Do”</a:t>
            </a:r>
            <a:r>
              <a:rPr lang="en" sz="1800" b="0" dirty="0">
                <a:solidFill>
                  <a:srgbClr val="666666"/>
                </a:solidFill>
                <a:latin typeface="Calibri" panose="020F0502020204030204" pitchFamily="34" charset="0"/>
                <a:cs typeface="Calibri" panose="020F0502020204030204" pitchFamily="34" charset="0"/>
              </a:rPr>
              <a:t>.  </a:t>
            </a:r>
            <a:br>
              <a:rPr lang="en" sz="1800" b="0" dirty="0">
                <a:solidFill>
                  <a:srgbClr val="666666"/>
                </a:solidFill>
                <a:latin typeface="Calibri" panose="020F0502020204030204" pitchFamily="34" charset="0"/>
                <a:cs typeface="Calibri" panose="020F0502020204030204" pitchFamily="34" charset="0"/>
              </a:rPr>
            </a:br>
            <a:r>
              <a:rPr lang="en" sz="1800" b="0" dirty="0">
                <a:solidFill>
                  <a:srgbClr val="666666"/>
                </a:solidFill>
                <a:latin typeface="Calibri" panose="020F0502020204030204" pitchFamily="34" charset="0"/>
                <a:cs typeface="Calibri" panose="020F0502020204030204" pitchFamily="34" charset="0"/>
              </a:rPr>
              <a:t>And add a little information that you think makes this career choice perfect for you!</a:t>
            </a:r>
            <a:endParaRPr sz="1800" b="0" dirty="0">
              <a:solidFill>
                <a:srgbClr val="666666"/>
              </a:solidFill>
              <a:latin typeface="Calibri" panose="020F0502020204030204" pitchFamily="34" charset="0"/>
              <a:cs typeface="Calibri" panose="020F0502020204030204" pitchFamily="34" charset="0"/>
            </a:endParaRPr>
          </a:p>
          <a:p>
            <a:pPr marL="800100" lvl="0" indent="-342900" algn="l" rtl="0">
              <a:lnSpc>
                <a:spcPct val="115000"/>
              </a:lnSpc>
              <a:spcBef>
                <a:spcPts val="0"/>
              </a:spcBef>
              <a:spcAft>
                <a:spcPts val="0"/>
              </a:spcAft>
              <a:buClr>
                <a:srgbClr val="666666"/>
              </a:buClr>
              <a:buSzPct val="122000"/>
              <a:buFont typeface="+mj-lt"/>
              <a:buAutoNum type="arabicPeriod" startAt="13"/>
            </a:pPr>
            <a:endParaRPr sz="1800" b="0" dirty="0">
              <a:solidFill>
                <a:srgbClr val="666666"/>
              </a:solidFill>
              <a:latin typeface="Calibri" panose="020F0502020204030204" pitchFamily="34" charset="0"/>
              <a:cs typeface="Calibri" panose="020F0502020204030204" pitchFamily="34" charset="0"/>
            </a:endParaRPr>
          </a:p>
          <a:p>
            <a:pPr marL="800100" lvl="0" indent="-342900" algn="l" rtl="0">
              <a:lnSpc>
                <a:spcPct val="115000"/>
              </a:lnSpc>
              <a:spcBef>
                <a:spcPts val="0"/>
              </a:spcBef>
              <a:spcAft>
                <a:spcPts val="0"/>
              </a:spcAft>
              <a:buClr>
                <a:srgbClr val="666666"/>
              </a:buClr>
              <a:buSzPct val="122000"/>
              <a:buFont typeface="+mj-lt"/>
              <a:buAutoNum type="arabicPeriod" startAt="13"/>
            </a:pPr>
            <a:r>
              <a:rPr lang="en" sz="1800" b="0" dirty="0">
                <a:solidFill>
                  <a:srgbClr val="666666"/>
                </a:solidFill>
                <a:latin typeface="Calibri" panose="020F0502020204030204" pitchFamily="34" charset="0"/>
                <a:cs typeface="Calibri" panose="020F0502020204030204" pitchFamily="34" charset="0"/>
              </a:rPr>
              <a:t> Is there anything you are not excited about? Add that to your trading card as well! Is there another career choice that you like better? </a:t>
            </a:r>
            <a:endParaRPr sz="1800" b="0" dirty="0">
              <a:solidFill>
                <a:srgbClr val="666666"/>
              </a:solidFill>
              <a:latin typeface="Calibri" panose="020F0502020204030204" pitchFamily="34" charset="0"/>
              <a:cs typeface="Calibri" panose="020F0502020204030204" pitchFamily="34" charset="0"/>
            </a:endParaRPr>
          </a:p>
          <a:p>
            <a:pPr marL="342900" lvl="0" indent="-342900" algn="ctr" rtl="0">
              <a:lnSpc>
                <a:spcPct val="100000"/>
              </a:lnSpc>
              <a:spcBef>
                <a:spcPts val="0"/>
              </a:spcBef>
              <a:spcAft>
                <a:spcPts val="0"/>
              </a:spcAft>
              <a:buClr>
                <a:srgbClr val="666666"/>
              </a:buClr>
              <a:buSzPct val="122000"/>
              <a:buFont typeface="+mj-lt"/>
              <a:buAutoNum type="arabicPeriod" startAt="13"/>
            </a:pPr>
            <a:endParaRPr sz="1800" b="0" dirty="0">
              <a:solidFill>
                <a:srgbClr val="666666"/>
              </a:solidFill>
            </a:endParaRPr>
          </a:p>
        </p:txBody>
      </p:sp>
      <p:pic>
        <p:nvPicPr>
          <p:cNvPr id="278" name="Google Shape;278;p36"/>
          <p:cNvPicPr preferRelativeResize="0"/>
          <p:nvPr/>
        </p:nvPicPr>
        <p:blipFill rotWithShape="1">
          <a:blip r:embed="rId3">
            <a:alphaModFix/>
          </a:blip>
          <a:srcRect/>
          <a:stretch/>
        </p:blipFill>
        <p:spPr>
          <a:xfrm>
            <a:off x="87843" y="973987"/>
            <a:ext cx="4316800" cy="3347925"/>
          </a:xfrm>
          <a:prstGeom prst="rect">
            <a:avLst/>
          </a:prstGeom>
          <a:noFill/>
          <a:ln>
            <a:noFill/>
          </a:ln>
        </p:spPr>
      </p:pic>
      <p:sp>
        <p:nvSpPr>
          <p:cNvPr id="279" name="Google Shape;279;p36"/>
          <p:cNvSpPr/>
          <p:nvPr/>
        </p:nvSpPr>
        <p:spPr>
          <a:xfrm rot="10800000">
            <a:off x="1181461" y="1161458"/>
            <a:ext cx="709500" cy="354600"/>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36562" y="973714"/>
            <a:ext cx="3851214" cy="3632886"/>
          </a:xfrm>
          <a:prstGeom prst="rect">
            <a:avLst/>
          </a:prstGeom>
          <a:noFill/>
          <a:ln>
            <a:noFill/>
          </a:ln>
        </p:spPr>
        <p:txBody>
          <a:bodyPr spcFirstLastPara="1" wrap="square" lIns="91425" tIns="91425" rIns="91425" bIns="91425" anchor="b" anchorCtr="0">
            <a:noAutofit/>
          </a:bodyPr>
          <a:lstStyle/>
          <a:p>
            <a:pPr marL="914400" lvl="0" indent="-457200" algn="l" rtl="0">
              <a:lnSpc>
                <a:spcPct val="115000"/>
              </a:lnSpc>
              <a:spcBef>
                <a:spcPts val="0"/>
              </a:spcBef>
              <a:spcAft>
                <a:spcPts val="0"/>
              </a:spcAft>
              <a:buClr>
                <a:srgbClr val="666666"/>
              </a:buClr>
              <a:buSzPct val="122000"/>
              <a:buFont typeface="+mj-lt"/>
              <a:buAutoNum type="arabicPeriod" startAt="15"/>
            </a:pPr>
            <a:r>
              <a:rPr lang="en" sz="1800" b="0" dirty="0">
                <a:solidFill>
                  <a:srgbClr val="666666"/>
                </a:solidFill>
                <a:latin typeface="Calibri" panose="020F0502020204030204" pitchFamily="34" charset="0"/>
                <a:cs typeface="Calibri" panose="020F0502020204030204" pitchFamily="34" charset="0"/>
              </a:rPr>
              <a:t>Now Read “</a:t>
            </a:r>
            <a:r>
              <a:rPr lang="en" sz="1800" dirty="0">
                <a:solidFill>
                  <a:srgbClr val="666666"/>
                </a:solidFill>
                <a:latin typeface="Calibri" panose="020F0502020204030204" pitchFamily="34" charset="0"/>
                <a:cs typeface="Calibri" panose="020F0502020204030204" pitchFamily="34" charset="0"/>
              </a:rPr>
              <a:t>Is This For You?” </a:t>
            </a:r>
            <a:r>
              <a:rPr lang="en" sz="1800" b="0" dirty="0">
                <a:solidFill>
                  <a:srgbClr val="666666"/>
                </a:solidFill>
                <a:latin typeface="Calibri" panose="020F0502020204030204" pitchFamily="34" charset="0"/>
                <a:cs typeface="Calibri" panose="020F0502020204030204" pitchFamily="34" charset="0"/>
              </a:rPr>
              <a:t>Add a little information that you think makes this career choice perfect for you!</a:t>
            </a:r>
            <a:endParaRPr sz="1800" b="0" dirty="0">
              <a:solidFill>
                <a:srgbClr val="666666"/>
              </a:solidFill>
              <a:latin typeface="Calibri" panose="020F0502020204030204" pitchFamily="34" charset="0"/>
              <a:cs typeface="Calibri" panose="020F0502020204030204" pitchFamily="34" charset="0"/>
            </a:endParaRPr>
          </a:p>
          <a:p>
            <a:pPr marL="914400" lvl="0" indent="-457200" algn="l" rtl="0">
              <a:lnSpc>
                <a:spcPct val="115000"/>
              </a:lnSpc>
              <a:spcBef>
                <a:spcPts val="0"/>
              </a:spcBef>
              <a:spcAft>
                <a:spcPts val="0"/>
              </a:spcAft>
              <a:buClr>
                <a:srgbClr val="666666"/>
              </a:buClr>
              <a:buSzPct val="122000"/>
              <a:buFont typeface="+mj-lt"/>
              <a:buAutoNum type="arabicPeriod" startAt="15"/>
            </a:pPr>
            <a:endParaRPr sz="1800" b="0" dirty="0">
              <a:solidFill>
                <a:srgbClr val="666666"/>
              </a:solidFill>
              <a:latin typeface="Calibri" panose="020F0502020204030204" pitchFamily="34" charset="0"/>
              <a:cs typeface="Calibri" panose="020F0502020204030204" pitchFamily="34" charset="0"/>
            </a:endParaRPr>
          </a:p>
          <a:p>
            <a:pPr marL="914400" lvl="0" indent="-457200" algn="l" rtl="0">
              <a:lnSpc>
                <a:spcPct val="115000"/>
              </a:lnSpc>
              <a:spcBef>
                <a:spcPts val="0"/>
              </a:spcBef>
              <a:spcAft>
                <a:spcPts val="0"/>
              </a:spcAft>
              <a:buClr>
                <a:srgbClr val="666666"/>
              </a:buClr>
              <a:buSzPct val="122000"/>
              <a:buFont typeface="+mj-lt"/>
              <a:buAutoNum type="arabicPeriod" startAt="15"/>
            </a:pPr>
            <a:r>
              <a:rPr lang="en" sz="1800" b="0" dirty="0">
                <a:solidFill>
                  <a:srgbClr val="666666"/>
                </a:solidFill>
                <a:latin typeface="Calibri" panose="020F0502020204030204" pitchFamily="34" charset="0"/>
                <a:cs typeface="Calibri" panose="020F0502020204030204" pitchFamily="34" charset="0"/>
              </a:rPr>
              <a:t>Is there anything you are not excited about? Add that to you trading card as well!</a:t>
            </a:r>
            <a:endParaRPr sz="1800" b="0" dirty="0">
              <a:solidFill>
                <a:srgbClr val="666666"/>
              </a:solidFill>
              <a:latin typeface="Calibri" panose="020F0502020204030204" pitchFamily="34" charset="0"/>
              <a:cs typeface="Calibri" panose="020F0502020204030204" pitchFamily="34" charset="0"/>
            </a:endParaRPr>
          </a:p>
          <a:p>
            <a:pPr marL="514350" lvl="0" indent="-514350" algn="l" rtl="0">
              <a:lnSpc>
                <a:spcPct val="100000"/>
              </a:lnSpc>
              <a:spcBef>
                <a:spcPts val="0"/>
              </a:spcBef>
              <a:spcAft>
                <a:spcPts val="0"/>
              </a:spcAft>
              <a:buClr>
                <a:srgbClr val="666666"/>
              </a:buClr>
              <a:buSzPct val="122000"/>
              <a:buFont typeface="+mj-lt"/>
              <a:buAutoNum type="arabicPeriod" startAt="15"/>
            </a:pPr>
            <a:endParaRPr sz="1800" dirty="0">
              <a:solidFill>
                <a:srgbClr val="666666"/>
              </a:solidFill>
            </a:endParaRPr>
          </a:p>
        </p:txBody>
      </p:sp>
      <p:pic>
        <p:nvPicPr>
          <p:cNvPr id="285" name="Google Shape;285;p37"/>
          <p:cNvPicPr preferRelativeResize="0"/>
          <p:nvPr/>
        </p:nvPicPr>
        <p:blipFill rotWithShape="1">
          <a:blip r:embed="rId3">
            <a:alphaModFix/>
          </a:blip>
          <a:srcRect/>
          <a:stretch/>
        </p:blipFill>
        <p:spPr>
          <a:xfrm>
            <a:off x="5040050" y="1077100"/>
            <a:ext cx="3950400" cy="3159099"/>
          </a:xfrm>
          <a:prstGeom prst="rect">
            <a:avLst/>
          </a:prstGeom>
          <a:noFill/>
          <a:ln>
            <a:noFill/>
          </a:ln>
        </p:spPr>
      </p:pic>
      <p:sp>
        <p:nvSpPr>
          <p:cNvPr id="286" name="Google Shape;286;p37"/>
          <p:cNvSpPr/>
          <p:nvPr/>
        </p:nvSpPr>
        <p:spPr>
          <a:xfrm>
            <a:off x="4330550" y="1423900"/>
            <a:ext cx="709500" cy="354600"/>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5" name="Google Shape;145;p20"/>
          <p:cNvPicPr preferRelativeResize="0"/>
          <p:nvPr/>
        </p:nvPicPr>
        <p:blipFill rotWithShape="1">
          <a:blip r:embed="rId3">
            <a:alphaModFix/>
          </a:blip>
          <a:srcRect/>
          <a:stretch/>
        </p:blipFill>
        <p:spPr>
          <a:xfrm>
            <a:off x="2325483" y="737208"/>
            <a:ext cx="4493034" cy="3276932"/>
          </a:xfrm>
          <a:prstGeom prst="rect">
            <a:avLst/>
          </a:prstGeom>
          <a:noFill/>
          <a:ln w="9525" cap="flat" cmpd="sng">
            <a:solidFill>
              <a:schemeClr val="dk2"/>
            </a:solidFill>
            <a:prstDash val="solid"/>
            <a:round/>
            <a:headEnd type="none" w="sm" len="sm"/>
            <a:tailEnd type="none" w="sm" len="sm"/>
          </a:ln>
        </p:spPr>
      </p:pic>
      <p:sp>
        <p:nvSpPr>
          <p:cNvPr id="146" name="Google Shape;146;p20"/>
          <p:cNvSpPr txBox="1"/>
          <p:nvPr/>
        </p:nvSpPr>
        <p:spPr>
          <a:xfrm>
            <a:off x="204450" y="4116275"/>
            <a:ext cx="8735100" cy="49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1" i="1" u="none" strike="noStrike" cap="none" dirty="0">
                <a:solidFill>
                  <a:srgbClr val="666666"/>
                </a:solidFill>
                <a:latin typeface="Calibri" panose="020F0502020204030204" pitchFamily="34" charset="0"/>
                <a:ea typeface="Economica"/>
                <a:cs typeface="Calibri" panose="020F0502020204030204" pitchFamily="34" charset="0"/>
                <a:sym typeface="Economica"/>
              </a:rPr>
              <a:t>Match 5 words in any row to win: Across, down or horizontally. </a:t>
            </a:r>
            <a:endParaRPr sz="2000" b="1" i="1"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a:p>
            <a:pPr marL="0" marR="0" lvl="0" indent="0" algn="ctr" rtl="0">
              <a:lnSpc>
                <a:spcPct val="100000"/>
              </a:lnSpc>
              <a:spcBef>
                <a:spcPts val="0"/>
              </a:spcBef>
              <a:spcAft>
                <a:spcPts val="0"/>
              </a:spcAft>
              <a:buClr>
                <a:schemeClr val="dk1"/>
              </a:buClr>
              <a:buSzPts val="1100"/>
              <a:buFont typeface="Arial"/>
              <a:buNone/>
            </a:pPr>
            <a:r>
              <a:rPr lang="en" sz="2000" b="1" i="1" u="none" strike="noStrike" cap="none" dirty="0">
                <a:solidFill>
                  <a:srgbClr val="666666"/>
                </a:solidFill>
                <a:latin typeface="Calibri" panose="020F0502020204030204" pitchFamily="34" charset="0"/>
                <a:ea typeface="Economica"/>
                <a:cs typeface="Calibri" panose="020F0502020204030204" pitchFamily="34" charset="0"/>
                <a:sym typeface="Economica"/>
              </a:rPr>
              <a:t>Remember to yell “BINGO!” when you have 5 in a row! </a:t>
            </a:r>
            <a:endParaRPr sz="2000" b="1" i="1"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666666"/>
              </a:solidFill>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8"/>
          <p:cNvSpPr txBox="1">
            <a:spLocks noGrp="1"/>
          </p:cNvSpPr>
          <p:nvPr>
            <p:ph type="title"/>
          </p:nvPr>
        </p:nvSpPr>
        <p:spPr>
          <a:xfrm>
            <a:off x="2102898" y="0"/>
            <a:ext cx="2622326" cy="49427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1800" dirty="0">
                <a:solidFill>
                  <a:srgbClr val="000000"/>
                </a:solidFill>
                <a:latin typeface="Calibri" panose="020F0502020204030204" pitchFamily="34" charset="0"/>
                <a:cs typeface="Calibri" panose="020F0502020204030204" pitchFamily="34" charset="0"/>
              </a:rPr>
              <a:t>Discussion &amp; Results</a:t>
            </a:r>
            <a:endParaRPr sz="1800" dirty="0">
              <a:solidFill>
                <a:srgbClr val="000000"/>
              </a:solidFill>
              <a:latin typeface="Calibri" panose="020F0502020204030204" pitchFamily="34" charset="0"/>
              <a:cs typeface="Calibri" panose="020F0502020204030204" pitchFamily="34" charset="0"/>
            </a:endParaRPr>
          </a:p>
        </p:txBody>
      </p:sp>
      <p:sp>
        <p:nvSpPr>
          <p:cNvPr id="293" name="Google Shape;293;p38"/>
          <p:cNvSpPr txBox="1"/>
          <p:nvPr/>
        </p:nvSpPr>
        <p:spPr>
          <a:xfrm>
            <a:off x="338401" y="1447900"/>
            <a:ext cx="8261901" cy="32439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50000"/>
              </a:lnSpc>
              <a:spcBef>
                <a:spcPts val="0"/>
              </a:spcBef>
              <a:spcAft>
                <a:spcPts val="1200"/>
              </a:spcAft>
              <a:buClr>
                <a:srgbClr val="666666"/>
              </a:buClr>
              <a:buSzPts val="2200"/>
              <a:buFont typeface="Raleway"/>
              <a:buChar char="●"/>
            </a:pPr>
            <a:r>
              <a:rPr lang="en" sz="2000" i="0" u="none" strike="noStrike" cap="none" dirty="0">
                <a:solidFill>
                  <a:srgbClr val="666666"/>
                </a:solidFill>
                <a:latin typeface="Calibri" panose="020F0502020204030204" pitchFamily="34" charset="0"/>
                <a:ea typeface="Raleway"/>
                <a:cs typeface="Calibri" panose="020F0502020204030204" pitchFamily="34" charset="0"/>
                <a:sym typeface="Raleway"/>
              </a:rPr>
              <a:t>Were you surprised by your Career Interest Survey results?</a:t>
            </a:r>
            <a:endParaRPr sz="2000"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a:p>
            <a:pPr marL="457200" marR="0" lvl="0" indent="-368300" algn="l" rtl="0">
              <a:lnSpc>
                <a:spcPct val="150000"/>
              </a:lnSpc>
              <a:spcBef>
                <a:spcPts val="0"/>
              </a:spcBef>
              <a:spcAft>
                <a:spcPts val="1200"/>
              </a:spcAft>
              <a:buClr>
                <a:srgbClr val="666666"/>
              </a:buClr>
              <a:buSzPts val="2200"/>
              <a:buFont typeface="Raleway"/>
              <a:buChar char="●"/>
            </a:pPr>
            <a:r>
              <a:rPr lang="en" sz="2000" i="0" u="none" strike="noStrike" cap="none" dirty="0">
                <a:solidFill>
                  <a:srgbClr val="666666"/>
                </a:solidFill>
                <a:latin typeface="Calibri" panose="020F0502020204030204" pitchFamily="34" charset="0"/>
                <a:ea typeface="Raleway"/>
                <a:cs typeface="Calibri" panose="020F0502020204030204" pitchFamily="34" charset="0"/>
                <a:sym typeface="Raleway"/>
              </a:rPr>
              <a:t>Did the results of the survey make you want to discover new career interests? </a:t>
            </a:r>
            <a:endParaRPr sz="2000"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a:p>
            <a:pPr marL="457200" marR="0" lvl="0" indent="-368300" algn="l" rtl="0">
              <a:lnSpc>
                <a:spcPct val="150000"/>
              </a:lnSpc>
              <a:spcBef>
                <a:spcPts val="0"/>
              </a:spcBef>
              <a:spcAft>
                <a:spcPts val="1200"/>
              </a:spcAft>
              <a:buClr>
                <a:srgbClr val="666666"/>
              </a:buClr>
              <a:buSzPts val="2200"/>
              <a:buFont typeface="Raleway"/>
              <a:buChar char="●"/>
            </a:pPr>
            <a:r>
              <a:rPr lang="en" sz="2000" i="0" u="none" strike="noStrike" cap="none" dirty="0">
                <a:solidFill>
                  <a:srgbClr val="666666"/>
                </a:solidFill>
                <a:latin typeface="Calibri" panose="020F0502020204030204" pitchFamily="34" charset="0"/>
                <a:ea typeface="Raleway"/>
                <a:cs typeface="Calibri" panose="020F0502020204030204" pitchFamily="34" charset="0"/>
                <a:sym typeface="Raleway"/>
              </a:rPr>
              <a:t>Now that you have the information, you can go back into your account and use your results to further investigate possible careers! </a:t>
            </a:r>
            <a:endParaRPr sz="2000"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a:p>
            <a:pPr marL="342900" marR="0" lvl="0" indent="-342900" algn="l" rtl="0">
              <a:lnSpc>
                <a:spcPct val="100000"/>
              </a:lnSpc>
              <a:spcBef>
                <a:spcPts val="0"/>
              </a:spcBef>
              <a:spcAft>
                <a:spcPts val="1200"/>
              </a:spcAft>
              <a:buClr>
                <a:srgbClr val="666666"/>
              </a:buClr>
              <a:buSzPts val="2400"/>
              <a:buFont typeface="Arial" panose="020B0604020202020204" pitchFamily="34" charset="0"/>
              <a:buChar char="•"/>
            </a:pPr>
            <a:endParaRPr sz="2400" b="0" i="0" u="none" strike="noStrike" cap="none" dirty="0">
              <a:solidFill>
                <a:srgbClr val="66666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39"/>
          <p:cNvSpPr txBox="1"/>
          <p:nvPr/>
        </p:nvSpPr>
        <p:spPr>
          <a:xfrm>
            <a:off x="295600" y="828665"/>
            <a:ext cx="4904123" cy="284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800"/>
              </a:spcBef>
              <a:spcAft>
                <a:spcPts val="0"/>
              </a:spcAft>
              <a:buClr>
                <a:srgbClr val="000000"/>
              </a:buClr>
              <a:buSzPts val="1800"/>
              <a:buFont typeface="Arial"/>
              <a:buNone/>
            </a:pPr>
            <a:r>
              <a:rPr lang="en" sz="1600" i="0" u="none" strike="noStrike" cap="none" dirty="0">
                <a:solidFill>
                  <a:srgbClr val="666666"/>
                </a:solidFill>
                <a:highlight>
                  <a:srgbClr val="FFFFFF"/>
                </a:highlight>
                <a:latin typeface="Calibri" panose="020F0502020204030204" pitchFamily="34" charset="0"/>
                <a:ea typeface="Raleway"/>
                <a:cs typeface="Calibri" panose="020F0502020204030204" pitchFamily="34" charset="0"/>
                <a:sym typeface="Raleway"/>
              </a:rPr>
              <a:t>Oklahoma's Promise offers qualified Oklahoma students an opportunity to earn a scholarship for college tuition. </a:t>
            </a:r>
            <a:endParaRPr sz="1600" i="0" u="none" strike="noStrike" cap="none" dirty="0">
              <a:solidFill>
                <a:srgbClr val="666666"/>
              </a:solidFill>
              <a:highlight>
                <a:srgbClr val="FFFFFF"/>
              </a:highlight>
              <a:latin typeface="Calibri" panose="020F0502020204030204" pitchFamily="34" charset="0"/>
              <a:ea typeface="Raleway"/>
              <a:cs typeface="Calibri" panose="020F0502020204030204" pitchFamily="34" charset="0"/>
              <a:sym typeface="Raleway"/>
            </a:endParaRPr>
          </a:p>
          <a:p>
            <a:pPr marL="0" marR="0" lvl="0" indent="0" algn="l" rtl="0">
              <a:lnSpc>
                <a:spcPct val="115000"/>
              </a:lnSpc>
              <a:spcBef>
                <a:spcPts val="0"/>
              </a:spcBef>
              <a:spcAft>
                <a:spcPts val="0"/>
              </a:spcAft>
              <a:buClr>
                <a:srgbClr val="000000"/>
              </a:buClr>
              <a:buSzPts val="1800"/>
              <a:buFont typeface="Arial"/>
              <a:buNone/>
            </a:pPr>
            <a:endParaRPr sz="1600" i="0" u="none" strike="noStrike" cap="none" dirty="0">
              <a:solidFill>
                <a:srgbClr val="666666"/>
              </a:solidFill>
              <a:highlight>
                <a:srgbClr val="FFFFFF"/>
              </a:highlight>
              <a:latin typeface="Calibri" panose="020F0502020204030204" pitchFamily="34" charset="0"/>
              <a:ea typeface="Raleway"/>
              <a:cs typeface="Calibri" panose="020F0502020204030204" pitchFamily="34" charset="0"/>
              <a:sym typeface="Raleway"/>
            </a:endParaRPr>
          </a:p>
          <a:p>
            <a:pPr marL="0" marR="0" lvl="0" indent="0" algn="l" rtl="0">
              <a:lnSpc>
                <a:spcPct val="115000"/>
              </a:lnSpc>
              <a:spcBef>
                <a:spcPts val="0"/>
              </a:spcBef>
              <a:spcAft>
                <a:spcPts val="0"/>
              </a:spcAft>
              <a:buClr>
                <a:srgbClr val="000000"/>
              </a:buClr>
              <a:buSzPts val="1800"/>
              <a:buFont typeface="Arial"/>
              <a:buNone/>
            </a:pPr>
            <a:r>
              <a:rPr lang="en-US" sz="1600" b="1" i="0" u="none" strike="noStrike" cap="none" dirty="0">
                <a:solidFill>
                  <a:srgbClr val="666666"/>
                </a:solidFill>
                <a:latin typeface="Calibri" panose="020F0502020204030204" pitchFamily="34" charset="0"/>
                <a:ea typeface="Raleway"/>
                <a:cs typeface="Calibri" panose="020F0502020204030204" pitchFamily="34" charset="0"/>
                <a:sym typeface="Raleway"/>
              </a:rPr>
              <a:t>Requirements</a:t>
            </a:r>
            <a:r>
              <a:rPr lang="en" sz="1600" b="1" i="0" u="none" strike="noStrike" cap="none" dirty="0">
                <a:solidFill>
                  <a:srgbClr val="666666"/>
                </a:solidFill>
                <a:latin typeface="Calibri" panose="020F0502020204030204" pitchFamily="34" charset="0"/>
                <a:ea typeface="Raleway"/>
                <a:cs typeface="Calibri" panose="020F0502020204030204" pitchFamily="34" charset="0"/>
                <a:sym typeface="Raleway"/>
              </a:rPr>
              <a:t>:</a:t>
            </a:r>
            <a:endParaRPr sz="1600" b="1"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a:p>
            <a:pPr marL="457200" marR="0" lvl="0" indent="-330200" algn="l" rtl="0">
              <a:lnSpc>
                <a:spcPct val="115000"/>
              </a:lnSpc>
              <a:spcBef>
                <a:spcPts val="1200"/>
              </a:spcBef>
              <a:spcAft>
                <a:spcPts val="0"/>
              </a:spcAft>
              <a:buClr>
                <a:srgbClr val="666666"/>
              </a:buClr>
              <a:buSzPts val="1600"/>
              <a:buFont typeface="Raleway"/>
              <a:buChar char="●"/>
            </a:pPr>
            <a:r>
              <a:rPr lang="en" i="0" u="none" strike="noStrike" cap="none" dirty="0">
                <a:solidFill>
                  <a:srgbClr val="666666"/>
                </a:solidFill>
                <a:latin typeface="Calibri" panose="020F0502020204030204" pitchFamily="34" charset="0"/>
                <a:ea typeface="Raleway"/>
                <a:cs typeface="Calibri" panose="020F0502020204030204" pitchFamily="34" charset="0"/>
                <a:sym typeface="Raleway"/>
              </a:rPr>
              <a:t>Must be an Oklahoma resident.</a:t>
            </a:r>
            <a:endParaRPr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a:p>
            <a:pPr marL="457200" marR="0" lvl="0" indent="-330200" algn="l" rtl="0">
              <a:lnSpc>
                <a:spcPct val="115000"/>
              </a:lnSpc>
              <a:spcBef>
                <a:spcPts val="0"/>
              </a:spcBef>
              <a:spcAft>
                <a:spcPts val="0"/>
              </a:spcAft>
              <a:buClr>
                <a:srgbClr val="666666"/>
              </a:buClr>
              <a:buSzPts val="1600"/>
              <a:buFont typeface="Raleway"/>
              <a:buChar char="●"/>
            </a:pPr>
            <a:r>
              <a:rPr lang="en" i="0" u="none" strike="noStrike" cap="none" dirty="0">
                <a:solidFill>
                  <a:srgbClr val="666666"/>
                </a:solidFill>
                <a:latin typeface="Calibri" panose="020F0502020204030204" pitchFamily="34" charset="0"/>
                <a:ea typeface="Raleway"/>
                <a:cs typeface="Calibri" panose="020F0502020204030204" pitchFamily="34" charset="0"/>
                <a:sym typeface="Raleway"/>
              </a:rPr>
              <a:t>Must enroll in the 8th, 9</a:t>
            </a:r>
            <a:r>
              <a:rPr lang="en" i="0" u="none" strike="noStrike" cap="none" baseline="30000" dirty="0">
                <a:solidFill>
                  <a:srgbClr val="666666"/>
                </a:solidFill>
                <a:latin typeface="Calibri" panose="020F0502020204030204" pitchFamily="34" charset="0"/>
                <a:ea typeface="Raleway"/>
                <a:cs typeface="Calibri" panose="020F0502020204030204" pitchFamily="34" charset="0"/>
                <a:sym typeface="Raleway"/>
              </a:rPr>
              <a:t>th</a:t>
            </a:r>
            <a:r>
              <a:rPr lang="en" i="0" u="none" strike="noStrike" cap="none" dirty="0">
                <a:solidFill>
                  <a:srgbClr val="666666"/>
                </a:solidFill>
                <a:latin typeface="Calibri" panose="020F0502020204030204" pitchFamily="34" charset="0"/>
                <a:ea typeface="Raleway"/>
                <a:cs typeface="Calibri" panose="020F0502020204030204" pitchFamily="34" charset="0"/>
                <a:sym typeface="Raleway"/>
              </a:rPr>
              <a:t>, or 10th grade.</a:t>
            </a:r>
            <a:endParaRPr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a:p>
            <a:pPr marL="457200" marR="0" lvl="0" indent="-330200" algn="l" rtl="0">
              <a:lnSpc>
                <a:spcPct val="115000"/>
              </a:lnSpc>
              <a:spcBef>
                <a:spcPts val="0"/>
              </a:spcBef>
              <a:spcAft>
                <a:spcPts val="0"/>
              </a:spcAft>
              <a:buClr>
                <a:srgbClr val="666666"/>
              </a:buClr>
              <a:buSzPts val="1600"/>
              <a:buFont typeface="Raleway"/>
              <a:buChar char="●"/>
            </a:pPr>
            <a:r>
              <a:rPr lang="en" i="0" u="none" strike="noStrike" cap="none" dirty="0">
                <a:solidFill>
                  <a:srgbClr val="666666"/>
                </a:solidFill>
                <a:latin typeface="Calibri" panose="020F0502020204030204" pitchFamily="34" charset="0"/>
                <a:ea typeface="Raleway"/>
                <a:cs typeface="Calibri" panose="020F0502020204030204" pitchFamily="34" charset="0"/>
                <a:sym typeface="Raleway"/>
              </a:rPr>
              <a:t>The parents' federal adjusted gross income must not exceed $55K per year.</a:t>
            </a:r>
            <a:endParaRPr i="0" u="none" strike="noStrike" cap="none" dirty="0">
              <a:solidFill>
                <a:srgbClr val="666666"/>
              </a:solidFill>
              <a:latin typeface="Calibri" panose="020F0502020204030204" pitchFamily="34" charset="0"/>
              <a:ea typeface="Raleway"/>
              <a:cs typeface="Calibri" panose="020F0502020204030204" pitchFamily="34" charset="0"/>
              <a:sym typeface="Raleway"/>
            </a:endParaRPr>
          </a:p>
          <a:p>
            <a:pPr marL="0" marR="0" lvl="0" indent="0" algn="l" rtl="0">
              <a:lnSpc>
                <a:spcPct val="115000"/>
              </a:lnSpc>
              <a:spcBef>
                <a:spcPts val="1200"/>
              </a:spcBef>
              <a:spcAft>
                <a:spcPts val="0"/>
              </a:spcAft>
              <a:buClr>
                <a:srgbClr val="000000"/>
              </a:buClr>
              <a:buSzPts val="1800"/>
              <a:buFont typeface="Arial"/>
              <a:buNone/>
            </a:pPr>
            <a:endParaRPr sz="1800" b="0" i="0" u="none" strike="noStrike" cap="none" dirty="0">
              <a:solidFill>
                <a:srgbClr val="000000"/>
              </a:solidFill>
              <a:latin typeface="Economica"/>
              <a:ea typeface="Economica"/>
              <a:cs typeface="Economica"/>
              <a:sym typeface="Economica"/>
            </a:endParaRPr>
          </a:p>
        </p:txBody>
      </p:sp>
      <p:sp>
        <p:nvSpPr>
          <p:cNvPr id="301" name="Google Shape;301;p39"/>
          <p:cNvSpPr txBox="1"/>
          <p:nvPr/>
        </p:nvSpPr>
        <p:spPr>
          <a:xfrm>
            <a:off x="295600" y="3280575"/>
            <a:ext cx="3857700" cy="14781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00000"/>
              </a:buClr>
              <a:buSzPts val="1100"/>
              <a:buFont typeface="Arial"/>
              <a:buNone/>
            </a:pPr>
            <a:endParaRPr sz="1600" b="0" i="0" u="none" strike="noStrike" cap="none" dirty="0">
              <a:solidFill>
                <a:srgbClr val="C00000"/>
              </a:solidFill>
              <a:latin typeface="Arial"/>
              <a:ea typeface="Arial"/>
              <a:cs typeface="Arial"/>
              <a:sym typeface="Arial"/>
            </a:endParaRPr>
          </a:p>
          <a:p>
            <a:pPr marL="0" marR="0" lvl="0" indent="0" algn="ctr" rtl="0">
              <a:lnSpc>
                <a:spcPct val="115000"/>
              </a:lnSpc>
              <a:spcBef>
                <a:spcPts val="0"/>
              </a:spcBef>
              <a:spcAft>
                <a:spcPts val="0"/>
              </a:spcAft>
              <a:buNone/>
            </a:pPr>
            <a:r>
              <a:rPr lang="en" sz="1600" b="1" i="0" u="none" strike="noStrike" cap="none" dirty="0">
                <a:solidFill>
                  <a:srgbClr val="C00000"/>
                </a:solidFill>
                <a:latin typeface="Calibri" panose="020F0502020204030204" pitchFamily="34" charset="0"/>
                <a:ea typeface="Raleway"/>
                <a:cs typeface="Calibri" panose="020F0502020204030204" pitchFamily="34" charset="0"/>
                <a:sym typeface="Raleway"/>
              </a:rPr>
              <a:t>Special income provisions may apply to:</a:t>
            </a:r>
            <a:r>
              <a:rPr lang="en" sz="1600" i="1" u="none" strike="noStrike" cap="none" dirty="0">
                <a:solidFill>
                  <a:srgbClr val="C00000"/>
                </a:solidFill>
                <a:latin typeface="Calibri" panose="020F0502020204030204" pitchFamily="34" charset="0"/>
                <a:ea typeface="Raleway"/>
                <a:cs typeface="Calibri" panose="020F0502020204030204" pitchFamily="34" charset="0"/>
                <a:sym typeface="Raleway"/>
              </a:rPr>
              <a:t>   </a:t>
            </a:r>
            <a:r>
              <a:rPr lang="en" i="0" u="none" strike="noStrike" cap="none" dirty="0">
                <a:solidFill>
                  <a:srgbClr val="C00000"/>
                </a:solidFill>
                <a:latin typeface="Calibri" panose="020F0502020204030204" pitchFamily="34" charset="0"/>
                <a:ea typeface="Raleway"/>
                <a:cs typeface="Calibri" panose="020F0502020204030204" pitchFamily="34" charset="0"/>
                <a:sym typeface="Raleway"/>
              </a:rPr>
              <a:t>Children adopted under certain circumstances. Families receiving Social Security disability and death benefits.</a:t>
            </a:r>
            <a:endParaRPr i="0" u="none" strike="noStrike" cap="none" dirty="0">
              <a:solidFill>
                <a:srgbClr val="C00000"/>
              </a:solidFill>
              <a:latin typeface="Calibri" panose="020F0502020204030204" pitchFamily="34" charset="0"/>
              <a:ea typeface="Raleway"/>
              <a:cs typeface="Calibri" panose="020F0502020204030204" pitchFamily="34" charset="0"/>
              <a:sym typeface="Raleway"/>
            </a:endParaRPr>
          </a:p>
          <a:p>
            <a:pPr marL="0" marR="0" lvl="0" indent="0" algn="ctr"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Economica"/>
              <a:ea typeface="Economica"/>
              <a:cs typeface="Economica"/>
              <a:sym typeface="Economica"/>
            </a:endParaRPr>
          </a:p>
        </p:txBody>
      </p:sp>
      <p:sp>
        <p:nvSpPr>
          <p:cNvPr id="2" name="Rectangle 1">
            <a:extLst>
              <a:ext uri="{FF2B5EF4-FFF2-40B4-BE49-F238E27FC236}">
                <a16:creationId xmlns:a16="http://schemas.microsoft.com/office/drawing/2014/main" id="{D56ABAA3-3B4F-48E8-80D9-23BD79B12507}"/>
              </a:ext>
            </a:extLst>
          </p:cNvPr>
          <p:cNvSpPr/>
          <p:nvPr/>
        </p:nvSpPr>
        <p:spPr>
          <a:xfrm>
            <a:off x="4276400" y="3614898"/>
            <a:ext cx="4572000" cy="1139607"/>
          </a:xfrm>
          <a:prstGeom prst="rect">
            <a:avLst/>
          </a:prstGeom>
        </p:spPr>
        <p:txBody>
          <a:bodyPr>
            <a:spAutoFit/>
          </a:bodyPr>
          <a:lstStyle/>
          <a:p>
            <a:pPr lvl="0" algn="ctr">
              <a:lnSpc>
                <a:spcPct val="115000"/>
              </a:lnSpc>
              <a:buSzPts val="1800"/>
            </a:pPr>
            <a:r>
              <a:rPr lang="en-US" sz="1600" b="1" dirty="0">
                <a:solidFill>
                  <a:srgbClr val="C00000"/>
                </a:solidFill>
                <a:latin typeface="Calibri" panose="020F0502020204030204" pitchFamily="34" charset="0"/>
                <a:ea typeface="Raleway"/>
                <a:cs typeface="Calibri" panose="020F0502020204030204" pitchFamily="34" charset="0"/>
                <a:sym typeface="Raleway"/>
              </a:rPr>
              <a:t>Regarding US residency: </a:t>
            </a:r>
            <a:r>
              <a:rPr lang="en-US" sz="1600" i="1" dirty="0">
                <a:solidFill>
                  <a:srgbClr val="C00000"/>
                </a:solidFill>
                <a:latin typeface="Calibri" panose="020F0502020204030204" pitchFamily="34" charset="0"/>
                <a:ea typeface="Raleway"/>
                <a:cs typeface="Calibri" panose="020F0502020204030204" pitchFamily="34" charset="0"/>
                <a:sym typeface="Raleway"/>
              </a:rPr>
              <a:t> </a:t>
            </a:r>
          </a:p>
          <a:p>
            <a:pPr lvl="0" algn="ctr">
              <a:lnSpc>
                <a:spcPct val="115000"/>
              </a:lnSpc>
              <a:buClr>
                <a:schemeClr val="dk1"/>
              </a:buClr>
              <a:buSzPts val="1100"/>
            </a:pPr>
            <a:r>
              <a:rPr lang="en-US" dirty="0">
                <a:solidFill>
                  <a:srgbClr val="C00000"/>
                </a:solidFill>
                <a:latin typeface="Calibri" panose="020F0502020204030204" pitchFamily="34" charset="0"/>
                <a:ea typeface="Raleway"/>
                <a:cs typeface="Calibri" panose="020F0502020204030204" pitchFamily="34" charset="0"/>
                <a:sym typeface="Raleway"/>
              </a:rPr>
              <a:t>Students in 8</a:t>
            </a:r>
            <a:r>
              <a:rPr lang="en-US" baseline="30000" dirty="0">
                <a:solidFill>
                  <a:srgbClr val="C00000"/>
                </a:solidFill>
                <a:latin typeface="Calibri" panose="020F0502020204030204" pitchFamily="34" charset="0"/>
                <a:ea typeface="Raleway"/>
                <a:cs typeface="Calibri" panose="020F0502020204030204" pitchFamily="34" charset="0"/>
                <a:sym typeface="Raleway"/>
              </a:rPr>
              <a:t>th</a:t>
            </a:r>
            <a:r>
              <a:rPr lang="en-US" dirty="0">
                <a:solidFill>
                  <a:srgbClr val="C00000"/>
                </a:solidFill>
                <a:latin typeface="Calibri" panose="020F0502020204030204" pitchFamily="34" charset="0"/>
                <a:ea typeface="Raleway"/>
                <a:cs typeface="Calibri" panose="020F0502020204030204" pitchFamily="34" charset="0"/>
                <a:sym typeface="Raleway"/>
              </a:rPr>
              <a:t>–10</a:t>
            </a:r>
            <a:r>
              <a:rPr lang="en-US" baseline="30000" dirty="0">
                <a:solidFill>
                  <a:srgbClr val="C00000"/>
                </a:solidFill>
                <a:latin typeface="Calibri" panose="020F0502020204030204" pitchFamily="34" charset="0"/>
                <a:ea typeface="Raleway"/>
                <a:cs typeface="Calibri" panose="020F0502020204030204" pitchFamily="34" charset="0"/>
                <a:sym typeface="Raleway"/>
              </a:rPr>
              <a:t>th</a:t>
            </a:r>
            <a:r>
              <a:rPr lang="en-US" dirty="0">
                <a:solidFill>
                  <a:srgbClr val="C00000"/>
                </a:solidFill>
                <a:latin typeface="Calibri" panose="020F0502020204030204" pitchFamily="34" charset="0"/>
                <a:ea typeface="Raleway"/>
                <a:cs typeface="Calibri" panose="020F0502020204030204" pitchFamily="34" charset="0"/>
                <a:sym typeface="Raleway"/>
              </a:rPr>
              <a:t> grades may apply for Oklahoma’s Promise while working on residency. Once residency is established, they will be eligible to receive the scholarship.</a:t>
            </a:r>
            <a:r>
              <a:rPr lang="en-US" i="1" dirty="0">
                <a:solidFill>
                  <a:srgbClr val="C00000"/>
                </a:solidFill>
                <a:latin typeface="Calibri" panose="020F0502020204030204" pitchFamily="34" charset="0"/>
                <a:ea typeface="Economica"/>
                <a:cs typeface="Calibri" panose="020F0502020204030204" pitchFamily="34" charset="0"/>
                <a:sym typeface="Economica"/>
              </a:rPr>
              <a:t>  </a:t>
            </a:r>
          </a:p>
        </p:txBody>
      </p:sp>
      <p:sp>
        <p:nvSpPr>
          <p:cNvPr id="6" name="Google Shape;292;p38">
            <a:extLst>
              <a:ext uri="{FF2B5EF4-FFF2-40B4-BE49-F238E27FC236}">
                <a16:creationId xmlns:a16="http://schemas.microsoft.com/office/drawing/2014/main" id="{125EB77C-8CB2-4DC6-830C-5B004B634D00}"/>
              </a:ext>
            </a:extLst>
          </p:cNvPr>
          <p:cNvSpPr txBox="1">
            <a:spLocks noGrp="1"/>
          </p:cNvSpPr>
          <p:nvPr>
            <p:ph type="title"/>
          </p:nvPr>
        </p:nvSpPr>
        <p:spPr>
          <a:xfrm>
            <a:off x="2033700" y="0"/>
            <a:ext cx="3210508" cy="49427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US" sz="1800" dirty="0">
                <a:solidFill>
                  <a:srgbClr val="000000"/>
                </a:solidFill>
                <a:latin typeface="Calibri" panose="020F0502020204030204" pitchFamily="34" charset="0"/>
                <a:cs typeface="Calibri" panose="020F0502020204030204" pitchFamily="34" charset="0"/>
              </a:rPr>
              <a:t>What is Oklahoma’s Promise?</a:t>
            </a:r>
            <a:endParaRPr sz="1800" dirty="0">
              <a:solidFill>
                <a:srgbClr val="00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F228F80-F45B-4280-BB3D-BED966888770}"/>
              </a:ext>
            </a:extLst>
          </p:cNvPr>
          <p:cNvPicPr>
            <a:picLocks noChangeAspect="1"/>
          </p:cNvPicPr>
          <p:nvPr/>
        </p:nvPicPr>
        <p:blipFill>
          <a:blip r:embed="rId3"/>
          <a:stretch>
            <a:fillRect/>
          </a:stretch>
        </p:blipFill>
        <p:spPr>
          <a:xfrm>
            <a:off x="5490030" y="958798"/>
            <a:ext cx="3122234" cy="8144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0"/>
          <p:cNvPicPr preferRelativeResize="0"/>
          <p:nvPr/>
        </p:nvPicPr>
        <p:blipFill rotWithShape="1">
          <a:blip r:embed="rId3">
            <a:alphaModFix/>
          </a:blip>
          <a:srcRect/>
          <a:stretch/>
        </p:blipFill>
        <p:spPr>
          <a:xfrm>
            <a:off x="3448425" y="3964466"/>
            <a:ext cx="1819275" cy="838200"/>
          </a:xfrm>
          <a:prstGeom prst="rect">
            <a:avLst/>
          </a:prstGeom>
          <a:noFill/>
          <a:ln>
            <a:noFill/>
          </a:ln>
        </p:spPr>
      </p:pic>
      <p:sp>
        <p:nvSpPr>
          <p:cNvPr id="308" name="Google Shape;308;p40"/>
          <p:cNvSpPr txBox="1"/>
          <p:nvPr/>
        </p:nvSpPr>
        <p:spPr>
          <a:xfrm>
            <a:off x="869437" y="1638207"/>
            <a:ext cx="7524124" cy="2150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a:p>
            <a:pPr marL="457200" marR="0" lvl="0" indent="-342900" algn="l" rtl="0">
              <a:lnSpc>
                <a:spcPct val="150000"/>
              </a:lnSpc>
              <a:spcBef>
                <a:spcPts val="1200"/>
              </a:spcBef>
              <a:spcAft>
                <a:spcPts val="0"/>
              </a:spcAft>
              <a:buClr>
                <a:srgbClr val="333333"/>
              </a:buClr>
              <a:buSzPts val="1800"/>
              <a:buFont typeface="Raleway"/>
              <a:buChar char="●"/>
            </a:pPr>
            <a:r>
              <a:rPr lang="en" sz="1600" i="0" u="none" strike="noStrike" cap="none" dirty="0">
                <a:solidFill>
                  <a:srgbClr val="333333"/>
                </a:solidFill>
                <a:latin typeface="Calibri" panose="020F0502020204030204" pitchFamily="34" charset="0"/>
                <a:ea typeface="Raleway"/>
                <a:cs typeface="Calibri" panose="020F0502020204030204" pitchFamily="34" charset="0"/>
                <a:sym typeface="Raleway"/>
              </a:rPr>
              <a:t>Tax-advantaged savings plan for education expenses.</a:t>
            </a:r>
            <a:endParaRPr sz="1600" i="0" u="none" strike="noStrike" cap="none" dirty="0">
              <a:solidFill>
                <a:srgbClr val="333333"/>
              </a:solidFill>
              <a:latin typeface="Calibri" panose="020F0502020204030204" pitchFamily="34" charset="0"/>
              <a:ea typeface="Raleway"/>
              <a:cs typeface="Calibri" panose="020F0502020204030204" pitchFamily="34" charset="0"/>
              <a:sym typeface="Raleway"/>
            </a:endParaRPr>
          </a:p>
          <a:p>
            <a:pPr marL="457200" marR="0" lvl="0" indent="-342900" algn="l" rtl="0">
              <a:lnSpc>
                <a:spcPct val="150000"/>
              </a:lnSpc>
              <a:spcBef>
                <a:spcPts val="0"/>
              </a:spcBef>
              <a:spcAft>
                <a:spcPts val="0"/>
              </a:spcAft>
              <a:buClr>
                <a:srgbClr val="333333"/>
              </a:buClr>
              <a:buSzPts val="1800"/>
              <a:buFont typeface="Raleway"/>
              <a:buChar char="●"/>
            </a:pPr>
            <a:r>
              <a:rPr lang="en" sz="1600" i="0" u="none" strike="noStrike" cap="none" dirty="0">
                <a:solidFill>
                  <a:srgbClr val="333333"/>
                </a:solidFill>
                <a:latin typeface="Calibri" panose="020F0502020204030204" pitchFamily="34" charset="0"/>
                <a:ea typeface="Raleway"/>
                <a:cs typeface="Calibri" panose="020F0502020204030204" pitchFamily="34" charset="0"/>
                <a:sym typeface="Raleway"/>
              </a:rPr>
              <a:t>Parents, family, and friends can contribute to the account.</a:t>
            </a:r>
            <a:endParaRPr sz="1600" i="0" u="none" strike="noStrike" cap="none" dirty="0">
              <a:solidFill>
                <a:srgbClr val="333333"/>
              </a:solidFill>
              <a:latin typeface="Calibri" panose="020F0502020204030204" pitchFamily="34" charset="0"/>
              <a:ea typeface="Raleway"/>
              <a:cs typeface="Calibri" panose="020F0502020204030204" pitchFamily="34" charset="0"/>
              <a:sym typeface="Raleway"/>
            </a:endParaRPr>
          </a:p>
          <a:p>
            <a:pPr marL="457200" marR="0" lvl="0" indent="-342900" algn="l" rtl="0">
              <a:lnSpc>
                <a:spcPct val="150000"/>
              </a:lnSpc>
              <a:spcBef>
                <a:spcPts val="0"/>
              </a:spcBef>
              <a:spcAft>
                <a:spcPts val="0"/>
              </a:spcAft>
              <a:buClr>
                <a:srgbClr val="333333"/>
              </a:buClr>
              <a:buSzPts val="1800"/>
              <a:buFont typeface="Raleway"/>
              <a:buChar char="●"/>
            </a:pPr>
            <a:r>
              <a:rPr lang="en" sz="1600" i="0" u="none" strike="noStrike" cap="none" dirty="0">
                <a:solidFill>
                  <a:srgbClr val="333333"/>
                </a:solidFill>
                <a:latin typeface="Calibri" panose="020F0502020204030204" pitchFamily="34" charset="0"/>
                <a:ea typeface="Raleway"/>
                <a:cs typeface="Calibri" panose="020F0502020204030204" pitchFamily="34" charset="0"/>
                <a:sym typeface="Raleway"/>
              </a:rPr>
              <a:t>Funds can be used for many education expenses, such as tuition, books, technology, and more.</a:t>
            </a:r>
            <a:endParaRPr sz="1600" i="0" u="none" strike="noStrike" cap="none" dirty="0">
              <a:solidFill>
                <a:srgbClr val="333333"/>
              </a:solidFill>
              <a:latin typeface="Calibri" panose="020F0502020204030204" pitchFamily="34" charset="0"/>
              <a:ea typeface="Raleway"/>
              <a:cs typeface="Calibri" panose="020F0502020204030204" pitchFamily="34" charset="0"/>
              <a:sym typeface="Raleway"/>
            </a:endParaRPr>
          </a:p>
          <a:p>
            <a:pPr marL="0" marR="0" lvl="0" indent="0" algn="l" rtl="0">
              <a:lnSpc>
                <a:spcPct val="150000"/>
              </a:lnSpc>
              <a:spcBef>
                <a:spcPts val="1200"/>
              </a:spcBef>
              <a:spcAft>
                <a:spcPts val="1200"/>
              </a:spcAft>
              <a:buClr>
                <a:srgbClr val="000000"/>
              </a:buClr>
              <a:buSzPts val="1400"/>
              <a:buFont typeface="Arial"/>
              <a:buNone/>
            </a:pPr>
            <a:endParaRPr sz="1400" b="0" i="0" u="none" strike="noStrike" cap="none" dirty="0">
              <a:solidFill>
                <a:srgbClr val="333333"/>
              </a:solidFill>
              <a:latin typeface="Economica"/>
              <a:ea typeface="Economica"/>
              <a:cs typeface="Economica"/>
              <a:sym typeface="Economica"/>
            </a:endParaRPr>
          </a:p>
        </p:txBody>
      </p:sp>
      <p:sp>
        <p:nvSpPr>
          <p:cNvPr id="309" name="Google Shape;309;p40"/>
          <p:cNvSpPr txBox="1"/>
          <p:nvPr/>
        </p:nvSpPr>
        <p:spPr>
          <a:xfrm>
            <a:off x="425417" y="751291"/>
            <a:ext cx="8089800" cy="261294"/>
          </a:xfrm>
          <a:prstGeom prst="rect">
            <a:avLst/>
          </a:prstGeom>
          <a:noFill/>
          <a:ln>
            <a:noFill/>
          </a:ln>
        </p:spPr>
        <p:txBody>
          <a:bodyPr spcFirstLastPara="1" wrap="square" lIns="91425" tIns="91425" rIns="91425" bIns="91425" anchor="t" anchorCtr="0">
            <a:noAutofit/>
          </a:bodyPr>
          <a:lstStyle/>
          <a:p>
            <a:pPr marL="457200" marR="0" lvl="0" indent="0" algn="ctr" rtl="0">
              <a:lnSpc>
                <a:spcPct val="150000"/>
              </a:lnSpc>
              <a:spcBef>
                <a:spcPts val="0"/>
              </a:spcBef>
              <a:spcAft>
                <a:spcPts val="1200"/>
              </a:spcAft>
              <a:buClr>
                <a:schemeClr val="dk1"/>
              </a:buClr>
              <a:buSzPts val="1100"/>
              <a:buFont typeface="Arial"/>
              <a:buNone/>
            </a:pPr>
            <a:r>
              <a:rPr lang="en" sz="2200" b="1" i="0" u="none" strike="noStrike" cap="none" dirty="0">
                <a:latin typeface="Calibri" panose="020F0502020204030204" pitchFamily="34" charset="0"/>
                <a:ea typeface="Raleway"/>
                <a:cs typeface="Calibri" panose="020F0502020204030204" pitchFamily="34" charset="0"/>
                <a:sym typeface="Raleway"/>
              </a:rPr>
              <a:t>Start saving for your child or grandchild. </a:t>
            </a:r>
            <a:br>
              <a:rPr lang="en" sz="2200" b="1" i="0" u="none" strike="noStrike" cap="none" dirty="0">
                <a:latin typeface="Calibri" panose="020F0502020204030204" pitchFamily="34" charset="0"/>
                <a:ea typeface="Raleway"/>
                <a:cs typeface="Calibri" panose="020F0502020204030204" pitchFamily="34" charset="0"/>
                <a:sym typeface="Raleway"/>
              </a:rPr>
            </a:br>
            <a:r>
              <a:rPr lang="en" sz="2200" b="1" i="0" u="none" strike="noStrike" cap="none" dirty="0">
                <a:latin typeface="Calibri" panose="020F0502020204030204" pitchFamily="34" charset="0"/>
                <a:ea typeface="Raleway"/>
                <a:cs typeface="Calibri" panose="020F0502020204030204" pitchFamily="34" charset="0"/>
                <a:sym typeface="Raleway"/>
              </a:rPr>
              <a:t>No matter what their age—the time to start is now.</a:t>
            </a:r>
            <a:endParaRPr sz="2200" b="1" i="0" u="none" strike="noStrike" cap="none" dirty="0">
              <a:latin typeface="Calibri" panose="020F0502020204030204" pitchFamily="34" charset="0"/>
              <a:ea typeface="Raleway"/>
              <a:cs typeface="Calibri" panose="020F0502020204030204" pitchFamily="34" charset="0"/>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1"/>
          <p:cNvSpPr txBox="1">
            <a:spLocks noGrp="1"/>
          </p:cNvSpPr>
          <p:nvPr>
            <p:ph type="title"/>
          </p:nvPr>
        </p:nvSpPr>
        <p:spPr>
          <a:xfrm>
            <a:off x="533425" y="958875"/>
            <a:ext cx="8520600" cy="831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2400" b="1" dirty="0">
                <a:solidFill>
                  <a:srgbClr val="666666"/>
                </a:solidFill>
                <a:latin typeface="Calibri" panose="020F0502020204030204" pitchFamily="34" charset="0"/>
                <a:cs typeface="Calibri" panose="020F0502020204030204" pitchFamily="34" charset="0"/>
              </a:rPr>
              <a:t>Useful resources:</a:t>
            </a:r>
            <a:endParaRPr sz="2400" b="1" dirty="0">
              <a:solidFill>
                <a:srgbClr val="666666"/>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4200"/>
              <a:buNone/>
            </a:pPr>
            <a:endParaRPr dirty="0">
              <a:solidFill>
                <a:srgbClr val="666666"/>
              </a:solidFill>
            </a:endParaRPr>
          </a:p>
        </p:txBody>
      </p:sp>
      <p:sp>
        <p:nvSpPr>
          <p:cNvPr id="315" name="Google Shape;315;p41"/>
          <p:cNvSpPr txBox="1"/>
          <p:nvPr/>
        </p:nvSpPr>
        <p:spPr>
          <a:xfrm>
            <a:off x="664997" y="1269515"/>
            <a:ext cx="8411100" cy="2867400"/>
          </a:xfrm>
          <a:prstGeom prst="rect">
            <a:avLst/>
          </a:prstGeom>
          <a:noFill/>
          <a:ln>
            <a:noFill/>
          </a:ln>
        </p:spPr>
        <p:txBody>
          <a:bodyPr spcFirstLastPara="1" wrap="square" lIns="91425" tIns="91425" rIns="91425" bIns="91425" anchor="t" anchorCtr="0">
            <a:noAutofit/>
          </a:bodyPr>
          <a:lstStyle/>
          <a:p>
            <a:pPr marL="742950" marR="0" lvl="0" indent="-285750" algn="l" rtl="0">
              <a:lnSpc>
                <a:spcPct val="100000"/>
              </a:lnSpc>
              <a:spcBef>
                <a:spcPts val="0"/>
              </a:spcBef>
              <a:spcAft>
                <a:spcPts val="0"/>
              </a:spcAft>
              <a:buClr>
                <a:srgbClr val="666666"/>
              </a:buClr>
              <a:buSzPct val="122000"/>
              <a:buFont typeface="Arial" panose="020B0604020202020204" pitchFamily="34" charset="0"/>
              <a:buChar char="•"/>
            </a:pPr>
            <a:endParaRPr sz="1600" b="0" i="0" u="none" strike="noStrike" cap="none" dirty="0">
              <a:solidFill>
                <a:srgbClr val="000000"/>
              </a:solidFill>
              <a:latin typeface="Calibri" panose="020F0502020204030204" pitchFamily="34" charset="0"/>
              <a:ea typeface="Economica"/>
              <a:cs typeface="Calibri" panose="020F0502020204030204" pitchFamily="34" charset="0"/>
              <a:sym typeface="Economica"/>
            </a:endParaRPr>
          </a:p>
          <a:p>
            <a:pPr marL="457200" marR="0" lvl="0" indent="-330200" algn="l" rtl="0">
              <a:lnSpc>
                <a:spcPct val="100000"/>
              </a:lnSpc>
              <a:spcBef>
                <a:spcPts val="0"/>
              </a:spcBef>
              <a:spcAft>
                <a:spcPts val="0"/>
              </a:spcAft>
              <a:buClr>
                <a:srgbClr val="666666"/>
              </a:buClr>
              <a:buSzPct val="122000"/>
              <a:buFont typeface="Arial" panose="020B0604020202020204" pitchFamily="34" charset="0"/>
              <a:buChar char="•"/>
            </a:pPr>
            <a:r>
              <a:rPr lang="en" sz="1600" i="0" u="sng" strike="noStrike" cap="none" dirty="0">
                <a:solidFill>
                  <a:schemeClr val="hlink"/>
                </a:solidFill>
                <a:latin typeface="Calibri" panose="020F0502020204030204" pitchFamily="34" charset="0"/>
                <a:ea typeface="Raleway"/>
                <a:cs typeface="Calibri" panose="020F0502020204030204" pitchFamily="34" charset="0"/>
                <a:sym typeface="Raleway"/>
                <a:hlinkClick r:id="rId3"/>
              </a:rPr>
              <a:t>https://www.okcollegestart.org/</a:t>
            </a: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742950" marR="0" lvl="0" indent="-285750" algn="l" rtl="0">
              <a:lnSpc>
                <a:spcPct val="100000"/>
              </a:lnSpc>
              <a:spcBef>
                <a:spcPts val="0"/>
              </a:spcBef>
              <a:spcAft>
                <a:spcPts val="0"/>
              </a:spcAft>
              <a:buClr>
                <a:srgbClr val="666666"/>
              </a:buClr>
              <a:buSzPct val="122000"/>
              <a:buFont typeface="Arial" panose="020B0604020202020204" pitchFamily="34" charset="0"/>
              <a:buChar char="•"/>
            </a:pP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457200" marR="0" lvl="0" indent="-330200" algn="l" rtl="0">
              <a:lnSpc>
                <a:spcPct val="100000"/>
              </a:lnSpc>
              <a:spcBef>
                <a:spcPts val="0"/>
              </a:spcBef>
              <a:spcAft>
                <a:spcPts val="0"/>
              </a:spcAft>
              <a:buClr>
                <a:srgbClr val="666666"/>
              </a:buClr>
              <a:buSzPct val="122000"/>
              <a:buFont typeface="Arial" panose="020B0604020202020204" pitchFamily="34" charset="0"/>
              <a:buChar char="•"/>
            </a:pPr>
            <a:r>
              <a:rPr lang="en" sz="1600" i="0" u="sng" strike="noStrike" cap="none" dirty="0">
                <a:solidFill>
                  <a:schemeClr val="hlink"/>
                </a:solidFill>
                <a:latin typeface="Calibri" panose="020F0502020204030204" pitchFamily="34" charset="0"/>
                <a:ea typeface="Raleway"/>
                <a:cs typeface="Calibri" panose="020F0502020204030204" pitchFamily="34" charset="0"/>
                <a:sym typeface="Raleway"/>
                <a:hlinkClick r:id="rId4"/>
              </a:rPr>
              <a:t>https://okcareerguide.kuder.com/account/login-register?studentregister=1</a:t>
            </a:r>
            <a:r>
              <a:rPr lang="en" sz="1600" i="0" u="none" strike="noStrike" cap="none" dirty="0">
                <a:solidFill>
                  <a:srgbClr val="000000"/>
                </a:solidFill>
                <a:latin typeface="Calibri" panose="020F0502020204030204" pitchFamily="34" charset="0"/>
                <a:ea typeface="Raleway"/>
                <a:cs typeface="Calibri" panose="020F0502020204030204" pitchFamily="34" charset="0"/>
                <a:sym typeface="Raleway"/>
              </a:rPr>
              <a:t> </a:t>
            </a: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742950" marR="0" lvl="0" indent="-285750" algn="l" rtl="0">
              <a:lnSpc>
                <a:spcPct val="100000"/>
              </a:lnSpc>
              <a:spcBef>
                <a:spcPts val="0"/>
              </a:spcBef>
              <a:spcAft>
                <a:spcPts val="0"/>
              </a:spcAft>
              <a:buClr>
                <a:srgbClr val="666666"/>
              </a:buClr>
              <a:buSzPct val="122000"/>
              <a:buFont typeface="Arial" panose="020B0604020202020204" pitchFamily="34" charset="0"/>
              <a:buChar char="•"/>
            </a:pP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457200" marR="0" lvl="0" indent="-330200" algn="l" rtl="0">
              <a:lnSpc>
                <a:spcPct val="100000"/>
              </a:lnSpc>
              <a:spcBef>
                <a:spcPts val="0"/>
              </a:spcBef>
              <a:spcAft>
                <a:spcPts val="0"/>
              </a:spcAft>
              <a:buClr>
                <a:srgbClr val="666666"/>
              </a:buClr>
              <a:buSzPct val="122000"/>
              <a:buFont typeface="Arial" panose="020B0604020202020204" pitchFamily="34" charset="0"/>
              <a:buChar char="•"/>
            </a:pPr>
            <a:r>
              <a:rPr lang="en" sz="1600" i="0" u="sng" strike="noStrike" cap="none" dirty="0">
                <a:solidFill>
                  <a:schemeClr val="hlink"/>
                </a:solidFill>
                <a:latin typeface="Calibri" panose="020F0502020204030204" pitchFamily="34" charset="0"/>
                <a:ea typeface="Raleway"/>
                <a:cs typeface="Calibri" panose="020F0502020204030204" pitchFamily="34" charset="0"/>
                <a:sym typeface="Raleway"/>
                <a:hlinkClick r:id="rId5"/>
              </a:rPr>
              <a:t>http://www.ucango2.org/</a:t>
            </a: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742950" marR="0" lvl="0" indent="-285750" algn="l" rtl="0">
              <a:lnSpc>
                <a:spcPct val="100000"/>
              </a:lnSpc>
              <a:spcBef>
                <a:spcPts val="0"/>
              </a:spcBef>
              <a:spcAft>
                <a:spcPts val="0"/>
              </a:spcAft>
              <a:buClr>
                <a:srgbClr val="666666"/>
              </a:buClr>
              <a:buSzPct val="122000"/>
              <a:buFont typeface="Arial" panose="020B0604020202020204" pitchFamily="34" charset="0"/>
              <a:buChar char="•"/>
            </a:pP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457200" marR="0" lvl="0" indent="-330200" algn="l" rtl="0">
              <a:lnSpc>
                <a:spcPct val="100000"/>
              </a:lnSpc>
              <a:spcBef>
                <a:spcPts val="0"/>
              </a:spcBef>
              <a:spcAft>
                <a:spcPts val="0"/>
              </a:spcAft>
              <a:buClr>
                <a:srgbClr val="666666"/>
              </a:buClr>
              <a:buSzPct val="122000"/>
              <a:buFont typeface="Arial" panose="020B0604020202020204" pitchFamily="34" charset="0"/>
              <a:buChar char="•"/>
            </a:pPr>
            <a:r>
              <a:rPr lang="en" sz="1600" i="0" u="sng" strike="noStrike" cap="none" dirty="0">
                <a:solidFill>
                  <a:schemeClr val="hlink"/>
                </a:solidFill>
                <a:latin typeface="Calibri" panose="020F0502020204030204" pitchFamily="34" charset="0"/>
                <a:ea typeface="Raleway"/>
                <a:cs typeface="Calibri" panose="020F0502020204030204" pitchFamily="34" charset="0"/>
                <a:sym typeface="Raleway"/>
                <a:hlinkClick r:id="rId6"/>
              </a:rPr>
              <a:t>https://www.okhighered.org/okpromise/</a:t>
            </a: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742950" marR="0" lvl="0" indent="-285750" algn="l" rtl="0">
              <a:lnSpc>
                <a:spcPct val="100000"/>
              </a:lnSpc>
              <a:spcBef>
                <a:spcPts val="0"/>
              </a:spcBef>
              <a:spcAft>
                <a:spcPts val="0"/>
              </a:spcAft>
              <a:buClr>
                <a:srgbClr val="666666"/>
              </a:buClr>
              <a:buSzPct val="122000"/>
              <a:buFont typeface="Arial" panose="020B0604020202020204" pitchFamily="34" charset="0"/>
              <a:buChar char="•"/>
            </a:pP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457200" marR="0" lvl="0" indent="-330200" algn="l" rtl="0">
              <a:lnSpc>
                <a:spcPct val="100000"/>
              </a:lnSpc>
              <a:spcBef>
                <a:spcPts val="0"/>
              </a:spcBef>
              <a:spcAft>
                <a:spcPts val="0"/>
              </a:spcAft>
              <a:buClr>
                <a:srgbClr val="666666"/>
              </a:buClr>
              <a:buSzPct val="122000"/>
              <a:buFont typeface="Arial" panose="020B0604020202020204" pitchFamily="34" charset="0"/>
              <a:buChar char="•"/>
            </a:pPr>
            <a:r>
              <a:rPr lang="en" sz="1600" i="0" u="sng" strike="noStrike" cap="none" dirty="0">
                <a:solidFill>
                  <a:schemeClr val="hlink"/>
                </a:solidFill>
                <a:latin typeface="Calibri" panose="020F0502020204030204" pitchFamily="34" charset="0"/>
                <a:ea typeface="Raleway"/>
                <a:cs typeface="Calibri" panose="020F0502020204030204" pitchFamily="34" charset="0"/>
                <a:sym typeface="Raleway"/>
                <a:hlinkClick r:id="rId7"/>
              </a:rPr>
              <a:t>https://www.ok4saving.org/</a:t>
            </a:r>
            <a:endParaRPr sz="1600" i="0" u="none" strike="noStrike" cap="none" dirty="0">
              <a:solidFill>
                <a:srgbClr val="000000"/>
              </a:solidFill>
              <a:latin typeface="Calibri" panose="020F0502020204030204" pitchFamily="34" charset="0"/>
              <a:ea typeface="Raleway"/>
              <a:cs typeface="Calibri" panose="020F0502020204030204" pitchFamily="34" charset="0"/>
              <a:sym typeface="Raleway"/>
            </a:endParaRPr>
          </a:p>
          <a:p>
            <a:pPr marL="285750" marR="0" lvl="0" indent="-285750" algn="l" rtl="0">
              <a:lnSpc>
                <a:spcPct val="100000"/>
              </a:lnSpc>
              <a:spcBef>
                <a:spcPts val="0"/>
              </a:spcBef>
              <a:spcAft>
                <a:spcPts val="0"/>
              </a:spcAft>
              <a:buClr>
                <a:srgbClr val="666666"/>
              </a:buClr>
              <a:buSzPct val="122000"/>
              <a:buFont typeface="Arial" panose="020B0604020202020204" pitchFamily="34" charset="0"/>
              <a:buChar char="•"/>
            </a:pPr>
            <a:endParaRPr sz="1600" i="0" u="none" strike="noStrike" cap="none" dirty="0">
              <a:solidFill>
                <a:srgbClr val="000000"/>
              </a:solidFill>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2135643" y="-4881"/>
            <a:ext cx="4152900" cy="414746"/>
          </a:xfrm>
          <a:prstGeom prst="rect">
            <a:avLst/>
          </a:prstGeom>
          <a:noFill/>
          <a:ln>
            <a:noFill/>
          </a:ln>
        </p:spPr>
        <p:txBody>
          <a:bodyPr spcFirstLastPara="1" wrap="square" lIns="0" tIns="48750" rIns="0" bIns="0" anchor="b" anchorCtr="0">
            <a:noAutofit/>
          </a:bodyPr>
          <a:lstStyle/>
          <a:p>
            <a:pPr marL="0" lvl="0" indent="0" rtl="0">
              <a:lnSpc>
                <a:spcPct val="100000"/>
              </a:lnSpc>
              <a:spcBef>
                <a:spcPts val="0"/>
              </a:spcBef>
              <a:spcAft>
                <a:spcPts val="0"/>
              </a:spcAft>
              <a:buClr>
                <a:schemeClr val="accent1"/>
              </a:buClr>
              <a:buSzPts val="3700"/>
              <a:buFont typeface="Calibri"/>
              <a:buNone/>
            </a:pPr>
            <a:r>
              <a:rPr lang="en-US" sz="1800" b="1" dirty="0">
                <a:solidFill>
                  <a:srgbClr val="000000"/>
                </a:solidFill>
                <a:latin typeface="Calibri" panose="020F0502020204030204" pitchFamily="34" charset="0"/>
                <a:cs typeface="Calibri" panose="020F0502020204030204" pitchFamily="34" charset="0"/>
              </a:rPr>
              <a:t>I Used to Think… But, NOW I Know…</a:t>
            </a:r>
            <a:endParaRPr sz="1800" b="1" dirty="0">
              <a:solidFill>
                <a:srgbClr val="000000"/>
              </a:solidFill>
              <a:latin typeface="Calibri" panose="020F0502020204030204" pitchFamily="34" charset="0"/>
              <a:cs typeface="Calibri" panose="020F0502020204030204" pitchFamily="34" charset="0"/>
            </a:endParaRPr>
          </a:p>
        </p:txBody>
      </p:sp>
      <p:pic>
        <p:nvPicPr>
          <p:cNvPr id="323" name="Google Shape;323;p42"/>
          <p:cNvPicPr preferRelativeResize="0"/>
          <p:nvPr/>
        </p:nvPicPr>
        <p:blipFill rotWithShape="1">
          <a:blip r:embed="rId3">
            <a:alphaModFix/>
          </a:blip>
          <a:srcRect/>
          <a:stretch/>
        </p:blipFill>
        <p:spPr>
          <a:xfrm>
            <a:off x="4572000" y="1052653"/>
            <a:ext cx="4572000" cy="1519097"/>
          </a:xfrm>
          <a:prstGeom prst="rect">
            <a:avLst/>
          </a:prstGeom>
          <a:noFill/>
          <a:ln>
            <a:noFill/>
          </a:ln>
        </p:spPr>
      </p:pic>
      <p:sp>
        <p:nvSpPr>
          <p:cNvPr id="324" name="Google Shape;324;p42"/>
          <p:cNvSpPr txBox="1"/>
          <p:nvPr/>
        </p:nvSpPr>
        <p:spPr>
          <a:xfrm>
            <a:off x="162600" y="1089302"/>
            <a:ext cx="4152900" cy="3871428"/>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SzPct val="122000"/>
              <a:buFont typeface="Raleway"/>
              <a:buAutoNum type="arabicPeriod"/>
            </a:pPr>
            <a:r>
              <a:rPr lang="en" sz="2000" i="0" u="none" strike="noStrike" cap="none" dirty="0">
                <a:latin typeface="Calibri" panose="020F0502020204030204" pitchFamily="34" charset="0"/>
                <a:ea typeface="Raleway"/>
                <a:cs typeface="Calibri" panose="020F0502020204030204" pitchFamily="34" charset="0"/>
                <a:sym typeface="Raleway"/>
              </a:rPr>
              <a:t>With your student, discuss something you thought about postsecondary education before you came today.</a:t>
            </a:r>
            <a:br>
              <a:rPr lang="en" sz="2000" i="0" u="none" strike="noStrike" cap="none" dirty="0">
                <a:latin typeface="Calibri" panose="020F0502020204030204" pitchFamily="34" charset="0"/>
                <a:ea typeface="Raleway"/>
                <a:cs typeface="Calibri" panose="020F0502020204030204" pitchFamily="34" charset="0"/>
                <a:sym typeface="Raleway"/>
              </a:rPr>
            </a:br>
            <a:endParaRPr lang="en" sz="2000" dirty="0">
              <a:latin typeface="Calibri" panose="020F0502020204030204" pitchFamily="34" charset="0"/>
              <a:ea typeface="Raleway"/>
              <a:cs typeface="Calibri" panose="020F0502020204030204" pitchFamily="34" charset="0"/>
              <a:sym typeface="Raleway"/>
            </a:endParaRPr>
          </a:p>
          <a:p>
            <a:pPr marL="457200" marR="0" lvl="0" indent="-355600" algn="l" rtl="0">
              <a:lnSpc>
                <a:spcPct val="100000"/>
              </a:lnSpc>
              <a:spcBef>
                <a:spcPts val="0"/>
              </a:spcBef>
              <a:spcAft>
                <a:spcPts val="0"/>
              </a:spcAft>
              <a:buSzPct val="122000"/>
              <a:buFont typeface="Raleway"/>
              <a:buAutoNum type="arabicPeriod"/>
            </a:pPr>
            <a:r>
              <a:rPr lang="en" sz="2000" i="0" u="none" strike="noStrike" cap="none" dirty="0">
                <a:latin typeface="Calibri" panose="020F0502020204030204" pitchFamily="34" charset="0"/>
                <a:ea typeface="Raleway"/>
                <a:cs typeface="Calibri" panose="020F0502020204030204" pitchFamily="34" charset="0"/>
                <a:sym typeface="Raleway"/>
              </a:rPr>
              <a:t>Each of you write down one  statement that begins with </a:t>
            </a:r>
            <a:r>
              <a:rPr lang="en" sz="2000" b="1" i="0" u="none" strike="noStrike" cap="none" dirty="0">
                <a:latin typeface="Calibri" panose="020F0502020204030204" pitchFamily="34" charset="0"/>
                <a:ea typeface="Raleway"/>
                <a:cs typeface="Calibri" panose="020F0502020204030204" pitchFamily="34" charset="0"/>
                <a:sym typeface="Raleway"/>
              </a:rPr>
              <a:t>I used to THINK… </a:t>
            </a:r>
            <a:r>
              <a:rPr lang="en" sz="2000" i="0" u="none" strike="noStrike" cap="none" dirty="0">
                <a:latin typeface="Calibri" panose="020F0502020204030204" pitchFamily="34" charset="0"/>
                <a:ea typeface="Raleway"/>
                <a:cs typeface="Calibri" panose="020F0502020204030204" pitchFamily="34" charset="0"/>
                <a:sym typeface="Raleway"/>
              </a:rPr>
              <a:t>on the left side. Then, list something you learned today by writing a statement on the right side that begins with </a:t>
            </a:r>
            <a:r>
              <a:rPr lang="en" sz="2000" b="1" i="0" u="none" strike="noStrike" cap="none" dirty="0">
                <a:latin typeface="Calibri" panose="020F0502020204030204" pitchFamily="34" charset="0"/>
                <a:ea typeface="Raleway"/>
                <a:cs typeface="Calibri" panose="020F0502020204030204" pitchFamily="34" charset="0"/>
                <a:sym typeface="Raleway"/>
              </a:rPr>
              <a:t>But NOW I Know...</a:t>
            </a:r>
            <a:endParaRPr sz="2000" i="0" u="none" strike="noStrike" cap="none" dirty="0">
              <a:latin typeface="Calibri" panose="020F0502020204030204" pitchFamily="34" charset="0"/>
              <a:ea typeface="Raleway"/>
              <a:cs typeface="Calibri" panose="020F0502020204030204" pitchFamily="34" charset="0"/>
              <a:sym typeface="Raleway"/>
            </a:endParaRPr>
          </a:p>
        </p:txBody>
      </p:sp>
      <p:sp>
        <p:nvSpPr>
          <p:cNvPr id="325" name="Google Shape;325;p42"/>
          <p:cNvSpPr txBox="1"/>
          <p:nvPr/>
        </p:nvSpPr>
        <p:spPr>
          <a:xfrm>
            <a:off x="4726588" y="3058077"/>
            <a:ext cx="4256700" cy="1034700"/>
          </a:xfrm>
          <a:prstGeom prst="rect">
            <a:avLst/>
          </a:prstGeom>
          <a:noFill/>
          <a:ln>
            <a:noFill/>
          </a:ln>
        </p:spPr>
        <p:txBody>
          <a:bodyPr spcFirstLastPara="1" wrap="square" lIns="91425" tIns="91425" rIns="91425" bIns="91425" anchor="t" anchorCtr="0">
            <a:noAutofit/>
          </a:bodyPr>
          <a:lstStyle/>
          <a:p>
            <a:pPr marL="457200" marR="0" lvl="0" indent="-457200" algn="ctr" rtl="0">
              <a:lnSpc>
                <a:spcPct val="100000"/>
              </a:lnSpc>
              <a:spcBef>
                <a:spcPts val="0"/>
              </a:spcBef>
              <a:spcAft>
                <a:spcPts val="0"/>
              </a:spcAft>
              <a:buClrTx/>
              <a:buSzPct val="122000"/>
              <a:buFont typeface="+mj-lt"/>
              <a:buAutoNum type="arabicPeriod" startAt="3"/>
            </a:pPr>
            <a:r>
              <a:rPr lang="en" sz="2400" i="0" u="none" strike="noStrike" cap="none" dirty="0">
                <a:solidFill>
                  <a:schemeClr val="bg2"/>
                </a:solidFill>
                <a:latin typeface="Calibri" panose="020F0502020204030204" pitchFamily="34" charset="0"/>
                <a:ea typeface="Raleway"/>
                <a:cs typeface="Calibri" panose="020F0502020204030204" pitchFamily="34" charset="0"/>
                <a:sym typeface="Raleway"/>
              </a:rPr>
              <a:t>At the bottom, write your </a:t>
            </a:r>
            <a:br>
              <a:rPr lang="en" sz="2400" i="0" u="none" strike="noStrike" cap="none" dirty="0">
                <a:solidFill>
                  <a:schemeClr val="bg2"/>
                </a:solidFill>
                <a:latin typeface="Calibri" panose="020F0502020204030204" pitchFamily="34" charset="0"/>
                <a:ea typeface="Raleway"/>
                <a:cs typeface="Calibri" panose="020F0502020204030204" pitchFamily="34" charset="0"/>
                <a:sym typeface="Raleway"/>
              </a:rPr>
            </a:br>
            <a:r>
              <a:rPr lang="en" sz="2400" i="0" u="none" strike="noStrike" cap="none" dirty="0">
                <a:solidFill>
                  <a:schemeClr val="bg2"/>
                </a:solidFill>
                <a:latin typeface="Calibri" panose="020F0502020204030204" pitchFamily="34" charset="0"/>
                <a:ea typeface="Raleway"/>
                <a:cs typeface="Calibri" panose="020F0502020204030204" pitchFamily="34" charset="0"/>
                <a:sym typeface="Raleway"/>
              </a:rPr>
              <a:t>next 3 </a:t>
            </a:r>
            <a:r>
              <a:rPr lang="en" sz="2400" b="1" i="0" u="none" strike="noStrike" cap="none" dirty="0">
                <a:solidFill>
                  <a:schemeClr val="bg2"/>
                </a:solidFill>
                <a:latin typeface="Calibri" panose="020F0502020204030204" pitchFamily="34" charset="0"/>
                <a:ea typeface="Raleway"/>
                <a:cs typeface="Calibri" panose="020F0502020204030204" pitchFamily="34" charset="0"/>
                <a:sym typeface="Raleway"/>
              </a:rPr>
              <a:t>action steps!</a:t>
            </a:r>
            <a:endParaRPr sz="2400" b="1" i="0" u="none" strike="noStrike" cap="none" dirty="0">
              <a:solidFill>
                <a:schemeClr val="bg2"/>
              </a:solidFill>
              <a:latin typeface="Calibri" panose="020F0502020204030204" pitchFamily="34" charset="0"/>
              <a:ea typeface="Raleway"/>
              <a:cs typeface="Calibri" panose="020F0502020204030204" pitchFamily="34" charset="0"/>
              <a:sym typeface="Raleway"/>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p:nvPr>
        </p:nvSpPr>
        <p:spPr>
          <a:xfrm>
            <a:off x="685307" y="930940"/>
            <a:ext cx="7688400" cy="1518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3600" b="1" dirty="0">
                <a:solidFill>
                  <a:schemeClr val="bg1"/>
                </a:solidFill>
                <a:latin typeface="Calibri" panose="020F0502020204030204" pitchFamily="34" charset="0"/>
                <a:cs typeface="Calibri" panose="020F0502020204030204" pitchFamily="34" charset="0"/>
              </a:rPr>
              <a:t>Rapid Feedback Forms Questions? </a:t>
            </a:r>
            <a:endParaRPr sz="3600" b="1" dirty="0">
              <a:solidFill>
                <a:schemeClr val="bg1"/>
              </a:solidFill>
              <a:latin typeface="Calibri" panose="020F0502020204030204" pitchFamily="34" charset="0"/>
              <a:cs typeface="Calibri" panose="020F0502020204030204" pitchFamily="34" charset="0"/>
            </a:endParaRPr>
          </a:p>
          <a:p>
            <a:pPr marL="0" lvl="0" indent="0" algn="ctr" rtl="0">
              <a:lnSpc>
                <a:spcPct val="100000"/>
              </a:lnSpc>
              <a:spcBef>
                <a:spcPts val="0"/>
              </a:spcBef>
              <a:spcAft>
                <a:spcPts val="0"/>
              </a:spcAft>
              <a:buSzPts val="4200"/>
              <a:buNone/>
            </a:pPr>
            <a:r>
              <a:rPr lang="en" sz="3600" b="1" dirty="0">
                <a:solidFill>
                  <a:schemeClr val="bg1"/>
                </a:solidFill>
                <a:latin typeface="Calibri" panose="020F0502020204030204" pitchFamily="34" charset="0"/>
                <a:cs typeface="Calibri" panose="020F0502020204030204" pitchFamily="34" charset="0"/>
              </a:rPr>
              <a:t>Prizes? </a:t>
            </a:r>
            <a:endParaRPr sz="3600" b="1" dirty="0">
              <a:solidFill>
                <a:schemeClr val="bg1"/>
              </a:solidFill>
              <a:latin typeface="Calibri" panose="020F0502020204030204" pitchFamily="34" charset="0"/>
              <a:cs typeface="Calibri" panose="020F0502020204030204" pitchFamily="34" charset="0"/>
            </a:endParaRPr>
          </a:p>
        </p:txBody>
      </p:sp>
      <p:sp>
        <p:nvSpPr>
          <p:cNvPr id="331" name="Google Shape;331;p43"/>
          <p:cNvSpPr txBox="1">
            <a:spLocks noGrp="1"/>
          </p:cNvSpPr>
          <p:nvPr>
            <p:ph type="subTitle" idx="4294967295"/>
          </p:nvPr>
        </p:nvSpPr>
        <p:spPr>
          <a:xfrm>
            <a:off x="727869" y="2355183"/>
            <a:ext cx="7688262" cy="54133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 dirty="0">
                <a:solidFill>
                  <a:schemeClr val="bg1"/>
                </a:solidFill>
                <a:latin typeface="Calibri" panose="020F0502020204030204" pitchFamily="34" charset="0"/>
                <a:cs typeface="Calibri" panose="020F0502020204030204" pitchFamily="34" charset="0"/>
              </a:rPr>
              <a:t>Contact information:</a:t>
            </a:r>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2061555" y="81286"/>
            <a:ext cx="4842165" cy="429946"/>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4200"/>
              <a:buNone/>
            </a:pPr>
            <a:r>
              <a:rPr lang="en-US" sz="1800" b="1" dirty="0">
                <a:solidFill>
                  <a:srgbClr val="000000"/>
                </a:solidFill>
                <a:latin typeface="Calibri" panose="020F0502020204030204" pitchFamily="34" charset="0"/>
                <a:cs typeface="Calibri" panose="020F0502020204030204" pitchFamily="34" charset="0"/>
              </a:rPr>
              <a:t>Agenda</a:t>
            </a:r>
            <a:endParaRPr sz="1800" b="1" dirty="0">
              <a:solidFill>
                <a:srgbClr val="000000"/>
              </a:solidFill>
              <a:latin typeface="Calibri" panose="020F0502020204030204" pitchFamily="34" charset="0"/>
              <a:cs typeface="Calibri" panose="020F0502020204030204" pitchFamily="34" charset="0"/>
            </a:endParaRPr>
          </a:p>
        </p:txBody>
      </p:sp>
      <p:sp>
        <p:nvSpPr>
          <p:cNvPr id="152" name="Google Shape;152;p21"/>
          <p:cNvSpPr txBox="1">
            <a:spLocks noGrp="1"/>
          </p:cNvSpPr>
          <p:nvPr>
            <p:ph type="body" idx="1"/>
          </p:nvPr>
        </p:nvSpPr>
        <p:spPr>
          <a:xfrm>
            <a:off x="311700" y="877340"/>
            <a:ext cx="8520600" cy="34794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SzPts val="1800"/>
              <a:buNone/>
            </a:pPr>
            <a:endParaRPr sz="1200" b="1" dirty="0">
              <a:solidFill>
                <a:srgbClr val="000000"/>
              </a:solidFill>
              <a:latin typeface="Calibri"/>
              <a:ea typeface="Calibri"/>
              <a:cs typeface="Calibri"/>
              <a:sym typeface="Calibri"/>
            </a:endParaRPr>
          </a:p>
          <a:p>
            <a:pPr marL="457200" lvl="0" indent="-342900" algn="l" rtl="0">
              <a:lnSpc>
                <a:spcPct val="200000"/>
              </a:lnSpc>
              <a:spcBef>
                <a:spcPts val="0"/>
              </a:spcBef>
              <a:spcAft>
                <a:spcPts val="0"/>
              </a:spcAft>
              <a:buClr>
                <a:srgbClr val="666666"/>
              </a:buClr>
              <a:buSzPts val="1800"/>
              <a:buFont typeface="Calibri"/>
              <a:buChar char="●"/>
            </a:pPr>
            <a:r>
              <a:rPr lang="en" sz="1400" b="1" dirty="0">
                <a:solidFill>
                  <a:srgbClr val="666666"/>
                </a:solidFill>
                <a:latin typeface="Calibri" panose="020F0502020204030204" pitchFamily="34" charset="0"/>
                <a:ea typeface="Calibri"/>
                <a:cs typeface="Calibri" panose="020F0502020204030204" pitchFamily="34" charset="0"/>
                <a:sym typeface="Calibri"/>
              </a:rPr>
              <a:t>C</a:t>
            </a:r>
            <a:r>
              <a:rPr lang="en" sz="1400" b="1" dirty="0">
                <a:solidFill>
                  <a:srgbClr val="666666"/>
                </a:solidFill>
                <a:latin typeface="Calibri" panose="020F0502020204030204" pitchFamily="34" charset="0"/>
                <a:ea typeface="Economica"/>
                <a:cs typeface="Calibri" panose="020F0502020204030204" pitchFamily="34" charset="0"/>
                <a:sym typeface="Economica"/>
              </a:rPr>
              <a:t>ollege and career vocabulary bingo and door prizes </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42900" algn="l" rtl="0">
              <a:lnSpc>
                <a:spcPct val="200000"/>
              </a:lnSpc>
              <a:spcBef>
                <a:spcPts val="0"/>
              </a:spcBef>
              <a:spcAft>
                <a:spcPts val="0"/>
              </a:spcAft>
              <a:buClr>
                <a:srgbClr val="666666"/>
              </a:buClr>
              <a:buSzPts val="1800"/>
              <a:buFont typeface="Economica"/>
              <a:buChar char="●"/>
            </a:pPr>
            <a:r>
              <a:rPr lang="en" sz="1400" b="1" dirty="0">
                <a:solidFill>
                  <a:srgbClr val="666666"/>
                </a:solidFill>
                <a:latin typeface="Calibri" panose="020F0502020204030204" pitchFamily="34" charset="0"/>
                <a:ea typeface="Economica"/>
                <a:cs typeface="Calibri" panose="020F0502020204030204" pitchFamily="34" charset="0"/>
                <a:sym typeface="Economica"/>
              </a:rPr>
              <a:t>Introductions &amp; objectives: What is GEAR UP? What do we offer to families?  </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42900" algn="l" rtl="0">
              <a:lnSpc>
                <a:spcPct val="200000"/>
              </a:lnSpc>
              <a:spcBef>
                <a:spcPts val="0"/>
              </a:spcBef>
              <a:spcAft>
                <a:spcPts val="0"/>
              </a:spcAft>
              <a:buClr>
                <a:srgbClr val="666666"/>
              </a:buClr>
              <a:buSzPts val="1800"/>
              <a:buFont typeface="Economica"/>
              <a:buChar char="●"/>
            </a:pPr>
            <a:r>
              <a:rPr lang="en" sz="1400" b="1" dirty="0">
                <a:solidFill>
                  <a:srgbClr val="666666"/>
                </a:solidFill>
                <a:latin typeface="Calibri" panose="020F0502020204030204" pitchFamily="34" charset="0"/>
                <a:ea typeface="Economica"/>
                <a:cs typeface="Calibri" panose="020F0502020204030204" pitchFamily="34" charset="0"/>
                <a:sym typeface="Economica"/>
              </a:rPr>
              <a:t>Why PSE?</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42900" algn="l" rtl="0">
              <a:lnSpc>
                <a:spcPct val="200000"/>
              </a:lnSpc>
              <a:spcBef>
                <a:spcPts val="0"/>
              </a:spcBef>
              <a:spcAft>
                <a:spcPts val="0"/>
              </a:spcAft>
              <a:buClr>
                <a:srgbClr val="666666"/>
              </a:buClr>
              <a:buSzPts val="1800"/>
              <a:buFont typeface="Economica"/>
              <a:buChar char="●"/>
            </a:pPr>
            <a:r>
              <a:rPr lang="en" sz="1400" b="1" dirty="0">
                <a:solidFill>
                  <a:srgbClr val="666666"/>
                </a:solidFill>
                <a:latin typeface="Calibri" panose="020F0502020204030204" pitchFamily="34" charset="0"/>
                <a:ea typeface="Economica"/>
                <a:cs typeface="Calibri" panose="020F0502020204030204" pitchFamily="34" charset="0"/>
                <a:sym typeface="Economica"/>
              </a:rPr>
              <a:t>Lifetime earnings (Top 10 reasons)—How much is a college degree worth?—PSE options</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42900" algn="l" rtl="0">
              <a:lnSpc>
                <a:spcPct val="200000"/>
              </a:lnSpc>
              <a:spcBef>
                <a:spcPts val="0"/>
              </a:spcBef>
              <a:spcAft>
                <a:spcPts val="0"/>
              </a:spcAft>
              <a:buClr>
                <a:srgbClr val="666666"/>
              </a:buClr>
              <a:buSzPts val="1800"/>
              <a:buFont typeface="Economica"/>
              <a:buChar char="●"/>
            </a:pPr>
            <a:r>
              <a:rPr lang="en" sz="1400" b="1" dirty="0">
                <a:solidFill>
                  <a:srgbClr val="666666"/>
                </a:solidFill>
                <a:latin typeface="Calibri" panose="020F0502020204030204" pitchFamily="34" charset="0"/>
                <a:ea typeface="Economica"/>
                <a:cs typeface="Calibri" panose="020F0502020204030204" pitchFamily="34" charset="0"/>
                <a:sym typeface="Economica"/>
              </a:rPr>
              <a:t>Career interest survey—Compare results—OKcollegestart.org</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42900" algn="l" rtl="0">
              <a:lnSpc>
                <a:spcPct val="200000"/>
              </a:lnSpc>
              <a:spcBef>
                <a:spcPts val="0"/>
              </a:spcBef>
              <a:spcAft>
                <a:spcPts val="0"/>
              </a:spcAft>
              <a:buClr>
                <a:srgbClr val="666666"/>
              </a:buClr>
              <a:buSzPts val="1800"/>
              <a:buFont typeface="Economica"/>
              <a:buChar char="●"/>
            </a:pPr>
            <a:r>
              <a:rPr lang="en" sz="1400" b="1" dirty="0">
                <a:solidFill>
                  <a:srgbClr val="666666"/>
                </a:solidFill>
                <a:latin typeface="Calibri" panose="020F0502020204030204" pitchFamily="34" charset="0"/>
                <a:ea typeface="Economica"/>
                <a:cs typeface="Calibri" panose="020F0502020204030204" pitchFamily="34" charset="0"/>
                <a:sym typeface="Economica"/>
              </a:rPr>
              <a:t>Oklahoma's Promise scholarship and Oklahoma 529 Savings Plan</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42900" algn="l" rtl="0">
              <a:lnSpc>
                <a:spcPct val="200000"/>
              </a:lnSpc>
              <a:spcBef>
                <a:spcPts val="0"/>
              </a:spcBef>
              <a:spcAft>
                <a:spcPts val="0"/>
              </a:spcAft>
              <a:buClr>
                <a:srgbClr val="666666"/>
              </a:buClr>
              <a:buSzPts val="1800"/>
              <a:buFont typeface="Economica"/>
              <a:buChar char="●"/>
            </a:pPr>
            <a:r>
              <a:rPr lang="en" sz="1400" b="1" dirty="0">
                <a:solidFill>
                  <a:srgbClr val="666666"/>
                </a:solidFill>
                <a:latin typeface="Calibri" panose="020F0502020204030204" pitchFamily="34" charset="0"/>
                <a:ea typeface="Economica"/>
                <a:cs typeface="Calibri" panose="020F0502020204030204" pitchFamily="34" charset="0"/>
                <a:sym typeface="Economica"/>
              </a:rPr>
              <a:t>"I used to think... But now I know”—Reflection and next three action steps</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42900" algn="l" rtl="0">
              <a:lnSpc>
                <a:spcPct val="200000"/>
              </a:lnSpc>
              <a:spcBef>
                <a:spcPts val="0"/>
              </a:spcBef>
              <a:spcAft>
                <a:spcPts val="0"/>
              </a:spcAft>
              <a:buClr>
                <a:srgbClr val="666666"/>
              </a:buClr>
              <a:buSzPts val="1800"/>
              <a:buFont typeface="Economica"/>
              <a:buChar char="●"/>
            </a:pPr>
            <a:r>
              <a:rPr lang="en" sz="1400" b="1" dirty="0">
                <a:solidFill>
                  <a:srgbClr val="666666"/>
                </a:solidFill>
                <a:latin typeface="Calibri" panose="020F0502020204030204" pitchFamily="34" charset="0"/>
                <a:ea typeface="Economica"/>
                <a:cs typeface="Calibri" panose="020F0502020204030204" pitchFamily="34" charset="0"/>
                <a:sym typeface="Economica"/>
              </a:rPr>
              <a:t>Questions, prizes, survey, and evaluation</a:t>
            </a:r>
            <a:endParaRPr sz="1400" b="1" dirty="0">
              <a:solidFill>
                <a:srgbClr val="666666"/>
              </a:solidFill>
              <a:latin typeface="Calibri" panose="020F0502020204030204" pitchFamily="34" charset="0"/>
              <a:ea typeface="Economica"/>
              <a:cs typeface="Calibri" panose="020F0502020204030204" pitchFamily="34" charset="0"/>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1082225" y="-28148"/>
            <a:ext cx="5614967" cy="535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1800" b="1" dirty="0">
                <a:solidFill>
                  <a:srgbClr val="000000"/>
                </a:solidFill>
                <a:latin typeface="Calibri" panose="020F0502020204030204" pitchFamily="34" charset="0"/>
                <a:cs typeface="Calibri" panose="020F0502020204030204" pitchFamily="34" charset="0"/>
              </a:rPr>
              <a:t>What is GEAR UP? Why are we here? </a:t>
            </a:r>
            <a:endParaRPr sz="1800" b="1" dirty="0">
              <a:solidFill>
                <a:srgbClr val="000000"/>
              </a:solidFill>
              <a:latin typeface="Calibri" panose="020F0502020204030204" pitchFamily="34" charset="0"/>
              <a:cs typeface="Calibri" panose="020F0502020204030204" pitchFamily="34" charset="0"/>
            </a:endParaRPr>
          </a:p>
        </p:txBody>
      </p:sp>
      <p:sp>
        <p:nvSpPr>
          <p:cNvPr id="158" name="Google Shape;158;p22"/>
          <p:cNvSpPr txBox="1">
            <a:spLocks noGrp="1"/>
          </p:cNvSpPr>
          <p:nvPr>
            <p:ph type="body" idx="1"/>
          </p:nvPr>
        </p:nvSpPr>
        <p:spPr>
          <a:xfrm>
            <a:off x="1146600" y="1012075"/>
            <a:ext cx="6854400" cy="2261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b="1" dirty="0">
                <a:solidFill>
                  <a:srgbClr val="980000"/>
                </a:solidFill>
                <a:latin typeface="Calibri" panose="020F0502020204030204" pitchFamily="34" charset="0"/>
                <a:ea typeface="Economica"/>
                <a:cs typeface="Calibri" panose="020F0502020204030204" pitchFamily="34" charset="0"/>
                <a:sym typeface="Economica"/>
              </a:rPr>
              <a:t>Three federally funded grants that have been awarded to 46 secondary schools across Oklahoma, spanning the 7 years.</a:t>
            </a:r>
            <a:r>
              <a:rPr lang="en" b="1" dirty="0">
                <a:solidFill>
                  <a:srgbClr val="394450"/>
                </a:solidFill>
                <a:latin typeface="Calibri" panose="020F0502020204030204" pitchFamily="34" charset="0"/>
                <a:ea typeface="Economica"/>
                <a:cs typeface="Calibri" panose="020F0502020204030204" pitchFamily="34" charset="0"/>
                <a:sym typeface="Economica"/>
              </a:rPr>
              <a:t> </a:t>
            </a:r>
          </a:p>
          <a:p>
            <a:pPr marL="0" lvl="0" indent="0" algn="ctr" rtl="0">
              <a:lnSpc>
                <a:spcPct val="100000"/>
              </a:lnSpc>
              <a:spcBef>
                <a:spcPts val="0"/>
              </a:spcBef>
              <a:spcAft>
                <a:spcPts val="0"/>
              </a:spcAft>
              <a:buSzPts val="1800"/>
              <a:buNone/>
            </a:pPr>
            <a:endParaRPr b="1" dirty="0">
              <a:solidFill>
                <a:srgbClr val="394450"/>
              </a:solidFill>
              <a:latin typeface="Calibri" panose="020F0502020204030204" pitchFamily="34" charset="0"/>
              <a:ea typeface="Economica"/>
              <a:cs typeface="Calibri" panose="020F0502020204030204" pitchFamily="34" charset="0"/>
              <a:sym typeface="Economica"/>
            </a:endParaRPr>
          </a:p>
          <a:p>
            <a:pPr marL="457200" lvl="0" indent="-381000" algn="l" rtl="0">
              <a:lnSpc>
                <a:spcPct val="100000"/>
              </a:lnSpc>
              <a:spcBef>
                <a:spcPts val="480"/>
              </a:spcBef>
              <a:spcAft>
                <a:spcPts val="1200"/>
              </a:spcAft>
              <a:buClr>
                <a:srgbClr val="666666"/>
              </a:buClr>
              <a:buSzPts val="2400"/>
              <a:buFont typeface="Economica"/>
              <a:buAutoNum type="arabicPeriod"/>
            </a:pPr>
            <a:r>
              <a:rPr lang="en" sz="1400" b="1" dirty="0">
                <a:solidFill>
                  <a:srgbClr val="666666"/>
                </a:solidFill>
                <a:latin typeface="Calibri" panose="020F0502020204030204" pitchFamily="34" charset="0"/>
                <a:ea typeface="Economica"/>
                <a:cs typeface="Calibri" panose="020F0502020204030204" pitchFamily="34" charset="0"/>
                <a:sym typeface="Economica"/>
              </a:rPr>
              <a:t>Increase the academic preparedness for higher education and future careers upon graduating from participating schools.</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81000" algn="l" rtl="0">
              <a:lnSpc>
                <a:spcPct val="100000"/>
              </a:lnSpc>
              <a:spcBef>
                <a:spcPts val="0"/>
              </a:spcBef>
              <a:spcAft>
                <a:spcPts val="1200"/>
              </a:spcAft>
              <a:buClr>
                <a:srgbClr val="666666"/>
              </a:buClr>
              <a:buSzPts val="2400"/>
              <a:buFont typeface="Economica"/>
              <a:buAutoNum type="arabicPeriod"/>
            </a:pPr>
            <a:r>
              <a:rPr lang="en" sz="1400" b="1" dirty="0">
                <a:solidFill>
                  <a:srgbClr val="666666"/>
                </a:solidFill>
                <a:latin typeface="Calibri" panose="020F0502020204030204" pitchFamily="34" charset="0"/>
                <a:ea typeface="Economica"/>
                <a:cs typeface="Calibri" panose="020F0502020204030204" pitchFamily="34" charset="0"/>
                <a:sym typeface="Economica"/>
              </a:rPr>
              <a:t>Increase high school graduation rates and higher education enrollment rates of participating schools.</a:t>
            </a:r>
            <a:endParaRPr sz="1400" b="1" dirty="0">
              <a:solidFill>
                <a:srgbClr val="666666"/>
              </a:solidFill>
              <a:latin typeface="Calibri" panose="020F0502020204030204" pitchFamily="34" charset="0"/>
              <a:ea typeface="Economica"/>
              <a:cs typeface="Calibri" panose="020F0502020204030204" pitchFamily="34" charset="0"/>
              <a:sym typeface="Economica"/>
            </a:endParaRPr>
          </a:p>
          <a:p>
            <a:pPr marL="457200" lvl="0" indent="-381000" algn="l" rtl="0">
              <a:lnSpc>
                <a:spcPct val="100000"/>
              </a:lnSpc>
              <a:spcBef>
                <a:spcPts val="0"/>
              </a:spcBef>
              <a:spcAft>
                <a:spcPts val="1200"/>
              </a:spcAft>
              <a:buClr>
                <a:srgbClr val="534949"/>
              </a:buClr>
              <a:buSzPts val="2400"/>
              <a:buFont typeface="Economica"/>
              <a:buAutoNum type="arabicPeriod"/>
            </a:pPr>
            <a:r>
              <a:rPr lang="en" sz="1400" b="1" dirty="0">
                <a:solidFill>
                  <a:srgbClr val="666666"/>
                </a:solidFill>
                <a:latin typeface="Calibri" panose="020F0502020204030204" pitchFamily="34" charset="0"/>
                <a:ea typeface="Economica"/>
                <a:cs typeface="Calibri" panose="020F0502020204030204" pitchFamily="34" charset="0"/>
                <a:sym typeface="Economica"/>
              </a:rPr>
              <a:t>Increase students' and families' knowledge of higher education options, preparation, and financing</a:t>
            </a:r>
            <a:r>
              <a:rPr lang="en" sz="1400" b="1" dirty="0">
                <a:solidFill>
                  <a:srgbClr val="534949"/>
                </a:solidFill>
                <a:latin typeface="Calibri" panose="020F0502020204030204" pitchFamily="34" charset="0"/>
                <a:ea typeface="Economica"/>
                <a:cs typeface="Calibri" panose="020F0502020204030204" pitchFamily="34" charset="0"/>
                <a:sym typeface="Economica"/>
              </a:rPr>
              <a:t>.</a:t>
            </a:r>
            <a:endParaRPr sz="2700" b="1" dirty="0">
              <a:solidFill>
                <a:srgbClr val="394450"/>
              </a:solidFill>
              <a:latin typeface="Calibri"/>
              <a:ea typeface="Calibri"/>
              <a:cs typeface="Calibri"/>
              <a:sym typeface="Calibri"/>
            </a:endParaRPr>
          </a:p>
          <a:p>
            <a:pPr marL="0" lvl="0" indent="0" algn="l" rtl="0">
              <a:lnSpc>
                <a:spcPct val="115000"/>
              </a:lnSpc>
              <a:spcBef>
                <a:spcPts val="0"/>
              </a:spcBef>
              <a:spcAft>
                <a:spcPts val="1600"/>
              </a:spcAft>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2057400" y="98359"/>
            <a:ext cx="5764028" cy="362997"/>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C35800"/>
              </a:buClr>
              <a:buSzPts val="3959"/>
              <a:buFont typeface="Calibri"/>
              <a:buNone/>
            </a:pPr>
            <a:r>
              <a:rPr lang="en" sz="1800" dirty="0">
                <a:solidFill>
                  <a:srgbClr val="000000"/>
                </a:solidFill>
                <a:latin typeface="Calibri" panose="020F0502020204030204" pitchFamily="34" charset="0"/>
                <a:cs typeface="Calibri" panose="020F0502020204030204" pitchFamily="34" charset="0"/>
              </a:rPr>
              <a:t>What GEAR UP offers for our families</a:t>
            </a:r>
            <a:endParaRPr sz="1800" dirty="0">
              <a:solidFill>
                <a:srgbClr val="000000"/>
              </a:solidFill>
              <a:latin typeface="Calibri" panose="020F0502020204030204" pitchFamily="34" charset="0"/>
              <a:cs typeface="Calibri" panose="020F0502020204030204" pitchFamily="34" charset="0"/>
            </a:endParaRPr>
          </a:p>
        </p:txBody>
      </p:sp>
      <p:sp>
        <p:nvSpPr>
          <p:cNvPr id="164" name="Google Shape;164;p23"/>
          <p:cNvSpPr txBox="1"/>
          <p:nvPr/>
        </p:nvSpPr>
        <p:spPr>
          <a:xfrm>
            <a:off x="435713" y="924641"/>
            <a:ext cx="6441206" cy="41205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rgbClr val="666666"/>
              </a:buClr>
              <a:buSzPts val="2900"/>
              <a:buFont typeface="Economica"/>
              <a:buChar char="•"/>
            </a:pPr>
            <a:r>
              <a:rPr lang="en"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College campus visits</a:t>
            </a:r>
            <a:endParaRPr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a:p>
            <a:pPr marL="457200" marR="0" lvl="0" indent="-457200" algn="l" rtl="0">
              <a:lnSpc>
                <a:spcPct val="150000"/>
              </a:lnSpc>
              <a:spcBef>
                <a:spcPts val="0"/>
              </a:spcBef>
              <a:spcAft>
                <a:spcPts val="0"/>
              </a:spcAft>
              <a:buClr>
                <a:srgbClr val="666666"/>
              </a:buClr>
              <a:buSzPts val="2900"/>
              <a:buFont typeface="Economica"/>
              <a:buChar char="•"/>
            </a:pPr>
            <a:r>
              <a:rPr lang="en"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College readiness family events</a:t>
            </a:r>
            <a:endParaRPr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a:p>
            <a:pPr marL="457200" marR="0" lvl="0" indent="-457200" algn="l" rtl="0">
              <a:lnSpc>
                <a:spcPct val="150000"/>
              </a:lnSpc>
              <a:spcBef>
                <a:spcPts val="0"/>
              </a:spcBef>
              <a:spcAft>
                <a:spcPts val="0"/>
              </a:spcAft>
              <a:buClr>
                <a:srgbClr val="666666"/>
              </a:buClr>
              <a:buSzPts val="2900"/>
              <a:buFont typeface="Economica"/>
              <a:buChar char="•"/>
            </a:pPr>
            <a:r>
              <a:rPr lang="en"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Exclusive Parent Leadership Academy</a:t>
            </a:r>
            <a:endParaRPr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a:p>
            <a:pPr marL="457200" marR="0" lvl="0" indent="-457200" algn="l" rtl="0">
              <a:lnSpc>
                <a:spcPct val="150000"/>
              </a:lnSpc>
              <a:spcBef>
                <a:spcPts val="0"/>
              </a:spcBef>
              <a:spcAft>
                <a:spcPts val="0"/>
              </a:spcAft>
              <a:buClr>
                <a:srgbClr val="666666"/>
              </a:buClr>
              <a:buSzPts val="2900"/>
              <a:buFont typeface="Economica"/>
              <a:buChar char="•"/>
            </a:pPr>
            <a:r>
              <a:rPr lang="en"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Professional mentoring for students</a:t>
            </a:r>
            <a:endParaRPr sz="20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a:p>
            <a:pPr marL="342900" marR="0" lvl="0" indent="-342900" algn="l" rtl="0">
              <a:lnSpc>
                <a:spcPct val="150000"/>
              </a:lnSpc>
              <a:spcBef>
                <a:spcPts val="0"/>
              </a:spcBef>
              <a:spcAft>
                <a:spcPts val="0"/>
              </a:spcAft>
              <a:buClr>
                <a:srgbClr val="666666"/>
              </a:buClr>
              <a:buSzPts val="2900"/>
              <a:buFont typeface="Economica"/>
              <a:buChar char="•"/>
            </a:pPr>
            <a:r>
              <a:rPr lang="en"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  Professional development for whole schoo</a:t>
            </a:r>
            <a:r>
              <a:rPr lang="en-US"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rPr>
              <a:t>l</a:t>
            </a:r>
            <a:endParaRPr sz="2000" b="1"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body" idx="1"/>
          </p:nvPr>
        </p:nvSpPr>
        <p:spPr>
          <a:xfrm>
            <a:off x="272321" y="952277"/>
            <a:ext cx="8520600" cy="3354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SzPts val="1800"/>
              <a:buNone/>
            </a:pPr>
            <a:r>
              <a:rPr lang="en" sz="2400" dirty="0">
                <a:solidFill>
                  <a:srgbClr val="666666"/>
                </a:solidFill>
                <a:latin typeface="Calibri" panose="020F0502020204030204" pitchFamily="34" charset="0"/>
                <a:ea typeface="Economica"/>
                <a:cs typeface="Calibri" panose="020F0502020204030204" pitchFamily="34" charset="0"/>
                <a:sym typeface="Economica"/>
              </a:rPr>
              <a:t>Find another family and discuss the following question: </a:t>
            </a:r>
            <a:endParaRPr sz="2400" dirty="0">
              <a:solidFill>
                <a:srgbClr val="666666"/>
              </a:solidFill>
              <a:latin typeface="Calibri" panose="020F0502020204030204" pitchFamily="34" charset="0"/>
              <a:ea typeface="Economica"/>
              <a:cs typeface="Calibri" panose="020F0502020204030204" pitchFamily="34" charset="0"/>
              <a:sym typeface="Economica"/>
            </a:endParaRPr>
          </a:p>
          <a:p>
            <a:pPr marL="0" lvl="0" indent="0" algn="ctr" rtl="0">
              <a:lnSpc>
                <a:spcPct val="115000"/>
              </a:lnSpc>
              <a:spcBef>
                <a:spcPts val="1600"/>
              </a:spcBef>
              <a:spcAft>
                <a:spcPts val="0"/>
              </a:spcAft>
              <a:buSzPts val="1800"/>
              <a:buNone/>
            </a:pPr>
            <a:r>
              <a:rPr lang="en" sz="2800" b="1" dirty="0">
                <a:solidFill>
                  <a:srgbClr val="666666"/>
                </a:solidFill>
                <a:latin typeface="Calibri" panose="020F0502020204030204" pitchFamily="34" charset="0"/>
                <a:ea typeface="Economica"/>
                <a:cs typeface="Calibri" panose="020F0502020204030204" pitchFamily="34" charset="0"/>
                <a:sym typeface="Economica"/>
              </a:rPr>
              <a:t>What are the benefits of continuing education</a:t>
            </a:r>
            <a:br>
              <a:rPr lang="en" sz="2800" b="1" dirty="0">
                <a:solidFill>
                  <a:srgbClr val="666666"/>
                </a:solidFill>
                <a:latin typeface="Calibri" panose="020F0502020204030204" pitchFamily="34" charset="0"/>
                <a:ea typeface="Economica"/>
                <a:cs typeface="Calibri" panose="020F0502020204030204" pitchFamily="34" charset="0"/>
                <a:sym typeface="Economica"/>
              </a:rPr>
            </a:br>
            <a:r>
              <a:rPr lang="en" sz="2800" b="1" dirty="0">
                <a:solidFill>
                  <a:srgbClr val="666666"/>
                </a:solidFill>
                <a:latin typeface="Calibri" panose="020F0502020204030204" pitchFamily="34" charset="0"/>
                <a:ea typeface="Economica"/>
                <a:cs typeface="Calibri" panose="020F0502020204030204" pitchFamily="34" charset="0"/>
                <a:sym typeface="Economica"/>
              </a:rPr>
              <a:t>after high school graduation?</a:t>
            </a:r>
            <a:endParaRPr sz="2800" b="1" dirty="0">
              <a:solidFill>
                <a:srgbClr val="666666"/>
              </a:solidFill>
              <a:latin typeface="Calibri" panose="020F0502020204030204" pitchFamily="34" charset="0"/>
              <a:ea typeface="Economica"/>
              <a:cs typeface="Calibri" panose="020F0502020204030204" pitchFamily="34" charset="0"/>
              <a:sym typeface="Economica"/>
            </a:endParaRPr>
          </a:p>
          <a:p>
            <a:pPr marL="0" lvl="0" indent="0" algn="ctr" rtl="0">
              <a:lnSpc>
                <a:spcPct val="115000"/>
              </a:lnSpc>
              <a:spcBef>
                <a:spcPts val="1600"/>
              </a:spcBef>
              <a:spcAft>
                <a:spcPts val="1600"/>
              </a:spcAft>
              <a:buSzPts val="1800"/>
              <a:buNone/>
            </a:pPr>
            <a:endParaRPr sz="2800" b="1" dirty="0">
              <a:solidFill>
                <a:srgbClr val="666666"/>
              </a:solidFill>
              <a:latin typeface="Economica"/>
              <a:ea typeface="Economica"/>
              <a:cs typeface="Economica"/>
              <a:sym typeface="Economica"/>
            </a:endParaRPr>
          </a:p>
        </p:txBody>
      </p:sp>
      <p:sp>
        <p:nvSpPr>
          <p:cNvPr id="2" name="Rectangle 1">
            <a:extLst>
              <a:ext uri="{FF2B5EF4-FFF2-40B4-BE49-F238E27FC236}">
                <a16:creationId xmlns:a16="http://schemas.microsoft.com/office/drawing/2014/main" id="{55A9B65A-C7DE-407F-899B-99DF35AB8D4B}"/>
              </a:ext>
            </a:extLst>
          </p:cNvPr>
          <p:cNvSpPr/>
          <p:nvPr/>
        </p:nvSpPr>
        <p:spPr>
          <a:xfrm>
            <a:off x="2086624" y="77995"/>
            <a:ext cx="1651414" cy="392159"/>
          </a:xfrm>
          <a:prstGeom prst="rect">
            <a:avLst/>
          </a:prstGeom>
        </p:spPr>
        <p:txBody>
          <a:bodyPr wrap="none">
            <a:spAutoFit/>
          </a:bodyPr>
          <a:lstStyle/>
          <a:p>
            <a:pPr lvl="0" algn="ctr">
              <a:lnSpc>
                <a:spcPct val="115000"/>
              </a:lnSpc>
              <a:buSzPts val="1800"/>
            </a:pPr>
            <a:r>
              <a:rPr lang="en-US" sz="1800" b="1" dirty="0">
                <a:latin typeface="Calibri" panose="020F0502020204030204" pitchFamily="34" charset="0"/>
                <a:ea typeface="Economica"/>
                <a:cs typeface="Calibri" panose="020F0502020204030204" pitchFamily="34" charset="0"/>
                <a:sym typeface="Economica"/>
              </a:rPr>
              <a:t>Turn and Talk…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body" idx="1"/>
          </p:nvPr>
        </p:nvSpPr>
        <p:spPr>
          <a:xfrm>
            <a:off x="2049348" y="30379"/>
            <a:ext cx="6102558" cy="456858"/>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SzPts val="1800"/>
              <a:buNone/>
            </a:pPr>
            <a:r>
              <a:rPr lang="en" sz="1800" b="1" dirty="0">
                <a:latin typeface="Calibri" panose="020F0502020204030204" pitchFamily="34" charset="0"/>
                <a:ea typeface="Economica"/>
                <a:cs typeface="Calibri" panose="020F0502020204030204" pitchFamily="34" charset="0"/>
                <a:sym typeface="Economica"/>
              </a:rPr>
              <a:t>Top 10 Reasons for Pursuing a Postsecondary Education (PSE) </a:t>
            </a:r>
            <a:endParaRPr sz="1800" b="1" dirty="0">
              <a:latin typeface="Calibri" panose="020F0502020204030204" pitchFamily="34" charset="0"/>
              <a:ea typeface="Economica"/>
              <a:cs typeface="Calibri" panose="020F0502020204030204" pitchFamily="34" charset="0"/>
              <a:sym typeface="Economica"/>
            </a:endParaRPr>
          </a:p>
        </p:txBody>
      </p:sp>
      <p:sp>
        <p:nvSpPr>
          <p:cNvPr id="176" name="Google Shape;176;p25"/>
          <p:cNvSpPr txBox="1"/>
          <p:nvPr/>
        </p:nvSpPr>
        <p:spPr>
          <a:xfrm>
            <a:off x="1077190" y="1643151"/>
            <a:ext cx="8089747" cy="607200"/>
          </a:xfrm>
          <a:prstGeom prst="rect">
            <a:avLst/>
          </a:prstGeom>
          <a:noFill/>
          <a:ln>
            <a:noFill/>
          </a:ln>
        </p:spPr>
        <p:txBody>
          <a:bodyPr spcFirstLastPara="1" wrap="square" lIns="91425" tIns="91425" rIns="91425" bIns="91425" anchor="t" anchorCtr="0">
            <a:noAutofit/>
          </a:bodyPr>
          <a:lstStyle/>
          <a:p>
            <a:pPr marL="457200" marR="0" lvl="0" indent="0"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Healthier Family Life (lower divorce rates, children achieve higher in school)</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
        <p:nvSpPr>
          <p:cNvPr id="177" name="Google Shape;177;p25"/>
          <p:cNvSpPr txBox="1"/>
          <p:nvPr/>
        </p:nvSpPr>
        <p:spPr>
          <a:xfrm>
            <a:off x="1475043" y="752894"/>
            <a:ext cx="5782024" cy="5130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850"/>
              <a:buFont typeface="Arial"/>
              <a:buNone/>
            </a:pPr>
            <a:r>
              <a:rPr lang="en" sz="1600" b="0" i="0" u="none" strike="noStrike" cap="none" dirty="0">
                <a:solidFill>
                  <a:srgbClr val="666666"/>
                </a:solidFill>
                <a:latin typeface="Calibri" panose="020F0502020204030204" pitchFamily="34" charset="0"/>
                <a:ea typeface="Calibri"/>
                <a:cs typeface="Calibri" panose="020F0502020204030204" pitchFamily="34" charset="0"/>
                <a:sym typeface="Calibri"/>
              </a:rPr>
              <a:t> </a:t>
            </a: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More in Lifetime Earnings</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
        <p:nvSpPr>
          <p:cNvPr id="178" name="Google Shape;178;p25"/>
          <p:cNvSpPr txBox="1"/>
          <p:nvPr/>
        </p:nvSpPr>
        <p:spPr>
          <a:xfrm>
            <a:off x="1545648" y="1181307"/>
            <a:ext cx="7501000" cy="4266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Higher Levels of Civic Engagement (vote, run for office, volunteer)</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
        <p:nvSpPr>
          <p:cNvPr id="179" name="Google Shape;179;p25"/>
          <p:cNvSpPr txBox="1"/>
          <p:nvPr/>
        </p:nvSpPr>
        <p:spPr>
          <a:xfrm>
            <a:off x="1541697" y="2155895"/>
            <a:ext cx="4326229" cy="483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Longer Life Expectancy</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
        <p:nvSpPr>
          <p:cNvPr id="180" name="Google Shape;180;p25"/>
          <p:cNvSpPr txBox="1"/>
          <p:nvPr/>
        </p:nvSpPr>
        <p:spPr>
          <a:xfrm>
            <a:off x="1542495" y="2369674"/>
            <a:ext cx="4970100" cy="44845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Better Mental and Physical Health</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
        <p:nvSpPr>
          <p:cNvPr id="181" name="Google Shape;181;p25"/>
          <p:cNvSpPr txBox="1"/>
          <p:nvPr/>
        </p:nvSpPr>
        <p:spPr>
          <a:xfrm>
            <a:off x="1538614" y="2838691"/>
            <a:ext cx="5118000" cy="284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Professional Mentors and a Lifetime Network</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
        <p:nvSpPr>
          <p:cNvPr id="182" name="Google Shape;182;p25"/>
          <p:cNvSpPr txBox="1"/>
          <p:nvPr/>
        </p:nvSpPr>
        <p:spPr>
          <a:xfrm>
            <a:off x="1552682" y="3317850"/>
            <a:ext cx="7443122" cy="284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Sense of Accomplishment and Independence</a:t>
            </a:r>
            <a:r>
              <a:rPr lang="en" sz="1600" b="0" i="0" u="none" strike="noStrike" cap="none" dirty="0">
                <a:solidFill>
                  <a:srgbClr val="666666"/>
                </a:solidFill>
                <a:latin typeface="Calibri" panose="020F0502020204030204" pitchFamily="34" charset="0"/>
                <a:ea typeface="Calibri"/>
                <a:cs typeface="Calibri" panose="020F0502020204030204" pitchFamily="34" charset="0"/>
                <a:sym typeface="Calibri"/>
              </a:rPr>
              <a:t> </a:t>
            </a:r>
            <a:endParaRPr sz="1600" b="0" i="0" u="none" strike="noStrike" cap="none" dirty="0">
              <a:solidFill>
                <a:srgbClr val="666666"/>
              </a:solidFill>
              <a:latin typeface="Calibri" panose="020F0502020204030204" pitchFamily="34" charset="0"/>
              <a:ea typeface="Open Sans"/>
              <a:cs typeface="Calibri" panose="020F0502020204030204" pitchFamily="34" charset="0"/>
              <a:sym typeface="Open Sans"/>
            </a:endParaRPr>
          </a:p>
        </p:txBody>
      </p:sp>
      <p:sp>
        <p:nvSpPr>
          <p:cNvPr id="183" name="Google Shape;183;p25"/>
          <p:cNvSpPr txBox="1"/>
          <p:nvPr/>
        </p:nvSpPr>
        <p:spPr>
          <a:xfrm>
            <a:off x="1545648" y="3741839"/>
            <a:ext cx="5279100" cy="284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Higher Job Satisfaction</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
        <p:nvSpPr>
          <p:cNvPr id="184" name="Google Shape;184;p25"/>
          <p:cNvSpPr txBox="1"/>
          <p:nvPr/>
        </p:nvSpPr>
        <p:spPr>
          <a:xfrm>
            <a:off x="1552682" y="4130247"/>
            <a:ext cx="4991100" cy="284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Increased Creativity and Problem Solving</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sp>
        <p:nvSpPr>
          <p:cNvPr id="185" name="Google Shape;185;p25"/>
          <p:cNvSpPr txBox="1"/>
          <p:nvPr/>
        </p:nvSpPr>
        <p:spPr>
          <a:xfrm>
            <a:off x="1545648" y="4551621"/>
            <a:ext cx="4694700" cy="284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2400"/>
              <a:buFont typeface="Arial"/>
              <a:buNone/>
            </a:pPr>
            <a:r>
              <a:rPr lang="en"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rPr>
              <a:t>Prepared for the Tech Economy</a:t>
            </a:r>
            <a:endParaRPr sz="1600" b="0" i="0" u="none" strike="noStrike" cap="none" dirty="0">
              <a:solidFill>
                <a:srgbClr val="666666"/>
              </a:solidFill>
              <a:latin typeface="Calibri" panose="020F0502020204030204" pitchFamily="34" charset="0"/>
              <a:ea typeface="Economica"/>
              <a:cs typeface="Calibri" panose="020F0502020204030204" pitchFamily="34" charset="0"/>
              <a:sym typeface="Economica"/>
            </a:endParaRPr>
          </a:p>
        </p:txBody>
      </p:sp>
      <p:pic>
        <p:nvPicPr>
          <p:cNvPr id="186" name="Google Shape;186;p25"/>
          <p:cNvPicPr preferRelativeResize="0"/>
          <p:nvPr/>
        </p:nvPicPr>
        <p:blipFill rotWithShape="1">
          <a:blip r:embed="rId3">
            <a:alphaModFix/>
          </a:blip>
          <a:srcRect l="21990" t="28854" r="29507" b="21929"/>
          <a:stretch/>
        </p:blipFill>
        <p:spPr>
          <a:xfrm>
            <a:off x="650499" y="1161175"/>
            <a:ext cx="602538" cy="607200"/>
          </a:xfrm>
          <a:prstGeom prst="rect">
            <a:avLst/>
          </a:prstGeom>
          <a:noFill/>
          <a:ln>
            <a:noFill/>
          </a:ln>
        </p:spPr>
      </p:pic>
      <p:pic>
        <p:nvPicPr>
          <p:cNvPr id="187" name="Google Shape;187;p25"/>
          <p:cNvPicPr preferRelativeResize="0"/>
          <p:nvPr/>
        </p:nvPicPr>
        <p:blipFill rotWithShape="1">
          <a:blip r:embed="rId4">
            <a:alphaModFix/>
          </a:blip>
          <a:srcRect/>
          <a:stretch/>
        </p:blipFill>
        <p:spPr>
          <a:xfrm>
            <a:off x="336775" y="1411475"/>
            <a:ext cx="1229975" cy="1082875"/>
          </a:xfrm>
          <a:prstGeom prst="rect">
            <a:avLst/>
          </a:prstGeom>
          <a:noFill/>
          <a:ln>
            <a:noFill/>
          </a:ln>
        </p:spPr>
      </p:pic>
      <p:pic>
        <p:nvPicPr>
          <p:cNvPr id="188" name="Google Shape;188;p25"/>
          <p:cNvPicPr preferRelativeResize="0"/>
          <p:nvPr/>
        </p:nvPicPr>
        <p:blipFill rotWithShape="1">
          <a:blip r:embed="rId5">
            <a:alphaModFix/>
          </a:blip>
          <a:srcRect/>
          <a:stretch/>
        </p:blipFill>
        <p:spPr>
          <a:xfrm>
            <a:off x="240645" y="1884835"/>
            <a:ext cx="1428425" cy="1321925"/>
          </a:xfrm>
          <a:prstGeom prst="rect">
            <a:avLst/>
          </a:prstGeom>
          <a:noFill/>
          <a:ln>
            <a:noFill/>
          </a:ln>
        </p:spPr>
      </p:pic>
      <p:pic>
        <p:nvPicPr>
          <p:cNvPr id="189" name="Google Shape;189;p25"/>
          <p:cNvPicPr preferRelativeResize="0"/>
          <p:nvPr/>
        </p:nvPicPr>
        <p:blipFill rotWithShape="1">
          <a:blip r:embed="rId6">
            <a:alphaModFix/>
          </a:blip>
          <a:srcRect/>
          <a:stretch/>
        </p:blipFill>
        <p:spPr>
          <a:xfrm>
            <a:off x="396257" y="487237"/>
            <a:ext cx="1126082" cy="1082875"/>
          </a:xfrm>
          <a:prstGeom prst="rect">
            <a:avLst/>
          </a:prstGeom>
          <a:noFill/>
          <a:ln>
            <a:noFill/>
          </a:ln>
        </p:spPr>
      </p:pic>
      <p:pic>
        <p:nvPicPr>
          <p:cNvPr id="190" name="Google Shape;190;p25"/>
          <p:cNvPicPr preferRelativeResize="0"/>
          <p:nvPr/>
        </p:nvPicPr>
        <p:blipFill rotWithShape="1">
          <a:blip r:embed="rId7">
            <a:alphaModFix/>
          </a:blip>
          <a:srcRect/>
          <a:stretch/>
        </p:blipFill>
        <p:spPr>
          <a:xfrm>
            <a:off x="396256" y="2509013"/>
            <a:ext cx="1188675" cy="1082875"/>
          </a:xfrm>
          <a:prstGeom prst="rect">
            <a:avLst/>
          </a:prstGeom>
          <a:noFill/>
          <a:ln>
            <a:noFill/>
          </a:ln>
        </p:spPr>
      </p:pic>
      <p:pic>
        <p:nvPicPr>
          <p:cNvPr id="191" name="Google Shape;191;p25"/>
          <p:cNvPicPr preferRelativeResize="0"/>
          <p:nvPr/>
        </p:nvPicPr>
        <p:blipFill rotWithShape="1">
          <a:blip r:embed="rId8">
            <a:alphaModFix/>
          </a:blip>
          <a:srcRect/>
          <a:stretch/>
        </p:blipFill>
        <p:spPr>
          <a:xfrm>
            <a:off x="322913" y="2888518"/>
            <a:ext cx="1359350" cy="1359350"/>
          </a:xfrm>
          <a:prstGeom prst="rect">
            <a:avLst/>
          </a:prstGeom>
          <a:noFill/>
          <a:ln>
            <a:noFill/>
          </a:ln>
        </p:spPr>
      </p:pic>
      <p:pic>
        <p:nvPicPr>
          <p:cNvPr id="192" name="Google Shape;192;p25"/>
          <p:cNvPicPr preferRelativeResize="0"/>
          <p:nvPr/>
        </p:nvPicPr>
        <p:blipFill rotWithShape="1">
          <a:blip r:embed="rId9">
            <a:alphaModFix/>
          </a:blip>
          <a:srcRect/>
          <a:stretch/>
        </p:blipFill>
        <p:spPr>
          <a:xfrm>
            <a:off x="364413" y="3510513"/>
            <a:ext cx="1276350" cy="1276350"/>
          </a:xfrm>
          <a:prstGeom prst="rect">
            <a:avLst/>
          </a:prstGeom>
          <a:noFill/>
          <a:ln>
            <a:noFill/>
          </a:ln>
        </p:spPr>
      </p:pic>
      <p:pic>
        <p:nvPicPr>
          <p:cNvPr id="193" name="Google Shape;193;p25"/>
          <p:cNvPicPr preferRelativeResize="0"/>
          <p:nvPr/>
        </p:nvPicPr>
        <p:blipFill rotWithShape="1">
          <a:blip r:embed="rId10">
            <a:alphaModFix/>
          </a:blip>
          <a:srcRect/>
          <a:stretch/>
        </p:blipFill>
        <p:spPr>
          <a:xfrm>
            <a:off x="288351" y="3747250"/>
            <a:ext cx="1418107" cy="1276350"/>
          </a:xfrm>
          <a:prstGeom prst="rect">
            <a:avLst/>
          </a:prstGeom>
          <a:noFill/>
          <a:ln>
            <a:noFill/>
          </a:ln>
        </p:spPr>
      </p:pic>
      <p:pic>
        <p:nvPicPr>
          <p:cNvPr id="194" name="Google Shape;194;p25"/>
          <p:cNvPicPr preferRelativeResize="0"/>
          <p:nvPr/>
        </p:nvPicPr>
        <p:blipFill rotWithShape="1">
          <a:blip r:embed="rId11">
            <a:alphaModFix/>
          </a:blip>
          <a:srcRect/>
          <a:stretch/>
        </p:blipFill>
        <p:spPr>
          <a:xfrm>
            <a:off x="830888" y="4631250"/>
            <a:ext cx="333025" cy="33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000"/>
                                        <p:tgtEl>
                                          <p:spTgt spid="1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 calcmode="lin" valueType="num">
                                      <p:cBhvr additive="base">
                                        <p:cTn id="12" dur="1000"/>
                                        <p:tgtEl>
                                          <p:spTgt spid="17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 calcmode="lin" valueType="num">
                                      <p:cBhvr additive="base">
                                        <p:cTn id="17" dur="1000"/>
                                        <p:tgtEl>
                                          <p:spTgt spid="186"/>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8"/>
                                        </p:tgtEl>
                                        <p:attrNameLst>
                                          <p:attrName>style.visibility</p:attrName>
                                        </p:attrNameLst>
                                      </p:cBhvr>
                                      <p:to>
                                        <p:strVal val="visible"/>
                                      </p:to>
                                    </p:set>
                                    <p:anim calcmode="lin" valueType="num">
                                      <p:cBhvr additive="base">
                                        <p:cTn id="22" dur="1000"/>
                                        <p:tgtEl>
                                          <p:spTgt spid="17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anim calcmode="lin" valueType="num">
                                      <p:cBhvr additive="base">
                                        <p:cTn id="27" dur="1000"/>
                                        <p:tgtEl>
                                          <p:spTgt spid="18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76"/>
                                        </p:tgtEl>
                                        <p:attrNameLst>
                                          <p:attrName>style.visibility</p:attrName>
                                        </p:attrNameLst>
                                      </p:cBhvr>
                                      <p:to>
                                        <p:strVal val="visible"/>
                                      </p:to>
                                    </p:set>
                                    <p:anim calcmode="lin" valueType="num">
                                      <p:cBhvr additive="base">
                                        <p:cTn id="32" dur="1000"/>
                                        <p:tgtEl>
                                          <p:spTgt spid="17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8"/>
                                        </p:tgtEl>
                                        <p:attrNameLst>
                                          <p:attrName>style.visibility</p:attrName>
                                        </p:attrNameLst>
                                      </p:cBhvr>
                                      <p:to>
                                        <p:strVal val="visible"/>
                                      </p:to>
                                    </p:set>
                                    <p:anim calcmode="lin" valueType="num">
                                      <p:cBhvr additive="base">
                                        <p:cTn id="37" dur="1000"/>
                                        <p:tgtEl>
                                          <p:spTgt spid="18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9"/>
                                        </p:tgtEl>
                                        <p:attrNameLst>
                                          <p:attrName>style.visibility</p:attrName>
                                        </p:attrNameLst>
                                      </p:cBhvr>
                                      <p:to>
                                        <p:strVal val="visible"/>
                                      </p:to>
                                    </p:set>
                                    <p:anim calcmode="lin" valueType="num">
                                      <p:cBhvr additive="base">
                                        <p:cTn id="42" dur="1000"/>
                                        <p:tgtEl>
                                          <p:spTgt spid="17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0"/>
                                        </p:tgtEl>
                                        <p:attrNameLst>
                                          <p:attrName>style.visibility</p:attrName>
                                        </p:attrNameLst>
                                      </p:cBhvr>
                                      <p:to>
                                        <p:strVal val="visible"/>
                                      </p:to>
                                    </p:set>
                                    <p:anim calcmode="lin" valueType="num">
                                      <p:cBhvr additive="base">
                                        <p:cTn id="47" dur="1000"/>
                                        <p:tgtEl>
                                          <p:spTgt spid="18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90"/>
                                        </p:tgtEl>
                                        <p:attrNameLst>
                                          <p:attrName>style.visibility</p:attrName>
                                        </p:attrNameLst>
                                      </p:cBhvr>
                                      <p:to>
                                        <p:strVal val="visible"/>
                                      </p:to>
                                    </p:set>
                                    <p:anim calcmode="lin" valueType="num">
                                      <p:cBhvr additive="base">
                                        <p:cTn id="52" dur="1000"/>
                                        <p:tgtEl>
                                          <p:spTgt spid="190"/>
                                        </p:tgtEl>
                                        <p:attrNameLst>
                                          <p:attrName>ppt_w</p:attrName>
                                        </p:attrNameLst>
                                      </p:cBhvr>
                                      <p:tavLst>
                                        <p:tav tm="0">
                                          <p:val>
                                            <p:strVal val="0"/>
                                          </p:val>
                                        </p:tav>
                                        <p:tav tm="100000">
                                          <p:val>
                                            <p:strVal val="#ppt_w"/>
                                          </p:val>
                                        </p:tav>
                                      </p:tavLst>
                                    </p:anim>
                                    <p:anim calcmode="lin" valueType="num">
                                      <p:cBhvr additive="base">
                                        <p:cTn id="53" dur="1000"/>
                                        <p:tgtEl>
                                          <p:spTgt spid="190"/>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81"/>
                                        </p:tgtEl>
                                        <p:attrNameLst>
                                          <p:attrName>style.visibility</p:attrName>
                                        </p:attrNameLst>
                                      </p:cBhvr>
                                      <p:to>
                                        <p:strVal val="visible"/>
                                      </p:to>
                                    </p:set>
                                    <p:anim calcmode="lin" valueType="num">
                                      <p:cBhvr additive="base">
                                        <p:cTn id="58" dur="1000"/>
                                        <p:tgtEl>
                                          <p:spTgt spid="181"/>
                                        </p:tgtEl>
                                        <p:attrNameLst>
                                          <p:attrName>ppt_w</p:attrName>
                                        </p:attrNameLst>
                                      </p:cBhvr>
                                      <p:tavLst>
                                        <p:tav tm="0">
                                          <p:val>
                                            <p:strVal val="0"/>
                                          </p:val>
                                        </p:tav>
                                        <p:tav tm="100000">
                                          <p:val>
                                            <p:strVal val="#ppt_w"/>
                                          </p:val>
                                        </p:tav>
                                      </p:tavLst>
                                    </p:anim>
                                    <p:anim calcmode="lin" valueType="num">
                                      <p:cBhvr additive="base">
                                        <p:cTn id="59" dur="1000"/>
                                        <p:tgtEl>
                                          <p:spTgt spid="181"/>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91"/>
                                        </p:tgtEl>
                                        <p:attrNameLst>
                                          <p:attrName>style.visibility</p:attrName>
                                        </p:attrNameLst>
                                      </p:cBhvr>
                                      <p:to>
                                        <p:strVal val="visible"/>
                                      </p:to>
                                    </p:set>
                                    <p:anim calcmode="lin" valueType="num">
                                      <p:cBhvr additive="base">
                                        <p:cTn id="64" dur="1000"/>
                                        <p:tgtEl>
                                          <p:spTgt spid="19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cBhvr additive="base">
                                        <p:cTn id="69" dur="1000"/>
                                        <p:tgtEl>
                                          <p:spTgt spid="18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192"/>
                                        </p:tgtEl>
                                        <p:attrNameLst>
                                          <p:attrName>style.visibility</p:attrName>
                                        </p:attrNameLst>
                                      </p:cBhvr>
                                      <p:to>
                                        <p:strVal val="visible"/>
                                      </p:to>
                                    </p:set>
                                    <p:anim calcmode="lin" valueType="num">
                                      <p:cBhvr additive="base">
                                        <p:cTn id="74" dur="1000"/>
                                        <p:tgtEl>
                                          <p:spTgt spid="192"/>
                                        </p:tgtEl>
                                        <p:attrNameLst>
                                          <p:attrName>ppt_x</p:attrName>
                                        </p:attrNameLst>
                                      </p:cBhvr>
                                      <p:tavLst>
                                        <p:tav tm="0">
                                          <p:val>
                                            <p:strVal val="#ppt_x-1"/>
                                          </p:val>
                                        </p:tav>
                                        <p:tav tm="100000">
                                          <p:val>
                                            <p:strVal val="#ppt_x"/>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000"/>
                                        <p:tgtEl>
                                          <p:spTgt spid="183"/>
                                        </p:tgtEl>
                                        <p:attrNameLst>
                                          <p:attrName>ppt_x</p:attrName>
                                        </p:attrNameLst>
                                      </p:cBhvr>
                                      <p:tavLst>
                                        <p:tav tm="0">
                                          <p:val>
                                            <p:strVal val="#ppt_x-1"/>
                                          </p:val>
                                        </p:tav>
                                        <p:tav tm="100000">
                                          <p:val>
                                            <p:strVal val="#ppt_x"/>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193"/>
                                        </p:tgtEl>
                                        <p:attrNameLst>
                                          <p:attrName>style.visibility</p:attrName>
                                        </p:attrNameLst>
                                      </p:cBhvr>
                                      <p:to>
                                        <p:strVal val="visible"/>
                                      </p:to>
                                    </p:set>
                                    <p:anim calcmode="lin" valueType="num">
                                      <p:cBhvr additive="base">
                                        <p:cTn id="84" dur="1000"/>
                                        <p:tgtEl>
                                          <p:spTgt spid="19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184"/>
                                        </p:tgtEl>
                                        <p:attrNameLst>
                                          <p:attrName>style.visibility</p:attrName>
                                        </p:attrNameLst>
                                      </p:cBhvr>
                                      <p:to>
                                        <p:strVal val="visible"/>
                                      </p:to>
                                    </p:set>
                                    <p:anim calcmode="lin" valueType="num">
                                      <p:cBhvr additive="base">
                                        <p:cTn id="89" dur="1000"/>
                                        <p:tgtEl>
                                          <p:spTgt spid="18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000"/>
                                        <p:tgtEl>
                                          <p:spTgt spid="19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85"/>
                                        </p:tgtEl>
                                        <p:attrNameLst>
                                          <p:attrName>style.visibility</p:attrName>
                                        </p:attrNameLst>
                                      </p:cBhvr>
                                      <p:to>
                                        <p:strVal val="visible"/>
                                      </p:to>
                                    </p:set>
                                    <p:anim calcmode="lin" valueType="num">
                                      <p:cBhvr additive="base">
                                        <p:cTn id="99" dur="1000"/>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988001" y="0"/>
            <a:ext cx="7021200" cy="298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3"/>
              </a:buClr>
              <a:buSzPts val="5000"/>
              <a:buFont typeface="Impact"/>
              <a:buNone/>
            </a:pPr>
            <a:endParaRPr sz="5000" dirty="0"/>
          </a:p>
          <a:p>
            <a:pPr marL="0" lvl="0" indent="0" algn="r" rtl="0">
              <a:lnSpc>
                <a:spcPct val="100000"/>
              </a:lnSpc>
              <a:spcBef>
                <a:spcPts val="0"/>
              </a:spcBef>
              <a:spcAft>
                <a:spcPts val="0"/>
              </a:spcAft>
              <a:buClr>
                <a:schemeClr val="accent3"/>
              </a:buClr>
              <a:buSzPts val="5000"/>
              <a:buFont typeface="Impact"/>
              <a:buNone/>
            </a:pPr>
            <a:endParaRPr sz="5000" dirty="0"/>
          </a:p>
          <a:p>
            <a:pPr marL="0" lvl="0" indent="0" algn="r" rtl="0">
              <a:lnSpc>
                <a:spcPct val="100000"/>
              </a:lnSpc>
              <a:spcBef>
                <a:spcPts val="0"/>
              </a:spcBef>
              <a:spcAft>
                <a:spcPts val="0"/>
              </a:spcAft>
              <a:buClr>
                <a:schemeClr val="accent3"/>
              </a:buClr>
              <a:buSzPts val="5000"/>
              <a:buFont typeface="Impact"/>
              <a:buNone/>
            </a:pPr>
            <a:endParaRPr sz="5000" dirty="0"/>
          </a:p>
          <a:p>
            <a:pPr marL="0" lvl="0" indent="0" algn="r" rtl="0">
              <a:lnSpc>
                <a:spcPct val="100000"/>
              </a:lnSpc>
              <a:spcBef>
                <a:spcPts val="0"/>
              </a:spcBef>
              <a:spcAft>
                <a:spcPts val="0"/>
              </a:spcAft>
              <a:buClr>
                <a:schemeClr val="accent3"/>
              </a:buClr>
              <a:buSzPts val="5000"/>
              <a:buFont typeface="Impact"/>
              <a:buNone/>
            </a:pPr>
            <a:endParaRPr sz="5000" dirty="0"/>
          </a:p>
          <a:p>
            <a:pPr marL="0" lvl="0" indent="0" algn="ctr" rtl="0">
              <a:lnSpc>
                <a:spcPct val="100000"/>
              </a:lnSpc>
              <a:spcBef>
                <a:spcPts val="0"/>
              </a:spcBef>
              <a:spcAft>
                <a:spcPts val="0"/>
              </a:spcAft>
              <a:buClr>
                <a:schemeClr val="accent3"/>
              </a:buClr>
              <a:buSzPts val="5000"/>
              <a:buFont typeface="Impact"/>
              <a:buNone/>
            </a:pPr>
            <a:r>
              <a:rPr lang="en" sz="5000" b="1" dirty="0">
                <a:latin typeface="Calibri" panose="020F0502020204030204" pitchFamily="34" charset="0"/>
                <a:cs typeface="Calibri" panose="020F0502020204030204" pitchFamily="34" charset="0"/>
              </a:rPr>
              <a:t>How much is a college degree worth? </a:t>
            </a:r>
            <a:endParaRPr sz="50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7"/>
          <p:cNvPicPr preferRelativeResize="0"/>
          <p:nvPr/>
        </p:nvPicPr>
        <p:blipFill rotWithShape="1">
          <a:blip r:embed="rId3">
            <a:alphaModFix/>
          </a:blip>
          <a:srcRect/>
          <a:stretch/>
        </p:blipFill>
        <p:spPr>
          <a:xfrm>
            <a:off x="408603" y="850331"/>
            <a:ext cx="8132600" cy="4286548"/>
          </a:xfrm>
          <a:prstGeom prst="rect">
            <a:avLst/>
          </a:prstGeom>
          <a:noFill/>
          <a:ln>
            <a:noFill/>
          </a:ln>
        </p:spPr>
      </p:pic>
      <p:sp>
        <p:nvSpPr>
          <p:cNvPr id="209" name="Google Shape;209;p27"/>
          <p:cNvSpPr txBox="1">
            <a:spLocks noGrp="1"/>
          </p:cNvSpPr>
          <p:nvPr>
            <p:ph type="title"/>
          </p:nvPr>
        </p:nvSpPr>
        <p:spPr>
          <a:xfrm>
            <a:off x="2072566" y="119532"/>
            <a:ext cx="7764701" cy="364565"/>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4200"/>
              <a:buNone/>
            </a:pPr>
            <a:r>
              <a:rPr lang="en" sz="1500" dirty="0">
                <a:solidFill>
                  <a:srgbClr val="000000"/>
                </a:solidFill>
                <a:latin typeface="Calibri" panose="020F0502020204030204" pitchFamily="34" charset="0"/>
                <a:cs typeface="Calibri" panose="020F0502020204030204" pitchFamily="34" charset="0"/>
              </a:rPr>
              <a:t>Median Lifetime/Annual Earnings &amp; Typical Time Commitment per Education Level</a:t>
            </a:r>
            <a:endParaRPr sz="1500"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1386</Words>
  <Application>Microsoft Office PowerPoint</Application>
  <PresentationFormat>On-screen Show (16:9)</PresentationFormat>
  <Paragraphs>151</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vt:lpstr>
      <vt:lpstr>Impact</vt:lpstr>
      <vt:lpstr>Economica</vt:lpstr>
      <vt:lpstr>Cabin</vt:lpstr>
      <vt:lpstr>Dosis</vt:lpstr>
      <vt:lpstr>Arial</vt:lpstr>
      <vt:lpstr>Lato</vt:lpstr>
      <vt:lpstr>Avenir</vt:lpstr>
      <vt:lpstr>Raleway</vt:lpstr>
      <vt:lpstr>Streamline</vt:lpstr>
      <vt:lpstr>Family Night</vt:lpstr>
      <vt:lpstr>PowerPoint Presentation</vt:lpstr>
      <vt:lpstr>Agenda</vt:lpstr>
      <vt:lpstr>What is GEAR UP? Why are we here? </vt:lpstr>
      <vt:lpstr>What GEAR UP offers for our families</vt:lpstr>
      <vt:lpstr>PowerPoint Presentation</vt:lpstr>
      <vt:lpstr>PowerPoint Presentation</vt:lpstr>
      <vt:lpstr>    How much is a college degree worth? </vt:lpstr>
      <vt:lpstr>Median Lifetime/Annual Earnings &amp; Typical Time Commitment per Education Level</vt:lpstr>
      <vt:lpstr>Types of PSE (Postsecondary Education) </vt:lpstr>
      <vt:lpstr>Career Interest Survey </vt:lpstr>
      <vt:lpstr> Click “Learn About Yourself”</vt:lpstr>
      <vt:lpstr>Click “The Career Key”</vt:lpstr>
      <vt:lpstr>PowerPoint Presentation</vt:lpstr>
      <vt:lpstr>PowerPoint Presentation</vt:lpstr>
      <vt:lpstr>Click "View Careers”</vt:lpstr>
      <vt:lpstr> Choose two possible matches that you may be interested in.   Copy the information for the top two choices in your trading cards.</vt:lpstr>
      <vt:lpstr> Read "What They Do”.   And add a little information that you think makes this career choice perfect for you!   Is there anything you are not excited about? Add that to your trading card as well! Is there another career choice that you like better?  </vt:lpstr>
      <vt:lpstr>Now Read “Is This For You?” Add a little information that you think makes this career choice perfect for you!  Is there anything you are not excited about? Add that to you trading card as well! </vt:lpstr>
      <vt:lpstr>Discussion &amp; Results</vt:lpstr>
      <vt:lpstr>What is Oklahoma’s Promise?</vt:lpstr>
      <vt:lpstr>PowerPoint Presentation</vt:lpstr>
      <vt:lpstr>Useful resources: </vt:lpstr>
      <vt:lpstr>I Used to Think… But, NOW I Know…</vt:lpstr>
      <vt:lpstr>Rapid Feedback Forms Questions?  Prizes?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Janaye</dc:creator>
  <cp:lastModifiedBy>Hoang, Ada C.</cp:lastModifiedBy>
  <cp:revision>15</cp:revision>
  <dcterms:modified xsi:type="dcterms:W3CDTF">2019-09-30T21:42:30Z</dcterms:modified>
</cp:coreProperties>
</file>