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74" r:id="rId2"/>
    <p:sldMasterId id="2147483677" r:id="rId3"/>
    <p:sldMasterId id="2147483678" r:id="rId4"/>
    <p:sldMasterId id="2147483681" r:id="rId5"/>
    <p:sldMasterId id="2147483683" r:id="rId6"/>
    <p:sldMasterId id="2147483685" r:id="rId7"/>
    <p:sldMasterId id="2147483697" r:id="rId8"/>
  </p:sldMasterIdLst>
  <p:notesMasterIdLst>
    <p:notesMasterId r:id="rId23"/>
  </p:notesMasterIdLst>
  <p:sldIdLst>
    <p:sldId id="256" r:id="rId9"/>
    <p:sldId id="395" r:id="rId10"/>
    <p:sldId id="267" r:id="rId11"/>
    <p:sldId id="268" r:id="rId12"/>
    <p:sldId id="391" r:id="rId13"/>
    <p:sldId id="396" r:id="rId14"/>
    <p:sldId id="397" r:id="rId15"/>
    <p:sldId id="398" r:id="rId16"/>
    <p:sldId id="399" r:id="rId17"/>
    <p:sldId id="400" r:id="rId18"/>
    <p:sldId id="401" r:id="rId19"/>
    <p:sldId id="402" r:id="rId20"/>
    <p:sldId id="403" r:id="rId21"/>
    <p:sldId id="404" r:id="rId22"/>
  </p:sldIdLst>
  <p:sldSz cx="9144000" cy="5143500" type="screen16x9"/>
  <p:notesSz cx="6858000" cy="9144000"/>
  <p:embeddedFontLst>
    <p:embeddedFont>
      <p:font typeface="Arial Black" panose="020B0A04020102020204" pitchFamily="34" charset="0"/>
      <p:bold r:id="rId24"/>
    </p:embeddedFont>
    <p:embeddedFont>
      <p:font typeface="Constantia" panose="02030602050306030303" pitchFamily="18" charset="0"/>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Merriweather Sans" pitchFamily="2" charset="0"/>
      <p:regular r:id="rId33"/>
      <p:bold r:id="rId34"/>
      <p:italic r:id="rId35"/>
      <p:boldItalic r:id="rId36"/>
    </p:embeddedFont>
    <p:embeddedFont>
      <p:font typeface="Tahoma" panose="020B0604030504040204" pitchFamily="34" charset="0"/>
      <p:regular r:id="rId37"/>
      <p:bold r:id="rId38"/>
    </p:embeddedFont>
    <p:embeddedFont>
      <p:font typeface="Wingdings 2" panose="05020102010507070707" pitchFamily="18" charset="2"/>
      <p:regular r:id="rId39"/>
    </p:embeddedFont>
  </p:embeddedFontLst>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AE5506-334D-43FF-B63F-39C17191B6CB}" v="1" dt="2026-04-06T18:13:18.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800"/>
    <p:restoredTop sz="94597"/>
  </p:normalViewPr>
  <p:slideViewPr>
    <p:cSldViewPr snapToGrid="0">
      <p:cViewPr varScale="1">
        <p:scale>
          <a:sx n="193" d="100"/>
          <a:sy n="193" d="100"/>
        </p:scale>
        <p:origin x="116" y="2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3.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8.fntdata"/><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MaDO99ncRr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lamboyanfoundation.org/real/#:~:text=At%20Flamboyan%2C%20we%20have%20seen,5)%20advocate%20for%20their%20needs.&#16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 name="Google Shape;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edee3ec450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edee3ec450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3972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edee3ec450_1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2edee3ec450_1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K20 Center. (n.d.). GEAR UP overview. [Video]. </a:t>
            </a:r>
            <a:r>
              <a:rPr lang="en" u="sng" dirty="0">
                <a:solidFill>
                  <a:schemeClr val="hlink"/>
                </a:solidFill>
                <a:hlinkClick r:id="rId3"/>
              </a:rPr>
              <a:t>https://www.youtube.com/watch?v=MaDO99ncRrk</a:t>
            </a:r>
            <a:endParaRPr dirty="0"/>
          </a:p>
        </p:txBody>
      </p:sp>
      <p:sp>
        <p:nvSpPr>
          <p:cNvPr id="99" name="Google Shape;99;g2edee3ec450_1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extLst>
      <p:ext uri="{BB962C8B-B14F-4D97-AF65-F5344CB8AC3E}">
        <p14:creationId xmlns:p14="http://schemas.microsoft.com/office/powerpoint/2010/main" val="85066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dee3ec450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edee3ec450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Real family engagement. (2024, April 9). </a:t>
            </a:r>
            <a:r>
              <a:rPr lang="en-US" sz="1800" b="0" i="0" u="none" strike="noStrike" dirty="0" err="1">
                <a:solidFill>
                  <a:srgbClr val="000000"/>
                </a:solidFill>
                <a:effectLst/>
                <a:latin typeface="Arial" panose="020B0604020202020204" pitchFamily="34" charset="0"/>
              </a:rPr>
              <a:t>Flamboyan</a:t>
            </a:r>
            <a:r>
              <a:rPr lang="en-US" sz="1800" b="0" i="0" u="none" strike="noStrike" dirty="0">
                <a:solidFill>
                  <a:srgbClr val="000000"/>
                </a:solidFill>
                <a:effectLst/>
                <a:latin typeface="Arial" panose="020B0604020202020204" pitchFamily="34" charset="0"/>
              </a:rPr>
              <a:t>.  </a:t>
            </a:r>
            <a:r>
              <a:rPr lang="en-US" sz="1800" b="0" i="0" u="sng" strike="noStrike" dirty="0">
                <a:solidFill>
                  <a:srgbClr val="2200CC"/>
                </a:solidFill>
                <a:effectLst/>
                <a:latin typeface="Arial" panose="020B0604020202020204" pitchFamily="34" charset="0"/>
                <a:hlinkClick r:id="rId3"/>
              </a:rPr>
              <a:t>https://flamboyanfoundation.org/real/#:~:text=At%20Flamboyan%2C%20we%20have%20seen,5)%20advocate%20for%20their%20needs. </a:t>
            </a:r>
            <a:endParaRPr lang="en-US" b="0" dirty="0">
              <a:effectLst/>
            </a:endParaRPr>
          </a:p>
        </p:txBody>
      </p:sp>
    </p:spTree>
    <p:extLst>
      <p:ext uri="{BB962C8B-B14F-4D97-AF65-F5344CB8AC3E}">
        <p14:creationId xmlns:p14="http://schemas.microsoft.com/office/powerpoint/2010/main" val="3626862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edee3ec450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edee3ec450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I used to think…but now I know. Strategies. https://learn.k20center.ou.edu/strategy</a:t>
            </a:r>
            <a:r>
              <a:rPr lang="en-US" sz="1800" b="0" i="0" u="none" strike="noStrike">
                <a:solidFill>
                  <a:srgbClr val="000000"/>
                </a:solidFill>
                <a:effectLst/>
                <a:latin typeface="Calibri" panose="020F0502020204030204" pitchFamily="34" charset="0"/>
              </a:rPr>
              <a:t>/137</a:t>
            </a:r>
          </a:p>
          <a:p>
            <a:pPr marL="0" lvl="0" indent="0" algn="l" rtl="0">
              <a:spcBef>
                <a:spcPts val="0"/>
              </a:spcBef>
              <a:spcAft>
                <a:spcPts val="0"/>
              </a:spcAft>
              <a:buNone/>
            </a:pPr>
            <a:r>
              <a:rPr lang="en-US" sz="1800" b="0" i="0" u="none" strike="noStrike">
                <a:solidFill>
                  <a:srgbClr val="000000"/>
                </a:solidFill>
                <a:effectLst/>
                <a:latin typeface="Calibri" panose="020F0502020204030204" pitchFamily="34" charset="0"/>
              </a:rPr>
              <a:t> </a:t>
            </a:r>
            <a:endParaRPr dirty="0"/>
          </a:p>
        </p:txBody>
      </p:sp>
    </p:spTree>
    <p:extLst>
      <p:ext uri="{BB962C8B-B14F-4D97-AF65-F5344CB8AC3E}">
        <p14:creationId xmlns:p14="http://schemas.microsoft.com/office/powerpoint/2010/main" val="287857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79b6f6bfd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279b6f6bfd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32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600" b="1" dirty="0"/>
              <a:t>Family Feud Template</a:t>
            </a:r>
          </a:p>
          <a:p>
            <a:pPr marL="228600" indent="-228600"/>
            <a:r>
              <a:rPr lang="en-CA" altLang="en-US" sz="1600" dirty="0"/>
              <a:t>Introduction Slide – The Countdown!</a:t>
            </a:r>
          </a:p>
          <a:p>
            <a:pPr marL="228600" indent="-228600"/>
            <a:r>
              <a:rPr lang="en-CA" altLang="en-US" sz="1600" dirty="0"/>
              <a:t>Genially Link: https://</a:t>
            </a:r>
            <a:r>
              <a:rPr lang="en-CA" altLang="en-US" sz="1600" dirty="0" err="1"/>
              <a:t>view.genially.com</a:t>
            </a:r>
            <a:r>
              <a:rPr lang="en-CA" altLang="en-US" sz="1600"/>
              <a:t>/668c54cbfdbf10001483b824/interactive-content-family-feud-life-family-overview</a:t>
            </a:r>
            <a:endParaRPr lang="en-CA" altLang="en-US" sz="1600" dirty="0"/>
          </a:p>
        </p:txBody>
      </p:sp>
    </p:spTree>
    <p:extLst>
      <p:ext uri="{BB962C8B-B14F-4D97-AF65-F5344CB8AC3E}">
        <p14:creationId xmlns:p14="http://schemas.microsoft.com/office/powerpoint/2010/main" val="3408765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0" dirty="0">
                <a:solidFill>
                  <a:schemeClr val="bg1"/>
                </a:solidFill>
                <a:effectLst/>
              </a:rPr>
              <a:t>1. Earn more than $1 million in your lifetime 2. Connect with peers and mentors 3. Increase your job options 4. Be happier in your job 5. More likely to be employed 6. Be prepared for success in technology-driven world 7. Understand the world better 8. Make a difference in your community 9. Live longer and healthier 10. More satisfying family life</a:t>
            </a:r>
          </a:p>
        </p:txBody>
      </p:sp>
    </p:spTree>
    <p:extLst>
      <p:ext uri="{BB962C8B-B14F-4D97-AF65-F5344CB8AC3E}">
        <p14:creationId xmlns:p14="http://schemas.microsoft.com/office/powerpoint/2010/main" val="43613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edee3ec45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g2edee3ec45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
            </a:br>
            <a:endParaRPr sz="1200" b="0" i="0" u="none" strike="noStrike">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b="0"/>
          </a:p>
        </p:txBody>
      </p:sp>
      <p:sp>
        <p:nvSpPr>
          <p:cNvPr id="57" name="Google Shape;57;g2edee3ec45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101631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edee3ec45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edee3ec45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64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edee3ec45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edee3ec45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440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edee3ec450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2edee3ec450_1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a:p>
        </p:txBody>
      </p:sp>
      <p:sp>
        <p:nvSpPr>
          <p:cNvPr id="78" name="Google Shape;78;g2edee3ec450_1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21705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edee3ec450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edee3ec45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2668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 Dark" type="tx">
  <p:cSld name="Blank - Dark">
    <p:bg>
      <p:bgPr>
        <a:solidFill>
          <a:schemeClr val="lt1"/>
        </a:solidFill>
        <a:effectLst/>
      </p:bgPr>
    </p:bg>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41406020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39"/>
          <p:cNvSpPr txBox="1">
            <a:spLocks noGrp="1"/>
          </p:cNvSpPr>
          <p:nvPr>
            <p:ph type="body" idx="1"/>
          </p:nvPr>
        </p:nvSpPr>
        <p:spPr>
          <a:xfrm>
            <a:off x="3575050" y="1428750"/>
            <a:ext cx="5111750" cy="3257550"/>
          </a:xfrm>
          <a:prstGeom prst="rect">
            <a:avLst/>
          </a:prstGeom>
          <a:noFill/>
          <a:ln>
            <a:noFill/>
          </a:ln>
        </p:spPr>
        <p:txBody>
          <a:bodyPr spcFirstLastPara="1" wrap="square" lIns="91425" tIns="0" rIns="91425" bIns="45700" anchor="t" anchorCtr="0">
            <a:noAutofit/>
          </a:bodyPr>
          <a:lstStyle>
            <a:lvl1pPr marL="257175" marR="0" lvl="0" indent="-224006" algn="l" rtl="0">
              <a:spcBef>
                <a:spcPts val="316"/>
              </a:spcBef>
              <a:spcAft>
                <a:spcPts val="0"/>
              </a:spcAft>
              <a:buClr>
                <a:schemeClr val="dk1"/>
              </a:buClr>
              <a:buSzPts val="2671"/>
              <a:buFont typeface="Arial"/>
              <a:buChar char="•"/>
              <a:defRPr sz="1582" b="0" i="0" u="none" strike="noStrike" cap="none">
                <a:solidFill>
                  <a:schemeClr val="dk1"/>
                </a:solidFill>
                <a:latin typeface="Calibri"/>
                <a:ea typeface="Calibri"/>
                <a:cs typeface="Calibri"/>
                <a:sym typeface="Calibri"/>
              </a:defRPr>
            </a:lvl1pPr>
            <a:lvl2pPr marL="514350" marR="0" lvl="1" indent="-175040" algn="l" rtl="0">
              <a:spcBef>
                <a:spcPts val="293"/>
              </a:spcBef>
              <a:spcAft>
                <a:spcPts val="0"/>
              </a:spcAft>
              <a:buClr>
                <a:schemeClr val="accent1"/>
              </a:buClr>
              <a:buSzPts val="1301"/>
              <a:buFont typeface="Merriweather Sans"/>
              <a:buChar char="➤"/>
              <a:defRPr sz="1463" b="0" i="0" u="none" strike="noStrike" cap="none">
                <a:solidFill>
                  <a:srgbClr val="910D28"/>
                </a:solidFill>
                <a:latin typeface="Calibri"/>
                <a:ea typeface="Calibri"/>
                <a:cs typeface="Calibri"/>
                <a:sym typeface="Calibri"/>
              </a:defRPr>
            </a:lvl2pPr>
            <a:lvl3pPr marL="771525" marR="0" lvl="2" indent="-188369" algn="l" rtl="0">
              <a:spcBef>
                <a:spcPts val="269"/>
              </a:spcBef>
              <a:spcAft>
                <a:spcPts val="0"/>
              </a:spcAft>
              <a:buClr>
                <a:schemeClr val="accent2"/>
              </a:buClr>
              <a:buSzPts val="1674"/>
              <a:buFont typeface="Merriweather Sans"/>
              <a:buChar char="-"/>
              <a:defRPr sz="1345" b="0" i="0" u="none" strike="noStrike" cap="none">
                <a:solidFill>
                  <a:schemeClr val="accent2"/>
                </a:solidFill>
                <a:latin typeface="Calibri"/>
                <a:ea typeface="Calibri"/>
                <a:cs typeface="Calibri"/>
                <a:sym typeface="Calibri"/>
              </a:defRPr>
            </a:lvl3pPr>
            <a:lvl4pPr marL="1028700" marR="0" lvl="3" indent="-174302" algn="l" rtl="0">
              <a:spcBef>
                <a:spcPts val="222"/>
              </a:spcBef>
              <a:spcAft>
                <a:spcPts val="0"/>
              </a:spcAft>
              <a:buClr>
                <a:schemeClr val="accent2"/>
              </a:buClr>
              <a:buSzPts val="1280"/>
              <a:buFont typeface="Merriweather Sans"/>
              <a:buChar char="-"/>
              <a:defRPr sz="1108" b="0" i="0" u="none" strike="noStrike" cap="none">
                <a:solidFill>
                  <a:schemeClr val="accent2"/>
                </a:solidFill>
                <a:latin typeface="Calibri"/>
                <a:ea typeface="Calibri"/>
                <a:cs typeface="Calibri"/>
                <a:sym typeface="Calibri"/>
              </a:defRPr>
            </a:lvl4pPr>
            <a:lvl5pPr marL="1285875" marR="0" lvl="4" indent="-171029" algn="l" rtl="0">
              <a:spcBef>
                <a:spcPts val="206"/>
              </a:spcBef>
              <a:spcAft>
                <a:spcPts val="0"/>
              </a:spcAft>
              <a:buClr>
                <a:schemeClr val="accent2"/>
              </a:buClr>
              <a:buSzPts val="1188"/>
              <a:buFont typeface="Merriweather Sans"/>
              <a:buChar char="-"/>
              <a:defRPr sz="1028" b="0" i="0" u="none" strike="noStrike" cap="none">
                <a:solidFill>
                  <a:schemeClr val="accent2"/>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
        <p:nvSpPr>
          <p:cNvPr id="37" name="Google Shape;37;p39"/>
          <p:cNvSpPr txBox="1">
            <a:spLocks noGrp="1"/>
          </p:cNvSpPr>
          <p:nvPr>
            <p:ph type="title"/>
          </p:nvPr>
        </p:nvSpPr>
        <p:spPr>
          <a:xfrm>
            <a:off x="457200" y="528066"/>
            <a:ext cx="8229600" cy="857250"/>
          </a:xfrm>
          <a:prstGeom prst="rect">
            <a:avLst/>
          </a:prstGeom>
          <a:noFill/>
          <a:ln>
            <a:noFill/>
          </a:ln>
        </p:spPr>
        <p:txBody>
          <a:bodyPr spcFirstLastPara="1" wrap="square" lIns="91425" tIns="65000" rIns="91425" bIns="45700" anchor="b" anchorCtr="0">
            <a:noAutofit/>
          </a:bodyPr>
          <a:lstStyle>
            <a:lvl1pPr marR="0" lvl="0" algn="l" rtl="0">
              <a:spcBef>
                <a:spcPts val="0"/>
              </a:spcBef>
              <a:spcAft>
                <a:spcPts val="0"/>
              </a:spcAft>
              <a:buClr>
                <a:srgbClr val="5C8C30"/>
              </a:buClr>
              <a:buSzPts val="4992"/>
              <a:buFont typeface="Calibri"/>
              <a:buNone/>
              <a:defRPr sz="2808" b="1" i="0" u="none" strike="noStrike" cap="none">
                <a:solidFill>
                  <a:srgbClr val="5C8C30"/>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38" name="Google Shape;38;p39"/>
          <p:cNvSpPr txBox="1">
            <a:spLocks noGrp="1"/>
          </p:cNvSpPr>
          <p:nvPr>
            <p:ph type="body" idx="2"/>
          </p:nvPr>
        </p:nvSpPr>
        <p:spPr>
          <a:xfrm>
            <a:off x="457200" y="1428750"/>
            <a:ext cx="3124200" cy="3257550"/>
          </a:xfrm>
          <a:prstGeom prst="rect">
            <a:avLst/>
          </a:prstGeom>
          <a:noFill/>
          <a:ln>
            <a:noFill/>
          </a:ln>
        </p:spPr>
        <p:txBody>
          <a:bodyPr spcFirstLastPara="1" wrap="square" lIns="91425" tIns="0" rIns="91425" bIns="45700" anchor="t" anchorCtr="0">
            <a:noAutofit/>
          </a:bodyPr>
          <a:lstStyle>
            <a:lvl1pPr marL="257175" marR="0" lvl="0" indent="-202561" algn="l" rtl="0">
              <a:spcBef>
                <a:spcPts val="245"/>
              </a:spcBef>
              <a:spcAft>
                <a:spcPts val="0"/>
              </a:spcAft>
              <a:buClr>
                <a:schemeClr val="dk1"/>
              </a:buClr>
              <a:buSzPts val="2071"/>
              <a:buFont typeface="Arial"/>
              <a:buChar char="•"/>
              <a:defRPr sz="1226" b="0" i="0" u="none" strike="noStrike" cap="none">
                <a:solidFill>
                  <a:schemeClr val="dk1"/>
                </a:solidFill>
                <a:latin typeface="Calibri"/>
                <a:ea typeface="Calibri"/>
                <a:cs typeface="Calibri"/>
                <a:sym typeface="Calibri"/>
              </a:defRPr>
            </a:lvl1pPr>
            <a:lvl2pPr marL="514350" marR="0" lvl="1" indent="-163752" algn="l" rtl="0">
              <a:spcBef>
                <a:spcPts val="222"/>
              </a:spcBef>
              <a:spcAft>
                <a:spcPts val="0"/>
              </a:spcAft>
              <a:buClr>
                <a:schemeClr val="dk1"/>
              </a:buClr>
              <a:buSzPts val="985"/>
              <a:buFont typeface="Arial"/>
              <a:buChar char="•"/>
              <a:defRPr sz="1108" b="0" i="0" u="none" strike="noStrike" cap="none">
                <a:solidFill>
                  <a:schemeClr val="dk1"/>
                </a:solidFill>
                <a:latin typeface="Calibri"/>
                <a:ea typeface="Calibri"/>
                <a:cs typeface="Calibri"/>
                <a:sym typeface="Calibri"/>
              </a:defRPr>
            </a:lvl2pPr>
            <a:lvl3pPr marL="771525" marR="0" lvl="2" indent="-174293" algn="l" rtl="0">
              <a:spcBef>
                <a:spcPts val="206"/>
              </a:spcBef>
              <a:spcAft>
                <a:spcPts val="0"/>
              </a:spcAft>
              <a:buClr>
                <a:schemeClr val="dk1"/>
              </a:buClr>
              <a:buSzPts val="1280"/>
              <a:buFont typeface="Arial"/>
              <a:buChar char="•"/>
              <a:defRPr sz="1028" b="0" i="0" u="none" strike="noStrike" cap="none">
                <a:solidFill>
                  <a:schemeClr val="dk1"/>
                </a:solidFill>
                <a:latin typeface="Calibri"/>
                <a:ea typeface="Calibri"/>
                <a:cs typeface="Calibri"/>
                <a:sym typeface="Calibri"/>
              </a:defRPr>
            </a:lvl3pPr>
            <a:lvl4pPr marL="1028700" marR="0" lvl="3"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4pPr>
            <a:lvl5pPr marL="1285875" marR="0" lvl="4"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84379557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993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Objective" type="secHead">
  <p:cSld name="Quote/Objectiv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000"/>
              <a:buFont typeface="Calibri"/>
              <a:buNone/>
              <a:defRPr sz="5000">
                <a:latin typeface="Calibri"/>
                <a:ea typeface="Calibri"/>
                <a:cs typeface="Calibri"/>
                <a:sym typeface="Calibri"/>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3"/>
          <p:cNvSpPr txBox="1">
            <a:spLocks noGrp="1"/>
          </p:cNvSpPr>
          <p:nvPr>
            <p:ph type="title" idx="2"/>
          </p:nvPr>
        </p:nvSpPr>
        <p:spPr>
          <a:xfrm>
            <a:off x="311700" y="29926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600"/>
              <a:buFont typeface="Calibri"/>
              <a:buNone/>
              <a:defRPr sz="2600">
                <a:latin typeface="Calibri"/>
                <a:ea typeface="Calibri"/>
                <a:cs typeface="Calibri"/>
                <a:sym typeface="Calibri"/>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269287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Calibri"/>
              <a:buNone/>
              <a:defRPr sz="3600">
                <a:latin typeface="Calibri"/>
                <a:ea typeface="Calibri"/>
                <a:cs typeface="Calibri"/>
                <a:sym typeface="Calibri"/>
              </a:defRPr>
            </a:lvl1pPr>
            <a:lvl2pPr lvl="1">
              <a:spcBef>
                <a:spcPts val="0"/>
              </a:spcBef>
              <a:spcAft>
                <a:spcPts val="0"/>
              </a:spcAft>
              <a:buSzPts val="3600"/>
              <a:buFont typeface="Calibri"/>
              <a:buNone/>
              <a:defRPr sz="3600">
                <a:latin typeface="Calibri"/>
                <a:ea typeface="Calibri"/>
                <a:cs typeface="Calibri"/>
                <a:sym typeface="Calibri"/>
              </a:defRPr>
            </a:lvl2pPr>
            <a:lvl3pPr lvl="2">
              <a:spcBef>
                <a:spcPts val="0"/>
              </a:spcBef>
              <a:spcAft>
                <a:spcPts val="0"/>
              </a:spcAft>
              <a:buSzPts val="3600"/>
              <a:buFont typeface="Calibri"/>
              <a:buNone/>
              <a:defRPr sz="3600">
                <a:latin typeface="Calibri"/>
                <a:ea typeface="Calibri"/>
                <a:cs typeface="Calibri"/>
                <a:sym typeface="Calibri"/>
              </a:defRPr>
            </a:lvl3pPr>
            <a:lvl4pPr lvl="3">
              <a:spcBef>
                <a:spcPts val="0"/>
              </a:spcBef>
              <a:spcAft>
                <a:spcPts val="0"/>
              </a:spcAft>
              <a:buSzPts val="3600"/>
              <a:buFont typeface="Calibri"/>
              <a:buNone/>
              <a:defRPr sz="3600">
                <a:latin typeface="Calibri"/>
                <a:ea typeface="Calibri"/>
                <a:cs typeface="Calibri"/>
                <a:sym typeface="Calibri"/>
              </a:defRPr>
            </a:lvl4pPr>
            <a:lvl5pPr lvl="4">
              <a:spcBef>
                <a:spcPts val="0"/>
              </a:spcBef>
              <a:spcAft>
                <a:spcPts val="0"/>
              </a:spcAft>
              <a:buSzPts val="3600"/>
              <a:buFont typeface="Calibri"/>
              <a:buNone/>
              <a:defRPr sz="3600">
                <a:latin typeface="Calibri"/>
                <a:ea typeface="Calibri"/>
                <a:cs typeface="Calibri"/>
                <a:sym typeface="Calibri"/>
              </a:defRPr>
            </a:lvl5pPr>
            <a:lvl6pPr lvl="5">
              <a:spcBef>
                <a:spcPts val="0"/>
              </a:spcBef>
              <a:spcAft>
                <a:spcPts val="0"/>
              </a:spcAft>
              <a:buSzPts val="3600"/>
              <a:buFont typeface="Calibri"/>
              <a:buNone/>
              <a:defRPr sz="3600">
                <a:latin typeface="Calibri"/>
                <a:ea typeface="Calibri"/>
                <a:cs typeface="Calibri"/>
                <a:sym typeface="Calibri"/>
              </a:defRPr>
            </a:lvl6pPr>
            <a:lvl7pPr lvl="6">
              <a:spcBef>
                <a:spcPts val="0"/>
              </a:spcBef>
              <a:spcAft>
                <a:spcPts val="0"/>
              </a:spcAft>
              <a:buSzPts val="3600"/>
              <a:buFont typeface="Calibri"/>
              <a:buNone/>
              <a:defRPr sz="3600">
                <a:latin typeface="Calibri"/>
                <a:ea typeface="Calibri"/>
                <a:cs typeface="Calibri"/>
                <a:sym typeface="Calibri"/>
              </a:defRPr>
            </a:lvl7pPr>
            <a:lvl8pPr lvl="7">
              <a:spcBef>
                <a:spcPts val="0"/>
              </a:spcBef>
              <a:spcAft>
                <a:spcPts val="0"/>
              </a:spcAft>
              <a:buSzPts val="3600"/>
              <a:buFont typeface="Calibri"/>
              <a:buNone/>
              <a:defRPr sz="3600">
                <a:latin typeface="Calibri"/>
                <a:ea typeface="Calibri"/>
                <a:cs typeface="Calibri"/>
                <a:sym typeface="Calibri"/>
              </a:defRPr>
            </a:lvl8pPr>
            <a:lvl9pPr lvl="8">
              <a:spcBef>
                <a:spcPts val="0"/>
              </a:spcBef>
              <a:spcAft>
                <a:spcPts val="0"/>
              </a:spcAft>
              <a:buSzPts val="3600"/>
              <a:buFont typeface="Calibri"/>
              <a:buNone/>
              <a:defRPr sz="3600">
                <a:latin typeface="Calibri"/>
                <a:ea typeface="Calibri"/>
                <a:cs typeface="Calibri"/>
                <a:sym typeface="Calibri"/>
              </a:defRPr>
            </a:lvl9pPr>
          </a:lstStyle>
          <a:p>
            <a:endParaRPr/>
          </a:p>
        </p:txBody>
      </p:sp>
      <p:sp>
        <p:nvSpPr>
          <p:cNvPr id="17" name="Google Shape;17;p4"/>
          <p:cNvSpPr txBox="1">
            <a:spLocks noGrp="1"/>
          </p:cNvSpPr>
          <p:nvPr>
            <p:ph type="body" idx="1"/>
          </p:nvPr>
        </p:nvSpPr>
        <p:spPr>
          <a:xfrm>
            <a:off x="1275350" y="1152475"/>
            <a:ext cx="7557000" cy="3416400"/>
          </a:xfrm>
          <a:prstGeom prst="rect">
            <a:avLst/>
          </a:prstGeom>
        </p:spPr>
        <p:txBody>
          <a:bodyPr spcFirstLastPara="1" wrap="square" lIns="91425" tIns="91425" rIns="91425" bIns="91425" anchor="t" anchorCtr="0">
            <a:normAutofit/>
          </a:bodyPr>
          <a:lstStyle>
            <a:lvl1pPr marL="457200" lvl="0"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35360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Calibri"/>
              <a:buNone/>
              <a:defRPr sz="3600">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a:endParaRPr/>
          </a:p>
        </p:txBody>
      </p:sp>
      <p:sp>
        <p:nvSpPr>
          <p:cNvPr id="26" name="Google Shape;26;p6"/>
          <p:cNvSpPr txBox="1">
            <a:spLocks noGrp="1"/>
          </p:cNvSpPr>
          <p:nvPr>
            <p:ph type="body" idx="1"/>
          </p:nvPr>
        </p:nvSpPr>
        <p:spPr>
          <a:xfrm>
            <a:off x="1275350" y="1152475"/>
            <a:ext cx="75570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682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528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6272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95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7300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7583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x">
  <p:cSld name="tx">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2"/>
          <p:cNvSpPr txBox="1">
            <a:spLocks noGrp="1"/>
          </p:cNvSpPr>
          <p:nvPr>
            <p:ph type="title"/>
          </p:nvPr>
        </p:nvSpPr>
        <p:spPr>
          <a:xfrm>
            <a:off x="457200" y="205978"/>
            <a:ext cx="8229600" cy="857250"/>
          </a:xfrm>
          <a:prstGeom prst="rect">
            <a:avLst/>
          </a:prstGeom>
          <a:noFill/>
          <a:ln>
            <a:noFill/>
          </a:ln>
        </p:spPr>
        <p:txBody>
          <a:bodyPr spcFirstLastPara="1" wrap="square" lIns="130025" tIns="130025" rIns="130025" bIns="130025" anchor="ctr" anchorCtr="0">
            <a:noAutofit/>
          </a:bodyPr>
          <a:lstStyle>
            <a:lvl1pPr marR="0" lvl="0" algn="l" rtl="0">
              <a:spcBef>
                <a:spcPts val="0"/>
              </a:spcBef>
              <a:spcAft>
                <a:spcPts val="0"/>
              </a:spcAft>
              <a:buClr>
                <a:srgbClr val="5C8C30"/>
              </a:buClr>
              <a:buSzPts val="3600"/>
              <a:buFont typeface="Georgia"/>
              <a:buNone/>
              <a:defRPr sz="2025" b="1" i="0" u="none" strike="noStrike" cap="none">
                <a:solidFill>
                  <a:srgbClr val="5C8C30"/>
                </a:solidFill>
                <a:latin typeface="Calibri"/>
                <a:ea typeface="Calibri"/>
                <a:cs typeface="Calibri"/>
                <a:sym typeface="Calibri"/>
              </a:defRPr>
            </a:lvl1pPr>
            <a:lvl2pPr lvl="1"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2pPr>
            <a:lvl3pPr lvl="2"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3pPr>
            <a:lvl4pPr lvl="3"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4pPr>
            <a:lvl5pPr lvl="4"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5pPr>
            <a:lvl6pPr lvl="5"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6pPr>
            <a:lvl7pPr lvl="6"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7pPr>
            <a:lvl8pPr lvl="7"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8pPr>
            <a:lvl9pPr lvl="8"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9pPr>
          </a:lstStyle>
          <a:p>
            <a:r>
              <a:rPr lang="en-US"/>
              <a:t>Click to edit Master title style</a:t>
            </a:r>
            <a:endParaRPr/>
          </a:p>
        </p:txBody>
      </p:sp>
      <p:sp>
        <p:nvSpPr>
          <p:cNvPr id="13" name="Google Shape;13;p32"/>
          <p:cNvSpPr txBox="1">
            <a:spLocks noGrp="1"/>
          </p:cNvSpPr>
          <p:nvPr>
            <p:ph type="body" idx="1"/>
          </p:nvPr>
        </p:nvSpPr>
        <p:spPr>
          <a:xfrm>
            <a:off x="457200" y="1200150"/>
            <a:ext cx="8229600" cy="3725775"/>
          </a:xfrm>
          <a:prstGeom prst="rect">
            <a:avLst/>
          </a:prstGeom>
          <a:noFill/>
          <a:ln>
            <a:noFill/>
          </a:ln>
        </p:spPr>
        <p:txBody>
          <a:bodyPr spcFirstLastPara="1" wrap="square" lIns="130025" tIns="130025" rIns="130025" bIns="130025" anchor="t" anchorCtr="0">
            <a:noAutofit/>
          </a:bodyPr>
          <a:lstStyle>
            <a:lvl1pPr marL="257175" marR="0" lvl="0" indent="-216847" algn="l" rtl="0">
              <a:spcBef>
                <a:spcPts val="293"/>
              </a:spcBef>
              <a:spcAft>
                <a:spcPts val="0"/>
              </a:spcAft>
              <a:buClr>
                <a:schemeClr val="dk1"/>
              </a:buClr>
              <a:buSzPts val="2471"/>
              <a:buFont typeface="Arial"/>
              <a:buChar char="•"/>
              <a:defRPr sz="1463" b="0" i="0" u="none" strike="noStrike" cap="none">
                <a:solidFill>
                  <a:schemeClr val="dk1"/>
                </a:solidFill>
                <a:latin typeface="Calibri"/>
                <a:ea typeface="Calibri"/>
                <a:cs typeface="Calibri"/>
                <a:sym typeface="Calibri"/>
              </a:defRPr>
            </a:lvl1pPr>
            <a:lvl2pPr marL="514350" marR="0" lvl="1" indent="-171290" algn="l" rtl="0">
              <a:spcBef>
                <a:spcPts val="269"/>
              </a:spcBef>
              <a:spcAft>
                <a:spcPts val="0"/>
              </a:spcAft>
              <a:buClr>
                <a:schemeClr val="accent1"/>
              </a:buClr>
              <a:buSzPts val="1196"/>
              <a:buFont typeface="Merriweather Sans"/>
              <a:buChar char="➤"/>
              <a:defRPr sz="1345" b="0" i="0" u="none" strike="noStrike" cap="none">
                <a:solidFill>
                  <a:srgbClr val="910D28"/>
                </a:solidFill>
                <a:latin typeface="Calibri"/>
                <a:ea typeface="Calibri"/>
                <a:cs typeface="Calibri"/>
                <a:sym typeface="Calibri"/>
              </a:defRPr>
            </a:lvl2pPr>
            <a:lvl3pPr marL="771525" marR="0" lvl="2" indent="-181319" algn="l" rtl="0">
              <a:spcBef>
                <a:spcPts val="237"/>
              </a:spcBef>
              <a:spcAft>
                <a:spcPts val="0"/>
              </a:spcAft>
              <a:buClr>
                <a:schemeClr val="accent2"/>
              </a:buClr>
              <a:buSzPts val="1476"/>
              <a:buFont typeface="Merriweather Sans"/>
              <a:buChar char="-"/>
              <a:defRPr sz="1187" b="0" i="0" u="none" strike="noStrike" cap="none">
                <a:solidFill>
                  <a:schemeClr val="accent2"/>
                </a:solidFill>
                <a:latin typeface="Calibri"/>
                <a:ea typeface="Calibri"/>
                <a:cs typeface="Calibri"/>
                <a:sym typeface="Calibri"/>
              </a:defRPr>
            </a:lvl3pPr>
            <a:lvl4pPr marL="1028700" marR="0" lvl="3" indent="-174302" algn="l" rtl="0">
              <a:spcBef>
                <a:spcPts val="222"/>
              </a:spcBef>
              <a:spcAft>
                <a:spcPts val="0"/>
              </a:spcAft>
              <a:buClr>
                <a:schemeClr val="accent2"/>
              </a:buClr>
              <a:buSzPts val="1280"/>
              <a:buFont typeface="Merriweather Sans"/>
              <a:buChar char="-"/>
              <a:defRPr sz="1108" b="0" i="0" u="none" strike="noStrike" cap="none">
                <a:solidFill>
                  <a:schemeClr val="accent2"/>
                </a:solidFill>
                <a:latin typeface="Calibri"/>
                <a:ea typeface="Calibri"/>
                <a:cs typeface="Calibri"/>
                <a:sym typeface="Calibri"/>
              </a:defRPr>
            </a:lvl4pPr>
            <a:lvl5pPr marL="1285875" marR="0" lvl="4" indent="-171029" algn="l" rtl="0">
              <a:spcBef>
                <a:spcPts val="206"/>
              </a:spcBef>
              <a:spcAft>
                <a:spcPts val="0"/>
              </a:spcAft>
              <a:buClr>
                <a:schemeClr val="accent2"/>
              </a:buClr>
              <a:buSzPts val="1188"/>
              <a:buFont typeface="Merriweather Sans"/>
              <a:buChar char="-"/>
              <a:defRPr sz="1028" b="0" i="0" u="none" strike="noStrike" cap="none">
                <a:solidFill>
                  <a:schemeClr val="accent2"/>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80823" algn="l" rtl="0">
              <a:spcBef>
                <a:spcPts val="206"/>
              </a:spcBef>
              <a:spcAft>
                <a:spcPts val="0"/>
              </a:spcAft>
              <a:buClr>
                <a:schemeClr val="accent6"/>
              </a:buClr>
              <a:buSzPts val="1462"/>
              <a:buFont typeface="Noto Sans Symbols"/>
              <a:buChar char="⚫"/>
              <a:defRPr sz="1028" b="0" i="0" u="none" strike="noStrike" cap="none">
                <a:solidFill>
                  <a:schemeClr val="dk1"/>
                </a:solidFill>
                <a:latin typeface="Constantia"/>
                <a:ea typeface="Constantia"/>
                <a:cs typeface="Constantia"/>
                <a:sym typeface="Constantia"/>
              </a:defRPr>
            </a:lvl7pPr>
            <a:lvl8pPr marL="2057400" marR="0" lvl="7" indent="-193882" algn="l" rtl="0">
              <a:spcBef>
                <a:spcPts val="206"/>
              </a:spcBef>
              <a:spcAft>
                <a:spcPts val="0"/>
              </a:spcAft>
              <a:buClr>
                <a:schemeClr val="dk2"/>
              </a:buClr>
              <a:buSzPts val="1828"/>
              <a:buFont typeface="Constantia"/>
              <a:buChar char="•"/>
              <a:defRPr sz="1028" b="0" i="0" u="none" strike="noStrike" cap="none">
                <a:solidFill>
                  <a:schemeClr val="dk1"/>
                </a:solidFill>
                <a:latin typeface="Constantia"/>
                <a:ea typeface="Constantia"/>
                <a:cs typeface="Constantia"/>
                <a:sym typeface="Constantia"/>
              </a:defRPr>
            </a:lvl8pPr>
            <a:lvl9pPr marL="2314575" marR="0" lvl="8" indent="-193882" algn="l" rtl="0">
              <a:spcBef>
                <a:spcPts val="206"/>
              </a:spcBef>
              <a:spcAft>
                <a:spcPts val="0"/>
              </a:spcAft>
              <a:buClr>
                <a:schemeClr val="dk2"/>
              </a:buClr>
              <a:buSzPts val="1828"/>
              <a:buFont typeface="Constantia"/>
              <a:buChar char="•"/>
              <a:defRPr sz="1028"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507179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31"/>
          <p:cNvSpPr txBox="1">
            <a:spLocks noGrp="1"/>
          </p:cNvSpPr>
          <p:nvPr>
            <p:ph type="ctrTitle"/>
          </p:nvPr>
        </p:nvSpPr>
        <p:spPr>
          <a:xfrm>
            <a:off x="533400" y="1028700"/>
            <a:ext cx="7851648" cy="1371600"/>
          </a:xfrm>
          <a:prstGeom prst="rect">
            <a:avLst/>
          </a:prstGeom>
          <a:noFill/>
          <a:ln>
            <a:noFill/>
          </a:ln>
        </p:spPr>
        <p:txBody>
          <a:bodyPr spcFirstLastPara="1" wrap="square" lIns="91425" tIns="0" rIns="26000" bIns="0" anchor="b" anchorCtr="0">
            <a:normAutofit/>
          </a:bodyPr>
          <a:lstStyle>
            <a:lvl1pPr marR="0" lvl="0" algn="l" rtl="0">
              <a:spcBef>
                <a:spcPts val="0"/>
              </a:spcBef>
              <a:spcAft>
                <a:spcPts val="0"/>
              </a:spcAft>
              <a:buClr>
                <a:schemeClr val="lt1"/>
              </a:buClr>
              <a:buSzPts val="5625"/>
              <a:buFont typeface="Calibri"/>
              <a:buNone/>
              <a:defRPr sz="3164"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42" name="Google Shape;42;p31"/>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26000" bIns="45700" anchor="t" anchorCtr="0">
            <a:noAutofit/>
          </a:bodyPr>
          <a:lstStyle>
            <a:lvl1pPr marR="25717" lvl="0" algn="l" rtl="0">
              <a:spcBef>
                <a:spcPts val="293"/>
              </a:spcBef>
              <a:spcAft>
                <a:spcPts val="0"/>
              </a:spcAft>
              <a:buClr>
                <a:schemeClr val="accent1"/>
              </a:buClr>
              <a:buSzPts val="2471"/>
              <a:buFont typeface="Noto Sans Symbols"/>
              <a:buNone/>
              <a:defRPr sz="1463" b="0" i="0" u="none" strike="noStrike" cap="none">
                <a:solidFill>
                  <a:schemeClr val="lt1"/>
                </a:solidFill>
                <a:latin typeface="Calibri"/>
                <a:ea typeface="Calibri"/>
                <a:cs typeface="Calibri"/>
                <a:sym typeface="Calibri"/>
              </a:defRPr>
            </a:lvl1pPr>
            <a:lvl2pPr marR="0" lvl="1" algn="ctr" rtl="0">
              <a:spcBef>
                <a:spcPts val="269"/>
              </a:spcBef>
              <a:spcAft>
                <a:spcPts val="0"/>
              </a:spcAft>
              <a:buClr>
                <a:schemeClr val="accent1"/>
              </a:buClr>
              <a:buSzPts val="1196"/>
              <a:buFont typeface="Merriweather Sans"/>
              <a:buNone/>
              <a:defRPr sz="1345" b="0" i="0" u="none" strike="noStrike" cap="none">
                <a:solidFill>
                  <a:srgbClr val="910D28"/>
                </a:solidFill>
                <a:latin typeface="Calibri"/>
                <a:ea typeface="Calibri"/>
                <a:cs typeface="Calibri"/>
                <a:sym typeface="Calibri"/>
              </a:defRPr>
            </a:lvl2pPr>
            <a:lvl3pPr marR="0" lvl="2" algn="ctr" rtl="0">
              <a:spcBef>
                <a:spcPts val="237"/>
              </a:spcBef>
              <a:spcAft>
                <a:spcPts val="0"/>
              </a:spcAft>
              <a:buClr>
                <a:schemeClr val="accent2"/>
              </a:buClr>
              <a:buSzPts val="1476"/>
              <a:buFont typeface="Merriweather Sans"/>
              <a:buNone/>
              <a:defRPr sz="1187" b="0" i="0" u="none" strike="noStrike" cap="none">
                <a:solidFill>
                  <a:schemeClr val="accent2"/>
                </a:solidFill>
                <a:latin typeface="Calibri"/>
                <a:ea typeface="Calibri"/>
                <a:cs typeface="Calibri"/>
                <a:sym typeface="Calibri"/>
              </a:defRPr>
            </a:lvl3pPr>
            <a:lvl4pPr marR="0" lvl="3" algn="ctr" rtl="0">
              <a:spcBef>
                <a:spcPts val="222"/>
              </a:spcBef>
              <a:spcAft>
                <a:spcPts val="0"/>
              </a:spcAft>
              <a:buClr>
                <a:schemeClr val="accent2"/>
              </a:buClr>
              <a:buSzPts val="1280"/>
              <a:buFont typeface="Merriweather Sans"/>
              <a:buNone/>
              <a:defRPr sz="1108" b="0" i="0" u="none" strike="noStrike" cap="none">
                <a:solidFill>
                  <a:schemeClr val="accent2"/>
                </a:solidFill>
                <a:latin typeface="Calibri"/>
                <a:ea typeface="Calibri"/>
                <a:cs typeface="Calibri"/>
                <a:sym typeface="Calibri"/>
              </a:defRPr>
            </a:lvl4pPr>
            <a:lvl5pPr marR="0" lvl="4" algn="ctr" rtl="0">
              <a:spcBef>
                <a:spcPts val="222"/>
              </a:spcBef>
              <a:spcAft>
                <a:spcPts val="0"/>
              </a:spcAft>
              <a:buClr>
                <a:schemeClr val="accent2"/>
              </a:buClr>
              <a:buSzPts val="1280"/>
              <a:buFont typeface="Merriweather Sans"/>
              <a:buNone/>
              <a:defRPr sz="1108" b="0" i="0" u="none" strike="noStrike" cap="none">
                <a:solidFill>
                  <a:schemeClr val="accent2"/>
                </a:solidFill>
                <a:latin typeface="Calibri"/>
                <a:ea typeface="Calibri"/>
                <a:cs typeface="Calibri"/>
                <a:sym typeface="Calibri"/>
              </a:defRPr>
            </a:lvl5pPr>
            <a:lvl6pPr marR="0" lvl="5" algn="ctr" rtl="0">
              <a:spcBef>
                <a:spcPts val="206"/>
              </a:spcBef>
              <a:spcAft>
                <a:spcPts val="0"/>
              </a:spcAft>
              <a:buClr>
                <a:schemeClr val="accent5"/>
              </a:buClr>
              <a:buSzPts val="1462"/>
              <a:buFont typeface="Noto Sans Symbols"/>
              <a:buNone/>
              <a:defRPr sz="1028" b="0" i="0" u="none" strike="noStrike" cap="none">
                <a:solidFill>
                  <a:schemeClr val="lt1"/>
                </a:solidFill>
                <a:latin typeface="Constantia"/>
                <a:ea typeface="Constantia"/>
                <a:cs typeface="Constantia"/>
                <a:sym typeface="Constantia"/>
              </a:defRPr>
            </a:lvl6pPr>
            <a:lvl7pPr marR="0" lvl="6" algn="ctr" rtl="0">
              <a:spcBef>
                <a:spcPts val="182"/>
              </a:spcBef>
              <a:spcAft>
                <a:spcPts val="0"/>
              </a:spcAft>
              <a:buClr>
                <a:schemeClr val="accent6"/>
              </a:buClr>
              <a:buSzPts val="1294"/>
              <a:buFont typeface="Noto Sans Symbols"/>
              <a:buNone/>
              <a:defRPr sz="910" b="0" i="0" u="none" strike="noStrike" cap="none">
                <a:solidFill>
                  <a:schemeClr val="lt1"/>
                </a:solidFill>
                <a:latin typeface="Constantia"/>
                <a:ea typeface="Constantia"/>
                <a:cs typeface="Constantia"/>
                <a:sym typeface="Constantia"/>
              </a:defRPr>
            </a:lvl7pPr>
            <a:lvl8pPr marR="0" lvl="7" algn="ctr" rtl="0">
              <a:spcBef>
                <a:spcPts val="182"/>
              </a:spcBef>
              <a:spcAft>
                <a:spcPts val="0"/>
              </a:spcAft>
              <a:buClr>
                <a:schemeClr val="lt2"/>
              </a:buClr>
              <a:buSzPts val="1617"/>
              <a:buFont typeface="Constantia"/>
              <a:buNone/>
              <a:defRPr sz="910" b="0" i="0" u="none" strike="noStrike" cap="none">
                <a:solidFill>
                  <a:schemeClr val="lt1"/>
                </a:solidFill>
                <a:latin typeface="Constantia"/>
                <a:ea typeface="Constantia"/>
                <a:cs typeface="Constantia"/>
                <a:sym typeface="Constantia"/>
              </a:defRPr>
            </a:lvl8pPr>
            <a:lvl9pPr marR="0" lvl="8" algn="ctr" rtl="0">
              <a:spcBef>
                <a:spcPts val="158"/>
              </a:spcBef>
              <a:spcAft>
                <a:spcPts val="0"/>
              </a:spcAft>
              <a:buClr>
                <a:schemeClr val="lt2"/>
              </a:buClr>
              <a:buSzPts val="1406"/>
              <a:buFont typeface="Constantia"/>
              <a:buNone/>
              <a:defRPr sz="791" b="0" i="0" u="none" strike="noStrike" cap="none">
                <a:solidFill>
                  <a:schemeClr val="lt1"/>
                </a:solidFill>
                <a:latin typeface="Constantia"/>
                <a:ea typeface="Constantia"/>
                <a:cs typeface="Constantia"/>
                <a:sym typeface="Constantia"/>
              </a:defRPr>
            </a:lvl9pPr>
          </a:lstStyle>
          <a:p>
            <a:r>
              <a:rPr lang="en-US"/>
              <a:t>Click to edit Master subtitle style</a:t>
            </a:r>
            <a:endParaRPr/>
          </a:p>
        </p:txBody>
      </p:sp>
    </p:spTree>
    <p:extLst>
      <p:ext uri="{BB962C8B-B14F-4D97-AF65-F5344CB8AC3E}">
        <p14:creationId xmlns:p14="http://schemas.microsoft.com/office/powerpoint/2010/main" val="461956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533400" y="1028700"/>
            <a:ext cx="7851648" cy="1371600"/>
          </a:xfrm>
          <a:prstGeom prst="rect">
            <a:avLst/>
          </a:prstGeom>
          <a:ln>
            <a:noFill/>
          </a:ln>
        </p:spPr>
        <p:txBody>
          <a:bodyPr vert="horz" tIns="0" rIns="2600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164" b="0">
                <a:ln>
                  <a:noFill/>
                </a:ln>
                <a:solidFill>
                  <a:schemeClr val="tx1"/>
                </a:solidFill>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2421402"/>
            <a:ext cx="7854696" cy="1314450"/>
          </a:xfrm>
          <a:prstGeom prst="rect">
            <a:avLst/>
          </a:prstGeom>
        </p:spPr>
        <p:txBody>
          <a:bodyPr lIns="0" rIns="26009"/>
          <a:lstStyle>
            <a:lvl1pPr marL="0" marR="25717" indent="0" algn="l">
              <a:buNone/>
              <a:defRPr>
                <a:solidFill>
                  <a:schemeClr val="tx1"/>
                </a:solidFill>
                <a:latin typeface="Calibri"/>
                <a:cs typeface="Calibri"/>
              </a:defRPr>
            </a:lvl1pPr>
            <a:lvl2pPr marL="257162" indent="0" algn="ctr">
              <a:buNone/>
            </a:lvl2pPr>
            <a:lvl3pPr marL="514324" indent="0" algn="ctr">
              <a:buNone/>
            </a:lvl3pPr>
            <a:lvl4pPr marL="771486" indent="0" algn="ctr">
              <a:buNone/>
            </a:lvl4pPr>
            <a:lvl5pPr marL="1028648" indent="0" algn="ctr">
              <a:buNone/>
            </a:lvl5pPr>
            <a:lvl6pPr marL="1285809" indent="0" algn="ctr">
              <a:buNone/>
            </a:lvl6pPr>
            <a:lvl7pPr marL="1542971" indent="0" algn="ctr">
              <a:buNone/>
            </a:lvl7pPr>
            <a:lvl8pPr marL="1800133" indent="0" algn="ctr">
              <a:buNone/>
            </a:lvl8pPr>
            <a:lvl9pPr marL="2057295" indent="0" algn="ctr">
              <a:buNone/>
            </a:lvl9pPr>
          </a:lstStyle>
          <a:p>
            <a:r>
              <a:rPr kumimoji="0" lang="en-US"/>
              <a:t>Click to edit Master subtitle style</a:t>
            </a:r>
          </a:p>
        </p:txBody>
      </p:sp>
    </p:spTree>
    <p:extLst>
      <p:ext uri="{BB962C8B-B14F-4D97-AF65-F5344CB8AC3E}">
        <p14:creationId xmlns:p14="http://schemas.microsoft.com/office/powerpoint/2010/main" val="2631828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8066"/>
            <a:ext cx="8229600" cy="857250"/>
          </a:xfrm>
          <a:prstGeom prst="rect">
            <a:avLst/>
          </a:prstGeom>
        </p:spPr>
        <p:txBody>
          <a:bodyPr/>
          <a:lstStyle>
            <a:lvl1pPr>
              <a:defRPr sz="2025" b="1">
                <a:solidFill>
                  <a:srgbClr val="5C8C30"/>
                </a:solidFill>
              </a:defRPr>
            </a:lvl1pPr>
          </a:lstStyle>
          <a:p>
            <a:r>
              <a:rPr kumimoji="0" lang="en-US"/>
              <a:t>CLICK TO EDIT MASTER TITLE STYLE</a:t>
            </a:r>
          </a:p>
        </p:txBody>
      </p:sp>
      <p:sp>
        <p:nvSpPr>
          <p:cNvPr id="3" name="Content Placeholder 2"/>
          <p:cNvSpPr>
            <a:spLocks noGrp="1"/>
          </p:cNvSpPr>
          <p:nvPr>
            <p:ph idx="1"/>
          </p:nvPr>
        </p:nvSpPr>
        <p:spPr>
          <a:xfrm>
            <a:off x="457200" y="1451610"/>
            <a:ext cx="8229600" cy="3291840"/>
          </a:xfrm>
          <a:prstGeom prst="rect">
            <a:avLst/>
          </a:prstGeom>
        </p:spPr>
        <p:txBody>
          <a:bodyPr/>
          <a:lstStyle>
            <a:lvl1pPr marL="257175" indent="-257175">
              <a:buClr>
                <a:schemeClr val="tx1"/>
              </a:buClr>
              <a:buFont typeface="Arial" panose="020B0604020202020204" pitchFamily="34" charset="0"/>
              <a:buChar char="•"/>
              <a:defRPr sz="1463">
                <a:solidFill>
                  <a:schemeClr val="tx1"/>
                </a:solidFill>
              </a:defRPr>
            </a:lvl1pPr>
            <a:lvl2pPr marL="478334" indent="-257175">
              <a:buClr>
                <a:schemeClr val="tx1"/>
              </a:buClr>
              <a:buFont typeface="Arial" panose="020B0604020202020204" pitchFamily="34" charset="0"/>
              <a:buChar char="•"/>
              <a:defRPr sz="1463">
                <a:solidFill>
                  <a:schemeClr val="tx1"/>
                </a:solidFill>
              </a:defRPr>
            </a:lvl2pPr>
            <a:lvl3pPr marL="632632" indent="-257175">
              <a:buClr>
                <a:schemeClr val="tx1"/>
              </a:buClr>
              <a:buFont typeface="Arial" panose="020B0604020202020204" pitchFamily="34" charset="0"/>
              <a:buChar char="•"/>
              <a:defRPr sz="1463">
                <a:solidFill>
                  <a:schemeClr val="tx1"/>
                </a:solidFill>
              </a:defRPr>
            </a:lvl3pPr>
            <a:lvl4pPr marL="807502" indent="-257175">
              <a:buClr>
                <a:schemeClr val="tx1"/>
              </a:buClr>
              <a:buFont typeface="Arial" panose="020B0604020202020204" pitchFamily="34" charset="0"/>
              <a:buChar char="•"/>
              <a:defRPr sz="1463">
                <a:solidFill>
                  <a:schemeClr val="tx1"/>
                </a:solidFill>
              </a:defRPr>
            </a:lvl4pPr>
            <a:lvl5pPr marL="961799" indent="-257175">
              <a:buClr>
                <a:schemeClr val="tx1"/>
              </a:buClr>
              <a:buFont typeface="Arial" panose="020B0604020202020204" pitchFamily="34" charset="0"/>
              <a:buChar char="•"/>
              <a:defRPr sz="1463">
                <a:solidFill>
                  <a:schemeClr val="tx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42234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0352" y="987552"/>
            <a:ext cx="7772400" cy="1021842"/>
          </a:xfrm>
          <a:prstGeom prst="rect">
            <a:avLst/>
          </a:prstGeom>
          <a:ln>
            <a:noFill/>
          </a:ln>
        </p:spPr>
        <p:txBody>
          <a:bodyPr vert="horz" tIns="0" bIns="0" anchor="b">
            <a:noAutofit/>
            <a:scene3d>
              <a:camera prst="orthographicFront"/>
              <a:lightRig rig="freezing" dir="t">
                <a:rot lat="0" lon="0" rev="5640000"/>
              </a:lightRig>
            </a:scene3d>
            <a:sp3d prstMaterial="flat"/>
          </a:bodyPr>
          <a:lstStyle>
            <a:lvl1pPr algn="l" rtl="0">
              <a:spcBef>
                <a:spcPct val="0"/>
              </a:spcBef>
              <a:buNone/>
              <a:defRPr lang="en-US" sz="3164" b="0" cap="none" baseline="0" dirty="0">
                <a:ln w="635">
                  <a:noFill/>
                </a:ln>
                <a:solidFill>
                  <a:srgbClr val="FFFFFF"/>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028498"/>
            <a:ext cx="7772400" cy="1132284"/>
          </a:xfrm>
          <a:prstGeom prst="rect">
            <a:avLst/>
          </a:prstGeom>
        </p:spPr>
        <p:txBody>
          <a:bodyPr lIns="65023" rIns="65023" anchor="t"/>
          <a:lstStyle>
            <a:lvl1pPr marL="0" indent="0">
              <a:buNone/>
              <a:defRPr sz="1226">
                <a:solidFill>
                  <a:schemeClr val="tx1"/>
                </a:solidFill>
              </a:defRPr>
            </a:lvl1pPr>
            <a:lvl2pPr>
              <a:buNone/>
              <a:defRPr sz="1028">
                <a:solidFill>
                  <a:schemeClr val="tx1">
                    <a:tint val="75000"/>
                  </a:schemeClr>
                </a:solidFill>
              </a:defRPr>
            </a:lvl2pPr>
            <a:lvl3pPr>
              <a:buNone/>
              <a:defRPr sz="910">
                <a:solidFill>
                  <a:schemeClr val="tx1">
                    <a:tint val="75000"/>
                  </a:schemeClr>
                </a:solidFill>
              </a:defRPr>
            </a:lvl3pPr>
            <a:lvl4pPr>
              <a:buNone/>
              <a:defRPr sz="791">
                <a:solidFill>
                  <a:schemeClr val="tx1">
                    <a:tint val="75000"/>
                  </a:schemeClr>
                </a:solidFill>
              </a:defRPr>
            </a:lvl4pPr>
            <a:lvl5pPr>
              <a:buNone/>
              <a:defRPr sz="791">
                <a:solidFill>
                  <a:schemeClr val="tx1">
                    <a:tint val="75000"/>
                  </a:schemeClr>
                </a:solidFill>
              </a:defRPr>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4131481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8066"/>
            <a:ext cx="8229600" cy="857250"/>
          </a:xfrm>
          <a:prstGeom prst="rect">
            <a:avLst/>
          </a:prstGeom>
        </p:spPr>
        <p:txBody>
          <a:bodyPr/>
          <a:lstStyle>
            <a:lvl1pPr>
              <a:defRPr sz="2025" b="1">
                <a:solidFill>
                  <a:srgbClr val="5C8C30"/>
                </a:solidFill>
              </a:defRPr>
            </a:lvl1pPr>
          </a:lstStyle>
          <a:p>
            <a:r>
              <a:rPr kumimoji="0" lang="en-US"/>
              <a:t>CLICK TO EDIT MASTER TITLE STYLE</a:t>
            </a:r>
          </a:p>
        </p:txBody>
      </p:sp>
      <p:sp>
        <p:nvSpPr>
          <p:cNvPr id="3" name="Content Placeholder 2"/>
          <p:cNvSpPr>
            <a:spLocks noGrp="1"/>
          </p:cNvSpPr>
          <p:nvPr>
            <p:ph sz="half" idx="1"/>
          </p:nvPr>
        </p:nvSpPr>
        <p:spPr>
          <a:xfrm>
            <a:off x="457200" y="1440064"/>
            <a:ext cx="4038600" cy="3326130"/>
          </a:xfrm>
          <a:prstGeom prst="rect">
            <a:avLst/>
          </a:prstGeom>
        </p:spPr>
        <p:txBody>
          <a:bodyPr/>
          <a:lstStyle>
            <a:lvl1pPr marL="154298" indent="-154298">
              <a:buClr>
                <a:schemeClr val="tx1"/>
              </a:buClr>
              <a:buFont typeface="Arial" panose="020B0604020202020204" pitchFamily="34" charset="0"/>
              <a:buChar char="•"/>
              <a:defRPr sz="1463">
                <a:solidFill>
                  <a:schemeClr val="tx1"/>
                </a:solidFill>
              </a:defRPr>
            </a:lvl1pPr>
            <a:lvl2pPr marL="360026" indent="-138867">
              <a:buClr>
                <a:schemeClr val="tx1"/>
              </a:buClr>
              <a:buFont typeface="Arial" panose="020B0604020202020204" pitchFamily="34" charset="0"/>
              <a:buChar char="•"/>
              <a:defRPr sz="1463">
                <a:solidFill>
                  <a:schemeClr val="tx1"/>
                </a:solidFill>
              </a:defRPr>
            </a:lvl2pPr>
            <a:lvl3pPr marL="556276" indent="-180820">
              <a:buClr>
                <a:schemeClr val="tx1"/>
              </a:buClr>
              <a:buFont typeface="Arial" panose="020B0604020202020204" pitchFamily="34" charset="0"/>
              <a:buChar char="•"/>
              <a:defRPr sz="1463">
                <a:solidFill>
                  <a:schemeClr val="tx1"/>
                </a:solidFill>
              </a:defRPr>
            </a:lvl3pPr>
            <a:lvl4pPr marL="731146" indent="-180820">
              <a:buClr>
                <a:schemeClr val="tx1"/>
              </a:buClr>
              <a:buFont typeface="Arial" panose="020B0604020202020204" pitchFamily="34" charset="0"/>
              <a:buChar char="•"/>
              <a:defRPr sz="1463">
                <a:solidFill>
                  <a:schemeClr val="tx1"/>
                </a:solidFill>
              </a:defRPr>
            </a:lvl4pPr>
            <a:lvl5pPr marL="885443" indent="-180820">
              <a:buClr>
                <a:schemeClr val="tx1"/>
              </a:buClr>
              <a:buFont typeface="Arial" panose="020B0604020202020204" pitchFamily="34" charset="0"/>
              <a:buChar char="•"/>
              <a:defRPr sz="1463">
                <a:solidFill>
                  <a:schemeClr val="tx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40064"/>
            <a:ext cx="4038600" cy="3326130"/>
          </a:xfrm>
          <a:prstGeom prst="rect">
            <a:avLst/>
          </a:prstGeom>
        </p:spPr>
        <p:txBody>
          <a:bodyPr/>
          <a:lstStyle>
            <a:lvl1pPr marL="154298" indent="-154298">
              <a:buClr>
                <a:schemeClr val="tx1"/>
              </a:buClr>
              <a:buFont typeface="Arial" panose="020B0604020202020204" pitchFamily="34" charset="0"/>
              <a:buChar char="•"/>
              <a:defRPr sz="1463">
                <a:solidFill>
                  <a:schemeClr val="tx1"/>
                </a:solidFill>
              </a:defRPr>
            </a:lvl1pPr>
            <a:lvl2pPr marL="360026" indent="-138867">
              <a:buClr>
                <a:schemeClr val="tx1"/>
              </a:buClr>
              <a:buFont typeface="Arial" panose="020B0604020202020204" pitchFamily="34" charset="0"/>
              <a:buChar char="•"/>
              <a:defRPr sz="1463">
                <a:solidFill>
                  <a:schemeClr val="tx1"/>
                </a:solidFill>
              </a:defRPr>
            </a:lvl2pPr>
            <a:lvl3pPr marL="556276" indent="-180820">
              <a:buClr>
                <a:schemeClr val="tx1"/>
              </a:buClr>
              <a:buFont typeface="Arial" panose="020B0604020202020204" pitchFamily="34" charset="0"/>
              <a:buChar char="•"/>
              <a:defRPr sz="1463">
                <a:solidFill>
                  <a:schemeClr val="tx1"/>
                </a:solidFill>
              </a:defRPr>
            </a:lvl3pPr>
            <a:lvl4pPr marL="731146" indent="-180820">
              <a:buClr>
                <a:schemeClr val="tx1"/>
              </a:buClr>
              <a:buFont typeface="Arial" panose="020B0604020202020204" pitchFamily="34" charset="0"/>
              <a:buChar char="•"/>
              <a:defRPr sz="1463">
                <a:solidFill>
                  <a:schemeClr val="tx1"/>
                </a:solidFill>
              </a:defRPr>
            </a:lvl4pPr>
            <a:lvl5pPr marL="885443" indent="-180820">
              <a:buClr>
                <a:schemeClr val="tx1"/>
              </a:buClr>
              <a:buFont typeface="Arial" panose="020B0604020202020204" pitchFamily="34" charset="0"/>
              <a:buChar char="•"/>
              <a:defRPr sz="1463">
                <a:solidFill>
                  <a:schemeClr val="tx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67649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8066"/>
            <a:ext cx="8229600" cy="857250"/>
          </a:xfrm>
          <a:prstGeom prst="rect">
            <a:avLst/>
          </a:prstGeom>
        </p:spPr>
        <p:txBody>
          <a:bodyPr tIns="65023" anchor="b"/>
          <a:lstStyle>
            <a:lvl1pPr>
              <a:defRPr sz="2025" b="1">
                <a:solidFill>
                  <a:srgbClr val="5C8C30"/>
                </a:solidFill>
              </a:defRPr>
            </a:lvl1pPr>
          </a:lstStyle>
          <a:p>
            <a:r>
              <a:rPr kumimoji="0" lang="en-US"/>
              <a:t>CLICK TO EDIT MASTER TITLE STYLE</a:t>
            </a:r>
          </a:p>
        </p:txBody>
      </p:sp>
      <p:sp>
        <p:nvSpPr>
          <p:cNvPr id="3" name="Text Placeholder 2"/>
          <p:cNvSpPr>
            <a:spLocks noGrp="1"/>
          </p:cNvSpPr>
          <p:nvPr>
            <p:ph type="body" idx="1"/>
          </p:nvPr>
        </p:nvSpPr>
        <p:spPr>
          <a:xfrm>
            <a:off x="457200" y="1391436"/>
            <a:ext cx="4040188" cy="494514"/>
          </a:xfrm>
          <a:prstGeom prst="rect">
            <a:avLst/>
          </a:prstGeom>
        </p:spPr>
        <p:txBody>
          <a:bodyPr lIns="65023" tIns="0" rIns="65023" bIns="0" anchor="ctr">
            <a:noAutofit/>
          </a:bodyPr>
          <a:lstStyle>
            <a:lvl1pPr marL="0" indent="0">
              <a:buNone/>
              <a:defRPr sz="1345" b="1" cap="none" baseline="0">
                <a:solidFill>
                  <a:schemeClr val="tx2"/>
                </a:solidFill>
                <a:effectLst/>
              </a:defRPr>
            </a:lvl1pPr>
            <a:lvl2pPr>
              <a:buNone/>
              <a:defRPr sz="1108" b="1"/>
            </a:lvl2pPr>
            <a:lvl3pPr>
              <a:buNone/>
              <a:defRPr sz="1028" b="1"/>
            </a:lvl3pPr>
            <a:lvl4pPr>
              <a:buNone/>
              <a:defRPr sz="910" b="1"/>
            </a:lvl4pPr>
            <a:lvl5pPr>
              <a:buNone/>
              <a:defRPr sz="91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8" y="1394821"/>
            <a:ext cx="4041775" cy="491132"/>
          </a:xfrm>
          <a:prstGeom prst="rect">
            <a:avLst/>
          </a:prstGeom>
        </p:spPr>
        <p:txBody>
          <a:bodyPr lIns="65023" tIns="0" rIns="65023" bIns="0" anchor="ctr"/>
          <a:lstStyle>
            <a:lvl1pPr marL="0" indent="0">
              <a:buNone/>
              <a:defRPr sz="1345" b="1" cap="none" baseline="0">
                <a:solidFill>
                  <a:schemeClr val="tx2"/>
                </a:solidFill>
                <a:effectLst/>
              </a:defRPr>
            </a:lvl1pPr>
            <a:lvl2pPr>
              <a:buNone/>
              <a:defRPr sz="1108" b="1"/>
            </a:lvl2pPr>
            <a:lvl3pPr>
              <a:buNone/>
              <a:defRPr sz="1028" b="1"/>
            </a:lvl3pPr>
            <a:lvl4pPr>
              <a:buNone/>
              <a:defRPr sz="910" b="1"/>
            </a:lvl4pPr>
            <a:lvl5pPr>
              <a:buNone/>
              <a:defRPr sz="91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885950"/>
            <a:ext cx="4040188" cy="2884290"/>
          </a:xfrm>
          <a:prstGeom prst="rect">
            <a:avLst/>
          </a:prstGeom>
        </p:spPr>
        <p:txBody>
          <a:bodyPr tIns="0"/>
          <a:lstStyle>
            <a:lvl1pPr marL="192881" indent="-192881">
              <a:buClr>
                <a:schemeClr val="tx1"/>
              </a:buClr>
              <a:buFont typeface="Arial" panose="020B0604020202020204" pitchFamily="34" charset="0"/>
              <a:buChar char="•"/>
              <a:defRPr sz="1226">
                <a:solidFill>
                  <a:schemeClr val="tx1"/>
                </a:solidFill>
              </a:defRPr>
            </a:lvl1pPr>
            <a:lvl2pPr marL="414041" indent="-192881">
              <a:buClr>
                <a:schemeClr val="tx1"/>
              </a:buClr>
              <a:buFont typeface="Arial" panose="020B0604020202020204" pitchFamily="34" charset="0"/>
              <a:buChar char="•"/>
              <a:defRPr sz="1108">
                <a:solidFill>
                  <a:schemeClr val="tx1"/>
                </a:solidFill>
              </a:defRPr>
            </a:lvl2pPr>
            <a:lvl3pPr marL="568338" indent="-192881">
              <a:buClr>
                <a:schemeClr val="tx1"/>
              </a:buClr>
              <a:buFont typeface="Arial" panose="020B0604020202020204" pitchFamily="34" charset="0"/>
              <a:buChar char="•"/>
              <a:defRPr sz="1028">
                <a:solidFill>
                  <a:schemeClr val="tx1"/>
                </a:solidFill>
              </a:defRPr>
            </a:lvl3pPr>
            <a:lvl4pPr marL="711061" indent="-160735">
              <a:buClr>
                <a:schemeClr val="tx1"/>
              </a:buClr>
              <a:buFont typeface="Arial" panose="020B0604020202020204" pitchFamily="34" charset="0"/>
              <a:buChar char="•"/>
              <a:defRPr sz="910">
                <a:solidFill>
                  <a:schemeClr val="tx1"/>
                </a:solidFill>
              </a:defRPr>
            </a:lvl4pPr>
            <a:lvl5pPr marL="865358" indent="-160735">
              <a:buClr>
                <a:schemeClr val="tx1"/>
              </a:buClr>
              <a:buFont typeface="Arial" panose="020B0604020202020204" pitchFamily="34" charset="0"/>
              <a:buChar char="•"/>
              <a:defRPr sz="910">
                <a:solidFill>
                  <a:schemeClr val="tx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8" y="1885950"/>
            <a:ext cx="4041775" cy="2884290"/>
          </a:xfrm>
          <a:prstGeom prst="rect">
            <a:avLst/>
          </a:prstGeom>
        </p:spPr>
        <p:txBody>
          <a:bodyPr tIns="0"/>
          <a:lstStyle>
            <a:lvl1pPr marL="192881" indent="-192881">
              <a:buClr>
                <a:schemeClr val="tx1"/>
              </a:buClr>
              <a:buFont typeface="Arial" panose="020B0604020202020204" pitchFamily="34" charset="0"/>
              <a:buChar char="•"/>
              <a:defRPr sz="1226">
                <a:solidFill>
                  <a:schemeClr val="tx1"/>
                </a:solidFill>
              </a:defRPr>
            </a:lvl1pPr>
            <a:lvl2pPr marL="414041" indent="-192881">
              <a:buClr>
                <a:schemeClr val="tx1"/>
              </a:buClr>
              <a:buFont typeface="Arial" panose="020B0604020202020204" pitchFamily="34" charset="0"/>
              <a:buChar char="•"/>
              <a:defRPr sz="1108">
                <a:solidFill>
                  <a:schemeClr val="tx1"/>
                </a:solidFill>
              </a:defRPr>
            </a:lvl2pPr>
            <a:lvl3pPr marL="568338" indent="-192881">
              <a:buClr>
                <a:schemeClr val="tx1"/>
              </a:buClr>
              <a:buFont typeface="Arial" panose="020B0604020202020204" pitchFamily="34" charset="0"/>
              <a:buChar char="•"/>
              <a:defRPr sz="1028">
                <a:solidFill>
                  <a:schemeClr val="tx1"/>
                </a:solidFill>
              </a:defRPr>
            </a:lvl3pPr>
            <a:lvl4pPr marL="711061" indent="-160735">
              <a:buClr>
                <a:schemeClr val="tx1"/>
              </a:buClr>
              <a:buFont typeface="Arial" panose="020B0604020202020204" pitchFamily="34" charset="0"/>
              <a:buChar char="•"/>
              <a:defRPr sz="910">
                <a:solidFill>
                  <a:schemeClr val="tx1"/>
                </a:solidFill>
              </a:defRPr>
            </a:lvl4pPr>
            <a:lvl5pPr marL="865358" indent="-160735">
              <a:buClr>
                <a:schemeClr val="tx1"/>
              </a:buClr>
              <a:buFont typeface="Arial" panose="020B0604020202020204" pitchFamily="34" charset="0"/>
              <a:buChar char="•"/>
              <a:defRPr sz="910">
                <a:solidFill>
                  <a:schemeClr val="tx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460337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686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310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hasCustomPrompt="1"/>
          </p:nvPr>
        </p:nvSpPr>
        <p:spPr>
          <a:xfrm>
            <a:off x="3575050" y="1428750"/>
            <a:ext cx="5111750" cy="3257550"/>
          </a:xfrm>
          <a:prstGeom prst="rect">
            <a:avLst/>
          </a:prstGeom>
        </p:spPr>
        <p:txBody>
          <a:bodyPr tIns="0"/>
          <a:lstStyle>
            <a:lvl1pPr marL="257175" indent="-257175">
              <a:buClr>
                <a:schemeClr val="tx1"/>
              </a:buClr>
              <a:buFont typeface="Arial" panose="020B0604020202020204" pitchFamily="34" charset="0"/>
              <a:buChar char="•"/>
              <a:defRPr sz="1582" baseline="0">
                <a:solidFill>
                  <a:schemeClr val="tx1"/>
                </a:solidFill>
                <a:latin typeface="Calibri" panose="020F0502020204030204" pitchFamily="34" charset="0"/>
                <a:cs typeface="Calibri" panose="020F0502020204030204" pitchFamily="34" charset="0"/>
              </a:defRPr>
            </a:lvl1pPr>
            <a:lvl2pPr>
              <a:defRPr sz="1463"/>
            </a:lvl2pPr>
            <a:lvl3pPr>
              <a:defRPr sz="1345"/>
            </a:lvl3pPr>
            <a:lvl4pPr>
              <a:defRPr sz="1108"/>
            </a:lvl4pPr>
            <a:lvl5pPr>
              <a:defRPr sz="1028"/>
            </a:lvl5pPr>
          </a:lstStyle>
          <a:p>
            <a:pPr lvl="0" eaLnBrk="1" latinLnBrk="0" hangingPunct="1"/>
            <a:r>
              <a:rPr kumimoji="0" lang="en-US"/>
              <a:t>[place photo or chart here]</a:t>
            </a:r>
          </a:p>
        </p:txBody>
      </p:sp>
      <p:sp>
        <p:nvSpPr>
          <p:cNvPr id="8" name="Title 1"/>
          <p:cNvSpPr>
            <a:spLocks noGrp="1"/>
          </p:cNvSpPr>
          <p:nvPr>
            <p:ph type="title" hasCustomPrompt="1"/>
          </p:nvPr>
        </p:nvSpPr>
        <p:spPr>
          <a:xfrm>
            <a:off x="457200" y="528066"/>
            <a:ext cx="8229600" cy="857250"/>
          </a:xfrm>
          <a:prstGeom prst="rect">
            <a:avLst/>
          </a:prstGeom>
        </p:spPr>
        <p:txBody>
          <a:bodyPr tIns="65023" anchor="b"/>
          <a:lstStyle>
            <a:lvl1pPr>
              <a:defRPr b="1">
                <a:solidFill>
                  <a:srgbClr val="5C8C30"/>
                </a:solidFill>
                <a:latin typeface="Calibri" panose="020F0502020204030204" pitchFamily="34" charset="0"/>
                <a:cs typeface="Calibri" panose="020F0502020204030204" pitchFamily="34" charset="0"/>
              </a:defRPr>
            </a:lvl1pPr>
          </a:lstStyle>
          <a:p>
            <a:r>
              <a:rPr kumimoji="0" lang="en-US"/>
              <a:t>CLICK TO EDIT MASTER TITLE STYLE</a:t>
            </a:r>
          </a:p>
        </p:txBody>
      </p:sp>
      <p:sp>
        <p:nvSpPr>
          <p:cNvPr id="9" name="Content Placeholder 4"/>
          <p:cNvSpPr>
            <a:spLocks noGrp="1"/>
          </p:cNvSpPr>
          <p:nvPr>
            <p:ph sz="quarter" idx="2"/>
          </p:nvPr>
        </p:nvSpPr>
        <p:spPr>
          <a:xfrm>
            <a:off x="457200" y="1428750"/>
            <a:ext cx="3124200" cy="3257550"/>
          </a:xfrm>
          <a:prstGeom prst="rect">
            <a:avLst/>
          </a:prstGeom>
        </p:spPr>
        <p:txBody>
          <a:bodyPr tIns="0"/>
          <a:lstStyle>
            <a:lvl1pPr marL="154298" indent="-154298">
              <a:buClr>
                <a:schemeClr val="tx1"/>
              </a:buClr>
              <a:buFont typeface="Arial" panose="020B0604020202020204" pitchFamily="34" charset="0"/>
              <a:buChar char="•"/>
              <a:defRPr sz="1226">
                <a:solidFill>
                  <a:schemeClr val="tx1"/>
                </a:solidFill>
                <a:latin typeface="Calibri" panose="020F0502020204030204" pitchFamily="34" charset="0"/>
                <a:cs typeface="Calibri" panose="020F0502020204030204" pitchFamily="34" charset="0"/>
              </a:defRPr>
            </a:lvl1pPr>
            <a:lvl2pPr marL="360026" indent="-138867">
              <a:buClr>
                <a:schemeClr val="tx1"/>
              </a:buClr>
              <a:buFont typeface="Arial" panose="020B0604020202020204" pitchFamily="34" charset="0"/>
              <a:buChar char="•"/>
              <a:defRPr sz="1108">
                <a:solidFill>
                  <a:schemeClr val="tx1"/>
                </a:solidFill>
                <a:latin typeface="Calibri" panose="020F0502020204030204" pitchFamily="34" charset="0"/>
                <a:cs typeface="Calibri" panose="020F0502020204030204" pitchFamily="34" charset="0"/>
              </a:defRPr>
            </a:lvl2pPr>
            <a:lvl3pPr marL="556276" indent="-180820">
              <a:buClr>
                <a:schemeClr val="tx1"/>
              </a:buClr>
              <a:buFont typeface="Arial" panose="020B0604020202020204" pitchFamily="34" charset="0"/>
              <a:buChar char="•"/>
              <a:defRPr sz="1028">
                <a:solidFill>
                  <a:schemeClr val="tx1"/>
                </a:solidFill>
                <a:latin typeface="Calibri" panose="020F0502020204030204" pitchFamily="34" charset="0"/>
                <a:cs typeface="Calibri" panose="020F0502020204030204" pitchFamily="34" charset="0"/>
              </a:defRPr>
            </a:lvl3pPr>
            <a:lvl4pPr marL="731146" indent="-180820">
              <a:buClr>
                <a:schemeClr val="tx1"/>
              </a:buClr>
              <a:buFont typeface="Arial" panose="020B0604020202020204" pitchFamily="34" charset="0"/>
              <a:buChar char="•"/>
              <a:defRPr sz="910">
                <a:solidFill>
                  <a:schemeClr val="tx1"/>
                </a:solidFill>
                <a:latin typeface="Calibri" panose="020F0502020204030204" pitchFamily="34" charset="0"/>
                <a:cs typeface="Calibri" panose="020F0502020204030204" pitchFamily="34" charset="0"/>
              </a:defRPr>
            </a:lvl4pPr>
            <a:lvl5pPr marL="885443" indent="-180820">
              <a:buClr>
                <a:schemeClr val="tx1"/>
              </a:buClr>
              <a:buFont typeface="Arial" panose="020B0604020202020204" pitchFamily="34" charset="0"/>
              <a:buChar char="•"/>
              <a:defRPr sz="910">
                <a:solidFill>
                  <a:schemeClr val="tx1"/>
                </a:solidFill>
                <a:latin typeface="Calibri" panose="020F0502020204030204" pitchFamily="34" charset="0"/>
                <a:cs typeface="Calibri" panose="020F050202020403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83105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x" type="tx" preserve="1">
  <p:cSld name="tx">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sp>
        <p:nvSpPr>
          <p:cNvPr id="17" name="Shape 17"/>
          <p:cNvSpPr txBox="1">
            <a:spLocks noGrp="1"/>
          </p:cNvSpPr>
          <p:nvPr>
            <p:ph type="title"/>
          </p:nvPr>
        </p:nvSpPr>
        <p:spPr>
          <a:xfrm>
            <a:off x="457200" y="205978"/>
            <a:ext cx="8229600" cy="857250"/>
          </a:xfrm>
          <a:prstGeom prst="rect">
            <a:avLst/>
          </a:prstGeom>
          <a:noFill/>
          <a:ln>
            <a:noFill/>
          </a:ln>
        </p:spPr>
        <p:txBody>
          <a:bodyPr lIns="130025" tIns="130025" rIns="130025" bIns="130025" anchor="ctr" anchorCtr="0"/>
          <a:lstStyle>
            <a:lvl1pPr algn="l" rtl="0">
              <a:spcBef>
                <a:spcPts val="0"/>
              </a:spcBef>
              <a:buSzPct val="100000"/>
              <a:buFont typeface="Georgia"/>
              <a:buNone/>
              <a:defRPr sz="2025" b="1">
                <a:solidFill>
                  <a:srgbClr val="5C8C30"/>
                </a:solidFill>
                <a:latin typeface="Calibri"/>
                <a:ea typeface="Georgia"/>
                <a:cs typeface="Calibri"/>
                <a:sym typeface="Georgia"/>
              </a:defRPr>
            </a:lvl1pPr>
            <a:lvl2pPr algn="l" rtl="0">
              <a:spcBef>
                <a:spcPts val="0"/>
              </a:spcBef>
              <a:buSzPct val="100000"/>
              <a:buFont typeface="Georgia"/>
              <a:buNone/>
              <a:defRPr sz="2690" b="0">
                <a:solidFill>
                  <a:schemeClr val="lt1"/>
                </a:solidFill>
                <a:latin typeface="Georgia"/>
                <a:ea typeface="Georgia"/>
                <a:cs typeface="Georgia"/>
                <a:sym typeface="Georgia"/>
              </a:defRPr>
            </a:lvl2pPr>
            <a:lvl3pPr algn="l" rtl="0">
              <a:spcBef>
                <a:spcPts val="0"/>
              </a:spcBef>
              <a:buSzPct val="100000"/>
              <a:buFont typeface="Georgia"/>
              <a:buNone/>
              <a:defRPr sz="2690" b="0">
                <a:solidFill>
                  <a:schemeClr val="lt1"/>
                </a:solidFill>
                <a:latin typeface="Georgia"/>
                <a:ea typeface="Georgia"/>
                <a:cs typeface="Georgia"/>
                <a:sym typeface="Georgia"/>
              </a:defRPr>
            </a:lvl3pPr>
            <a:lvl4pPr algn="l" rtl="0">
              <a:spcBef>
                <a:spcPts val="0"/>
              </a:spcBef>
              <a:buSzPct val="100000"/>
              <a:buFont typeface="Georgia"/>
              <a:buNone/>
              <a:defRPr sz="2690" b="0">
                <a:solidFill>
                  <a:schemeClr val="lt1"/>
                </a:solidFill>
                <a:latin typeface="Georgia"/>
                <a:ea typeface="Georgia"/>
                <a:cs typeface="Georgia"/>
                <a:sym typeface="Georgia"/>
              </a:defRPr>
            </a:lvl4pPr>
            <a:lvl5pPr algn="l" rtl="0">
              <a:spcBef>
                <a:spcPts val="0"/>
              </a:spcBef>
              <a:buSzPct val="100000"/>
              <a:buFont typeface="Georgia"/>
              <a:buNone/>
              <a:defRPr sz="2690" b="0">
                <a:solidFill>
                  <a:schemeClr val="lt1"/>
                </a:solidFill>
                <a:latin typeface="Georgia"/>
                <a:ea typeface="Georgia"/>
                <a:cs typeface="Georgia"/>
                <a:sym typeface="Georgia"/>
              </a:defRPr>
            </a:lvl5pPr>
            <a:lvl6pPr algn="l" rtl="0">
              <a:spcBef>
                <a:spcPts val="0"/>
              </a:spcBef>
              <a:buSzPct val="100000"/>
              <a:buFont typeface="Georgia"/>
              <a:buNone/>
              <a:defRPr sz="2690" b="0">
                <a:solidFill>
                  <a:schemeClr val="lt1"/>
                </a:solidFill>
                <a:latin typeface="Georgia"/>
                <a:ea typeface="Georgia"/>
                <a:cs typeface="Georgia"/>
                <a:sym typeface="Georgia"/>
              </a:defRPr>
            </a:lvl6pPr>
            <a:lvl7pPr algn="l" rtl="0">
              <a:spcBef>
                <a:spcPts val="0"/>
              </a:spcBef>
              <a:buSzPct val="100000"/>
              <a:buFont typeface="Georgia"/>
              <a:buNone/>
              <a:defRPr sz="2690" b="0">
                <a:solidFill>
                  <a:schemeClr val="lt1"/>
                </a:solidFill>
                <a:latin typeface="Georgia"/>
                <a:ea typeface="Georgia"/>
                <a:cs typeface="Georgia"/>
                <a:sym typeface="Georgia"/>
              </a:defRPr>
            </a:lvl7pPr>
            <a:lvl8pPr algn="l" rtl="0">
              <a:spcBef>
                <a:spcPts val="0"/>
              </a:spcBef>
              <a:buSzPct val="100000"/>
              <a:buFont typeface="Georgia"/>
              <a:buNone/>
              <a:defRPr sz="2690" b="0">
                <a:solidFill>
                  <a:schemeClr val="lt1"/>
                </a:solidFill>
                <a:latin typeface="Georgia"/>
                <a:ea typeface="Georgia"/>
                <a:cs typeface="Georgia"/>
                <a:sym typeface="Georgia"/>
              </a:defRPr>
            </a:lvl8pPr>
            <a:lvl9pPr algn="l" rtl="0">
              <a:spcBef>
                <a:spcPts val="0"/>
              </a:spcBef>
              <a:buSzPct val="100000"/>
              <a:buFont typeface="Georgia"/>
              <a:buNone/>
              <a:defRPr sz="2690" b="0">
                <a:solidFill>
                  <a:schemeClr val="lt1"/>
                </a:solidFill>
                <a:latin typeface="Georgia"/>
                <a:ea typeface="Georgia"/>
                <a:cs typeface="Georgia"/>
                <a:sym typeface="Georgia"/>
              </a:defRPr>
            </a:lvl9pPr>
          </a:lstStyle>
          <a:p>
            <a:r>
              <a:rPr lang="en-US"/>
              <a:t>Click to edit Master title style</a:t>
            </a:r>
          </a:p>
        </p:txBody>
      </p:sp>
      <p:sp>
        <p:nvSpPr>
          <p:cNvPr id="18" name="Shape 18"/>
          <p:cNvSpPr txBox="1">
            <a:spLocks noGrp="1"/>
          </p:cNvSpPr>
          <p:nvPr>
            <p:ph type="body" idx="1"/>
          </p:nvPr>
        </p:nvSpPr>
        <p:spPr>
          <a:xfrm>
            <a:off x="457200" y="1200150"/>
            <a:ext cx="8229600" cy="3725775"/>
          </a:xfrm>
          <a:prstGeom prst="rect">
            <a:avLst/>
          </a:prstGeom>
          <a:noFill/>
          <a:ln>
            <a:noFill/>
          </a:ln>
        </p:spPr>
        <p:txBody>
          <a:bodyPr lIns="130025" tIns="130025" rIns="130025" bIns="130025" anchor="t" anchorCtr="0"/>
          <a:lstStyle>
            <a:lvl1pPr marL="154298" indent="-154298" rtl="0">
              <a:buClr>
                <a:schemeClr val="tx1"/>
              </a:buClr>
              <a:buFont typeface="Arial" panose="020B0604020202020204" pitchFamily="34" charset="0"/>
              <a:buChar char="•"/>
              <a:defRPr/>
            </a:lvl1pPr>
            <a:lvl2pPr rtl="0">
              <a:defRPr/>
            </a:lvl2pPr>
            <a:lvl3pPr rtl="0">
              <a:defRPr/>
            </a:lvl3pPr>
            <a:lvl4pPr rtl="0">
              <a:defRPr/>
            </a:lvl4pPr>
            <a:lvl5pPr rtl="0">
              <a:defRPr sz="1028"/>
            </a:lvl5pPr>
            <a:lvl6pPr rtl="0">
              <a:defRPr sz="1028"/>
            </a:lvl6pPr>
            <a:lvl7pPr rtl="0">
              <a:defRPr sz="1028"/>
            </a:lvl7pPr>
            <a:lvl8pPr rtl="0">
              <a:defRPr sz="1028"/>
            </a:lvl8pPr>
            <a:lvl9pPr rtl="0">
              <a:defRPr sz="1028"/>
            </a:lvl9pPr>
          </a:lstStyle>
          <a:p>
            <a:pPr lvl="0"/>
            <a:r>
              <a:rPr lang="en-US"/>
              <a:t>Click to edit Master text styles</a:t>
            </a:r>
          </a:p>
        </p:txBody>
      </p:sp>
    </p:spTree>
    <p:extLst>
      <p:ext uri="{BB962C8B-B14F-4D97-AF65-F5344CB8AC3E}">
        <p14:creationId xmlns:p14="http://schemas.microsoft.com/office/powerpoint/2010/main" val="3783764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3"/>
          <p:cNvSpPr txBox="1">
            <a:spLocks noGrp="1"/>
          </p:cNvSpPr>
          <p:nvPr>
            <p:ph type="title"/>
          </p:nvPr>
        </p:nvSpPr>
        <p:spPr>
          <a:xfrm>
            <a:off x="457200" y="528066"/>
            <a:ext cx="8229600" cy="857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5C8C30"/>
              </a:buClr>
              <a:buSzPts val="3600"/>
              <a:buFont typeface="Calibri"/>
              <a:buNone/>
              <a:defRPr sz="2025" b="1" i="0" u="none" strike="noStrike" cap="none">
                <a:solidFill>
                  <a:srgbClr val="5C8C30"/>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16" name="Google Shape;16;p33"/>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Autofit/>
          </a:bodyPr>
          <a:lstStyle>
            <a:lvl1pPr marL="257175" marR="0" lvl="0" indent="-216813" algn="l" rtl="0">
              <a:spcBef>
                <a:spcPts val="293"/>
              </a:spcBef>
              <a:spcAft>
                <a:spcPts val="0"/>
              </a:spcAft>
              <a:buClr>
                <a:schemeClr val="dk1"/>
              </a:buClr>
              <a:buSzPts val="2470"/>
              <a:buFont typeface="Arial"/>
              <a:buChar char="•"/>
              <a:defRPr sz="1463" b="0" i="0" u="none" strike="noStrike" cap="none">
                <a:solidFill>
                  <a:schemeClr val="dk1"/>
                </a:solidFill>
                <a:latin typeface="Calibri"/>
                <a:ea typeface="Calibri"/>
                <a:cs typeface="Calibri"/>
                <a:sym typeface="Calibri"/>
              </a:defRPr>
            </a:lvl1pPr>
            <a:lvl2pPr marL="514350" marR="0" lvl="1" indent="-175022" algn="l" rtl="0">
              <a:spcBef>
                <a:spcPts val="293"/>
              </a:spcBef>
              <a:spcAft>
                <a:spcPts val="0"/>
              </a:spcAft>
              <a:buClr>
                <a:schemeClr val="dk1"/>
              </a:buClr>
              <a:buSzPts val="1300"/>
              <a:buFont typeface="Arial"/>
              <a:buChar char="•"/>
              <a:defRPr sz="1463" b="0" i="0" u="none" strike="noStrike" cap="none">
                <a:solidFill>
                  <a:schemeClr val="dk1"/>
                </a:solidFill>
                <a:latin typeface="Calibri"/>
                <a:ea typeface="Calibri"/>
                <a:cs typeface="Calibri"/>
                <a:sym typeface="Calibri"/>
              </a:defRPr>
            </a:lvl2pPr>
            <a:lvl3pPr marL="771525" marR="0" lvl="2" indent="-193595" algn="l" rtl="0">
              <a:spcBef>
                <a:spcPts val="293"/>
              </a:spcBef>
              <a:spcAft>
                <a:spcPts val="0"/>
              </a:spcAft>
              <a:buClr>
                <a:schemeClr val="dk1"/>
              </a:buClr>
              <a:buSzPts val="1820"/>
              <a:buFont typeface="Arial"/>
              <a:buChar char="•"/>
              <a:defRPr sz="1463" b="0" i="0" u="none" strike="noStrike" cap="none">
                <a:solidFill>
                  <a:schemeClr val="dk1"/>
                </a:solidFill>
                <a:latin typeface="Calibri"/>
                <a:ea typeface="Calibri"/>
                <a:cs typeface="Calibri"/>
                <a:sym typeface="Calibri"/>
              </a:defRPr>
            </a:lvl3pPr>
            <a:lvl4pPr marL="1028700" marR="0" lvl="3"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4pPr>
            <a:lvl5pPr marL="1285875" marR="0" lvl="4"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1633055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Blank - Dar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68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081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ver" type="title">
  <p:cSld name="Cover">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57763593"/>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Objective" type="secHead">
  <p:cSld name="Quote/Objectiv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000"/>
              <a:buFont typeface="Calibri"/>
              <a:buNone/>
              <a:defRPr sz="5000">
                <a:latin typeface="Calibri"/>
                <a:ea typeface="Calibri"/>
                <a:cs typeface="Calibri"/>
                <a:sym typeface="Calibri"/>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3" name="Google Shape;13;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
        <p:nvSpPr>
          <p:cNvPr id="14" name="Google Shape;14;p3"/>
          <p:cNvSpPr txBox="1">
            <a:spLocks noGrp="1"/>
          </p:cNvSpPr>
          <p:nvPr>
            <p:ph type="title" idx="2"/>
          </p:nvPr>
        </p:nvSpPr>
        <p:spPr>
          <a:xfrm>
            <a:off x="311700" y="29926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600"/>
              <a:buFont typeface="Calibri"/>
              <a:buNone/>
              <a:defRPr sz="2600">
                <a:latin typeface="Calibri"/>
                <a:ea typeface="Calibri"/>
                <a:cs typeface="Calibri"/>
                <a:sym typeface="Calibri"/>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Tree>
    <p:extLst>
      <p:ext uri="{BB962C8B-B14F-4D97-AF65-F5344CB8AC3E}">
        <p14:creationId xmlns:p14="http://schemas.microsoft.com/office/powerpoint/2010/main" val="3948566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Calibri"/>
              <a:buNone/>
              <a:defRPr sz="3600">
                <a:latin typeface="Calibri"/>
                <a:ea typeface="Calibri"/>
                <a:cs typeface="Calibri"/>
                <a:sym typeface="Calibri"/>
              </a:defRPr>
            </a:lvl1pPr>
            <a:lvl2pPr lvl="1">
              <a:spcBef>
                <a:spcPts val="0"/>
              </a:spcBef>
              <a:spcAft>
                <a:spcPts val="0"/>
              </a:spcAft>
              <a:buSzPts val="3600"/>
              <a:buFont typeface="Calibri"/>
              <a:buNone/>
              <a:defRPr sz="3600">
                <a:latin typeface="Calibri"/>
                <a:ea typeface="Calibri"/>
                <a:cs typeface="Calibri"/>
                <a:sym typeface="Calibri"/>
              </a:defRPr>
            </a:lvl2pPr>
            <a:lvl3pPr lvl="2">
              <a:spcBef>
                <a:spcPts val="0"/>
              </a:spcBef>
              <a:spcAft>
                <a:spcPts val="0"/>
              </a:spcAft>
              <a:buSzPts val="3600"/>
              <a:buFont typeface="Calibri"/>
              <a:buNone/>
              <a:defRPr sz="3600">
                <a:latin typeface="Calibri"/>
                <a:ea typeface="Calibri"/>
                <a:cs typeface="Calibri"/>
                <a:sym typeface="Calibri"/>
              </a:defRPr>
            </a:lvl3pPr>
            <a:lvl4pPr lvl="3">
              <a:spcBef>
                <a:spcPts val="0"/>
              </a:spcBef>
              <a:spcAft>
                <a:spcPts val="0"/>
              </a:spcAft>
              <a:buSzPts val="3600"/>
              <a:buFont typeface="Calibri"/>
              <a:buNone/>
              <a:defRPr sz="3600">
                <a:latin typeface="Calibri"/>
                <a:ea typeface="Calibri"/>
                <a:cs typeface="Calibri"/>
                <a:sym typeface="Calibri"/>
              </a:defRPr>
            </a:lvl4pPr>
            <a:lvl5pPr lvl="4">
              <a:spcBef>
                <a:spcPts val="0"/>
              </a:spcBef>
              <a:spcAft>
                <a:spcPts val="0"/>
              </a:spcAft>
              <a:buSzPts val="3600"/>
              <a:buFont typeface="Calibri"/>
              <a:buNone/>
              <a:defRPr sz="3600">
                <a:latin typeface="Calibri"/>
                <a:ea typeface="Calibri"/>
                <a:cs typeface="Calibri"/>
                <a:sym typeface="Calibri"/>
              </a:defRPr>
            </a:lvl5pPr>
            <a:lvl6pPr lvl="5">
              <a:spcBef>
                <a:spcPts val="0"/>
              </a:spcBef>
              <a:spcAft>
                <a:spcPts val="0"/>
              </a:spcAft>
              <a:buSzPts val="3600"/>
              <a:buFont typeface="Calibri"/>
              <a:buNone/>
              <a:defRPr sz="3600">
                <a:latin typeface="Calibri"/>
                <a:ea typeface="Calibri"/>
                <a:cs typeface="Calibri"/>
                <a:sym typeface="Calibri"/>
              </a:defRPr>
            </a:lvl6pPr>
            <a:lvl7pPr lvl="6">
              <a:spcBef>
                <a:spcPts val="0"/>
              </a:spcBef>
              <a:spcAft>
                <a:spcPts val="0"/>
              </a:spcAft>
              <a:buSzPts val="3600"/>
              <a:buFont typeface="Calibri"/>
              <a:buNone/>
              <a:defRPr sz="3600">
                <a:latin typeface="Calibri"/>
                <a:ea typeface="Calibri"/>
                <a:cs typeface="Calibri"/>
                <a:sym typeface="Calibri"/>
              </a:defRPr>
            </a:lvl7pPr>
            <a:lvl8pPr lvl="7">
              <a:spcBef>
                <a:spcPts val="0"/>
              </a:spcBef>
              <a:spcAft>
                <a:spcPts val="0"/>
              </a:spcAft>
              <a:buSzPts val="3600"/>
              <a:buFont typeface="Calibri"/>
              <a:buNone/>
              <a:defRPr sz="3600">
                <a:latin typeface="Calibri"/>
                <a:ea typeface="Calibri"/>
                <a:cs typeface="Calibri"/>
                <a:sym typeface="Calibri"/>
              </a:defRPr>
            </a:lvl8pPr>
            <a:lvl9pPr lvl="8">
              <a:spcBef>
                <a:spcPts val="0"/>
              </a:spcBef>
              <a:spcAft>
                <a:spcPts val="0"/>
              </a:spcAft>
              <a:buSzPts val="3600"/>
              <a:buFont typeface="Calibri"/>
              <a:buNone/>
              <a:defRPr sz="3600">
                <a:latin typeface="Calibri"/>
                <a:ea typeface="Calibri"/>
                <a:cs typeface="Calibri"/>
                <a:sym typeface="Calibri"/>
              </a:defRPr>
            </a:lvl9pPr>
          </a:lstStyle>
          <a:p>
            <a:r>
              <a:rPr lang="en-US"/>
              <a:t>Click to edit Master title style</a:t>
            </a:r>
            <a:endParaRPr/>
          </a:p>
        </p:txBody>
      </p:sp>
      <p:sp>
        <p:nvSpPr>
          <p:cNvPr id="17" name="Google Shape;17;p4"/>
          <p:cNvSpPr txBox="1">
            <a:spLocks noGrp="1"/>
          </p:cNvSpPr>
          <p:nvPr>
            <p:ph type="body" idx="1"/>
          </p:nvPr>
        </p:nvSpPr>
        <p:spPr>
          <a:xfrm>
            <a:off x="1275350" y="1152475"/>
            <a:ext cx="7557000" cy="3416400"/>
          </a:xfrm>
          <a:prstGeom prst="rect">
            <a:avLst/>
          </a:prstGeom>
        </p:spPr>
        <p:txBody>
          <a:bodyPr spcFirstLastPara="1" wrap="square" lIns="91425" tIns="91425" rIns="91425" bIns="91425" anchor="t" anchorCtr="0">
            <a:normAutofit/>
          </a:bodyPr>
          <a:lstStyle>
            <a:lvl1pPr marL="457200" lvl="0"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pic>
        <p:nvPicPr>
          <p:cNvPr id="18" name="Google Shape;18;p4"/>
          <p:cNvPicPr preferRelativeResize="0"/>
          <p:nvPr/>
        </p:nvPicPr>
        <p:blipFill>
          <a:blip r:embed="rId3">
            <a:alphaModFix/>
          </a:blip>
          <a:stretch>
            <a:fillRect/>
          </a:stretch>
        </p:blipFill>
        <p:spPr>
          <a:xfrm>
            <a:off x="8439699" y="4511850"/>
            <a:ext cx="602348" cy="509425"/>
          </a:xfrm>
          <a:prstGeom prst="rect">
            <a:avLst/>
          </a:prstGeom>
          <a:noFill/>
          <a:ln>
            <a:noFill/>
          </a:ln>
        </p:spPr>
      </p:pic>
    </p:spTree>
    <p:extLst>
      <p:ext uri="{BB962C8B-B14F-4D97-AF65-F5344CB8AC3E}">
        <p14:creationId xmlns:p14="http://schemas.microsoft.com/office/powerpoint/2010/main" val="1623118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Calibri"/>
              <a:buNone/>
              <a:defRPr sz="3600">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a:r>
              <a:rPr lang="en-US"/>
              <a:t>Click to edit Master title style</a:t>
            </a:r>
            <a:endParaRPr/>
          </a:p>
        </p:txBody>
      </p:sp>
      <p:sp>
        <p:nvSpPr>
          <p:cNvPr id="21" name="Google Shape;21;p5"/>
          <p:cNvSpPr txBox="1">
            <a:spLocks noGrp="1"/>
          </p:cNvSpPr>
          <p:nvPr>
            <p:ph type="body" idx="1"/>
          </p:nvPr>
        </p:nvSpPr>
        <p:spPr>
          <a:xfrm>
            <a:off x="1275350" y="1152475"/>
            <a:ext cx="40185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sp>
        <p:nvSpPr>
          <p:cNvPr id="22" name="Google Shape;22;p5"/>
          <p:cNvSpPr txBox="1">
            <a:spLocks noGrp="1"/>
          </p:cNvSpPr>
          <p:nvPr>
            <p:ph type="body" idx="2"/>
          </p:nvPr>
        </p:nvSpPr>
        <p:spPr>
          <a:xfrm>
            <a:off x="4977075" y="1152475"/>
            <a:ext cx="40185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pic>
        <p:nvPicPr>
          <p:cNvPr id="23" name="Google Shape;23;p5"/>
          <p:cNvPicPr preferRelativeResize="0"/>
          <p:nvPr/>
        </p:nvPicPr>
        <p:blipFill>
          <a:blip r:embed="rId3">
            <a:alphaModFix/>
          </a:blip>
          <a:stretch>
            <a:fillRect/>
          </a:stretch>
        </p:blipFill>
        <p:spPr>
          <a:xfrm>
            <a:off x="8439699" y="4511850"/>
            <a:ext cx="602348" cy="509425"/>
          </a:xfrm>
          <a:prstGeom prst="rect">
            <a:avLst/>
          </a:prstGeom>
          <a:noFill/>
          <a:ln>
            <a:noFill/>
          </a:ln>
        </p:spPr>
      </p:pic>
    </p:spTree>
    <p:extLst>
      <p:ext uri="{BB962C8B-B14F-4D97-AF65-F5344CB8AC3E}">
        <p14:creationId xmlns:p14="http://schemas.microsoft.com/office/powerpoint/2010/main" val="158452795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Calibri"/>
              <a:buNone/>
              <a:defRPr sz="3600">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a:r>
              <a:rPr lang="en-US"/>
              <a:t>Click to edit Master title style</a:t>
            </a:r>
            <a:endParaRPr/>
          </a:p>
        </p:txBody>
      </p:sp>
      <p:sp>
        <p:nvSpPr>
          <p:cNvPr id="26" name="Google Shape;26;p6"/>
          <p:cNvSpPr txBox="1">
            <a:spLocks noGrp="1"/>
          </p:cNvSpPr>
          <p:nvPr>
            <p:ph type="body" idx="1"/>
          </p:nvPr>
        </p:nvSpPr>
        <p:spPr>
          <a:xfrm>
            <a:off x="1275350" y="1152475"/>
            <a:ext cx="75570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pic>
        <p:nvPicPr>
          <p:cNvPr id="27" name="Google Shape;27;p6"/>
          <p:cNvPicPr preferRelativeResize="0"/>
          <p:nvPr/>
        </p:nvPicPr>
        <p:blipFill>
          <a:blip r:embed="rId3">
            <a:alphaModFix/>
          </a:blip>
          <a:stretch>
            <a:fillRect/>
          </a:stretch>
        </p:blipFill>
        <p:spPr>
          <a:xfrm>
            <a:off x="8439699" y="4511850"/>
            <a:ext cx="602348" cy="509425"/>
          </a:xfrm>
          <a:prstGeom prst="rect">
            <a:avLst/>
          </a:prstGeom>
          <a:noFill/>
          <a:ln>
            <a:noFill/>
          </a:ln>
        </p:spPr>
      </p:pic>
    </p:spTree>
    <p:extLst>
      <p:ext uri="{BB962C8B-B14F-4D97-AF65-F5344CB8AC3E}">
        <p14:creationId xmlns:p14="http://schemas.microsoft.com/office/powerpoint/2010/main" val="2246936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Calibri"/>
              <a:buNone/>
              <a:defRPr sz="3600">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a:r>
              <a:rPr lang="en-US"/>
              <a:t>Click to edit Master title style</a:t>
            </a:r>
            <a:endParaRPr/>
          </a:p>
        </p:txBody>
      </p:sp>
      <p:sp>
        <p:nvSpPr>
          <p:cNvPr id="30" name="Google Shape;30;p7"/>
          <p:cNvSpPr txBox="1">
            <a:spLocks noGrp="1"/>
          </p:cNvSpPr>
          <p:nvPr>
            <p:ph type="body" idx="1"/>
          </p:nvPr>
        </p:nvSpPr>
        <p:spPr>
          <a:xfrm>
            <a:off x="1275350" y="1152475"/>
            <a:ext cx="40185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sp>
        <p:nvSpPr>
          <p:cNvPr id="31" name="Google Shape;31;p7"/>
          <p:cNvSpPr txBox="1">
            <a:spLocks noGrp="1"/>
          </p:cNvSpPr>
          <p:nvPr>
            <p:ph type="body" idx="2"/>
          </p:nvPr>
        </p:nvSpPr>
        <p:spPr>
          <a:xfrm>
            <a:off x="4813850" y="1152475"/>
            <a:ext cx="40185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pic>
        <p:nvPicPr>
          <p:cNvPr id="32" name="Google Shape;32;p7"/>
          <p:cNvPicPr preferRelativeResize="0"/>
          <p:nvPr/>
        </p:nvPicPr>
        <p:blipFill>
          <a:blip r:embed="rId3">
            <a:alphaModFix/>
          </a:blip>
          <a:stretch>
            <a:fillRect/>
          </a:stretch>
        </p:blipFill>
        <p:spPr>
          <a:xfrm>
            <a:off x="8439699" y="4511850"/>
            <a:ext cx="602348" cy="509425"/>
          </a:xfrm>
          <a:prstGeom prst="rect">
            <a:avLst/>
          </a:prstGeom>
          <a:noFill/>
          <a:ln>
            <a:noFill/>
          </a:ln>
        </p:spPr>
      </p:pic>
    </p:spTree>
    <p:extLst>
      <p:ext uri="{BB962C8B-B14F-4D97-AF65-F5344CB8AC3E}">
        <p14:creationId xmlns:p14="http://schemas.microsoft.com/office/powerpoint/2010/main" val="88851976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8"/>
          <p:cNvPicPr preferRelativeResize="0"/>
          <p:nvPr/>
        </p:nvPicPr>
        <p:blipFill>
          <a:blip r:embed="rId3">
            <a:alphaModFix/>
          </a:blip>
          <a:stretch>
            <a:fillRect/>
          </a:stretch>
        </p:blipFill>
        <p:spPr>
          <a:xfrm>
            <a:off x="8459775" y="4554101"/>
            <a:ext cx="602348" cy="509113"/>
          </a:xfrm>
          <a:prstGeom prst="rect">
            <a:avLst/>
          </a:prstGeom>
          <a:noFill/>
          <a:ln>
            <a:noFill/>
          </a:ln>
        </p:spPr>
      </p:pic>
    </p:spTree>
    <p:extLst>
      <p:ext uri="{BB962C8B-B14F-4D97-AF65-F5344CB8AC3E}">
        <p14:creationId xmlns:p14="http://schemas.microsoft.com/office/powerpoint/2010/main" val="27517002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35"/>
        <p:cNvGrpSpPr/>
        <p:nvPr/>
      </p:nvGrpSpPr>
      <p:grpSpPr>
        <a:xfrm>
          <a:off x="0" y="0"/>
          <a:ext cx="0" cy="0"/>
          <a:chOff x="0" y="0"/>
          <a:chExt cx="0" cy="0"/>
        </a:xfrm>
      </p:grpSpPr>
      <p:pic>
        <p:nvPicPr>
          <p:cNvPr id="36" name="Google Shape;36;p9"/>
          <p:cNvPicPr preferRelativeResize="0"/>
          <p:nvPr/>
        </p:nvPicPr>
        <p:blipFill>
          <a:blip r:embed="rId2">
            <a:alphaModFix/>
          </a:blip>
          <a:stretch>
            <a:fillRect/>
          </a:stretch>
        </p:blipFill>
        <p:spPr>
          <a:xfrm>
            <a:off x="8439699" y="4511850"/>
            <a:ext cx="602348" cy="509425"/>
          </a:xfrm>
          <a:prstGeom prst="rect">
            <a:avLst/>
          </a:prstGeom>
          <a:noFill/>
          <a:ln>
            <a:noFill/>
          </a:ln>
        </p:spPr>
      </p:pic>
    </p:spTree>
    <p:extLst>
      <p:ext uri="{BB962C8B-B14F-4D97-AF65-F5344CB8AC3E}">
        <p14:creationId xmlns:p14="http://schemas.microsoft.com/office/powerpoint/2010/main" val="244026166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457200" y="528066"/>
            <a:ext cx="8229600" cy="857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5C8C30"/>
              </a:buClr>
              <a:buSzPts val="3600"/>
              <a:buFont typeface="Calibri"/>
              <a:buNone/>
              <a:defRPr sz="2025" b="1" i="0" u="none" strike="noStrike" cap="none">
                <a:solidFill>
                  <a:srgbClr val="5C8C30"/>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19" name="Google Shape;19;p34"/>
          <p:cNvSpPr txBox="1">
            <a:spLocks noGrp="1"/>
          </p:cNvSpPr>
          <p:nvPr>
            <p:ph type="body" idx="1"/>
          </p:nvPr>
        </p:nvSpPr>
        <p:spPr>
          <a:xfrm>
            <a:off x="457200" y="1440064"/>
            <a:ext cx="4038600" cy="3326130"/>
          </a:xfrm>
          <a:prstGeom prst="rect">
            <a:avLst/>
          </a:prstGeom>
          <a:noFill/>
          <a:ln>
            <a:noFill/>
          </a:ln>
        </p:spPr>
        <p:txBody>
          <a:bodyPr spcFirstLastPara="1" wrap="square" lIns="91425" tIns="45700" rIns="91425" bIns="45700" anchor="t" anchorCtr="0">
            <a:noAutofit/>
          </a:bodyPr>
          <a:lstStyle>
            <a:lvl1pPr marL="257175" marR="0" lvl="0" indent="-216813" algn="l" rtl="0">
              <a:spcBef>
                <a:spcPts val="293"/>
              </a:spcBef>
              <a:spcAft>
                <a:spcPts val="0"/>
              </a:spcAft>
              <a:buClr>
                <a:schemeClr val="dk1"/>
              </a:buClr>
              <a:buSzPts val="2470"/>
              <a:buFont typeface="Arial"/>
              <a:buChar char="•"/>
              <a:defRPr sz="1463" b="0" i="0" u="none" strike="noStrike" cap="none">
                <a:solidFill>
                  <a:schemeClr val="dk1"/>
                </a:solidFill>
                <a:latin typeface="Calibri"/>
                <a:ea typeface="Calibri"/>
                <a:cs typeface="Calibri"/>
                <a:sym typeface="Calibri"/>
              </a:defRPr>
            </a:lvl1pPr>
            <a:lvl2pPr marL="514350" marR="0" lvl="1" indent="-175022" algn="l" rtl="0">
              <a:spcBef>
                <a:spcPts val="293"/>
              </a:spcBef>
              <a:spcAft>
                <a:spcPts val="0"/>
              </a:spcAft>
              <a:buClr>
                <a:schemeClr val="dk1"/>
              </a:buClr>
              <a:buSzPts val="1300"/>
              <a:buFont typeface="Arial"/>
              <a:buChar char="•"/>
              <a:defRPr sz="1463" b="0" i="0" u="none" strike="noStrike" cap="none">
                <a:solidFill>
                  <a:schemeClr val="dk1"/>
                </a:solidFill>
                <a:latin typeface="Calibri"/>
                <a:ea typeface="Calibri"/>
                <a:cs typeface="Calibri"/>
                <a:sym typeface="Calibri"/>
              </a:defRPr>
            </a:lvl2pPr>
            <a:lvl3pPr marL="771525" marR="0" lvl="2" indent="-193595" algn="l" rtl="0">
              <a:spcBef>
                <a:spcPts val="293"/>
              </a:spcBef>
              <a:spcAft>
                <a:spcPts val="0"/>
              </a:spcAft>
              <a:buClr>
                <a:schemeClr val="dk1"/>
              </a:buClr>
              <a:buSzPts val="1820"/>
              <a:buFont typeface="Arial"/>
              <a:buChar char="•"/>
              <a:defRPr sz="1463" b="0" i="0" u="none" strike="noStrike" cap="none">
                <a:solidFill>
                  <a:schemeClr val="dk1"/>
                </a:solidFill>
                <a:latin typeface="Calibri"/>
                <a:ea typeface="Calibri"/>
                <a:cs typeface="Calibri"/>
                <a:sym typeface="Calibri"/>
              </a:defRPr>
            </a:lvl3pPr>
            <a:lvl4pPr marL="1028700" marR="0" lvl="3"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4pPr>
            <a:lvl5pPr marL="1285875" marR="0" lvl="4"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
        <p:nvSpPr>
          <p:cNvPr id="20" name="Google Shape;20;p34"/>
          <p:cNvSpPr txBox="1">
            <a:spLocks noGrp="1"/>
          </p:cNvSpPr>
          <p:nvPr>
            <p:ph type="body" idx="2"/>
          </p:nvPr>
        </p:nvSpPr>
        <p:spPr>
          <a:xfrm>
            <a:off x="4648200" y="1440064"/>
            <a:ext cx="4038600" cy="3326130"/>
          </a:xfrm>
          <a:prstGeom prst="rect">
            <a:avLst/>
          </a:prstGeom>
          <a:noFill/>
          <a:ln>
            <a:noFill/>
          </a:ln>
        </p:spPr>
        <p:txBody>
          <a:bodyPr spcFirstLastPara="1" wrap="square" lIns="91425" tIns="45700" rIns="91425" bIns="45700" anchor="t" anchorCtr="0">
            <a:noAutofit/>
          </a:bodyPr>
          <a:lstStyle>
            <a:lvl1pPr marL="257175" marR="0" lvl="0" indent="-216813" algn="l" rtl="0">
              <a:spcBef>
                <a:spcPts val="293"/>
              </a:spcBef>
              <a:spcAft>
                <a:spcPts val="0"/>
              </a:spcAft>
              <a:buClr>
                <a:schemeClr val="dk1"/>
              </a:buClr>
              <a:buSzPts val="2470"/>
              <a:buFont typeface="Arial"/>
              <a:buChar char="•"/>
              <a:defRPr sz="1463" b="0" i="0" u="none" strike="noStrike" cap="none">
                <a:solidFill>
                  <a:schemeClr val="dk1"/>
                </a:solidFill>
                <a:latin typeface="Calibri"/>
                <a:ea typeface="Calibri"/>
                <a:cs typeface="Calibri"/>
                <a:sym typeface="Calibri"/>
              </a:defRPr>
            </a:lvl1pPr>
            <a:lvl2pPr marL="514350" marR="0" lvl="1" indent="-175022" algn="l" rtl="0">
              <a:spcBef>
                <a:spcPts val="293"/>
              </a:spcBef>
              <a:spcAft>
                <a:spcPts val="0"/>
              </a:spcAft>
              <a:buClr>
                <a:schemeClr val="dk1"/>
              </a:buClr>
              <a:buSzPts val="1300"/>
              <a:buFont typeface="Arial"/>
              <a:buChar char="•"/>
              <a:defRPr sz="1463" b="0" i="0" u="none" strike="noStrike" cap="none">
                <a:solidFill>
                  <a:schemeClr val="dk1"/>
                </a:solidFill>
                <a:latin typeface="Calibri"/>
                <a:ea typeface="Calibri"/>
                <a:cs typeface="Calibri"/>
                <a:sym typeface="Calibri"/>
              </a:defRPr>
            </a:lvl2pPr>
            <a:lvl3pPr marL="771525" marR="0" lvl="2" indent="-193595" algn="l" rtl="0">
              <a:spcBef>
                <a:spcPts val="293"/>
              </a:spcBef>
              <a:spcAft>
                <a:spcPts val="0"/>
              </a:spcAft>
              <a:buClr>
                <a:schemeClr val="dk1"/>
              </a:buClr>
              <a:buSzPts val="1820"/>
              <a:buFont typeface="Arial"/>
              <a:buChar char="•"/>
              <a:defRPr sz="1463" b="0" i="0" u="none" strike="noStrike" cap="none">
                <a:solidFill>
                  <a:schemeClr val="dk1"/>
                </a:solidFill>
                <a:latin typeface="Calibri"/>
                <a:ea typeface="Calibri"/>
                <a:cs typeface="Calibri"/>
                <a:sym typeface="Calibri"/>
              </a:defRPr>
            </a:lvl3pPr>
            <a:lvl4pPr marL="1028700" marR="0" lvl="3"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4pPr>
            <a:lvl5pPr marL="1285875" marR="0" lvl="4"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266414801"/>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x">
  <p:cSld name="tx">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57200" y="205978"/>
            <a:ext cx="8229600" cy="857400"/>
          </a:xfrm>
          <a:prstGeom prst="rect">
            <a:avLst/>
          </a:prstGeom>
          <a:noFill/>
          <a:ln>
            <a:noFill/>
          </a:ln>
        </p:spPr>
        <p:txBody>
          <a:bodyPr spcFirstLastPara="1" wrap="square" lIns="97525" tIns="97525" rIns="97525" bIns="97525" anchor="ctr" anchorCtr="0">
            <a:normAutofit/>
          </a:bodyPr>
          <a:lstStyle>
            <a:lvl1pPr marR="0" lvl="0" algn="l" rtl="0">
              <a:spcBef>
                <a:spcPts val="0"/>
              </a:spcBef>
              <a:spcAft>
                <a:spcPts val="0"/>
              </a:spcAft>
              <a:buClr>
                <a:srgbClr val="5C8C30"/>
              </a:buClr>
              <a:buSzPts val="2700"/>
              <a:buFont typeface="Georgia"/>
              <a:buNone/>
              <a:defRPr sz="2700" b="1" i="0" u="none" strike="noStrike" cap="none">
                <a:solidFill>
                  <a:srgbClr val="5C8C30"/>
                </a:solidFill>
                <a:latin typeface="Calibri"/>
                <a:ea typeface="Calibri"/>
                <a:cs typeface="Calibri"/>
                <a:sym typeface="Calibri"/>
              </a:defRPr>
            </a:lvl1pPr>
            <a:lvl2pPr lvl="1"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2pPr>
            <a:lvl3pPr lvl="2"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3pPr>
            <a:lvl4pPr lvl="3"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4pPr>
            <a:lvl5pPr lvl="4"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5pPr>
            <a:lvl6pPr lvl="5"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6pPr>
            <a:lvl7pPr lvl="6"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7pPr>
            <a:lvl8pPr lvl="7"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8pPr>
            <a:lvl9pPr lvl="8"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9pPr>
          </a:lstStyle>
          <a:p>
            <a:r>
              <a:rPr lang="en-US"/>
              <a:t>Click to edit Master title style</a:t>
            </a:r>
            <a:endParaRPr/>
          </a:p>
        </p:txBody>
      </p:sp>
      <p:sp>
        <p:nvSpPr>
          <p:cNvPr id="39" name="Google Shape;39;p10"/>
          <p:cNvSpPr txBox="1">
            <a:spLocks noGrp="1"/>
          </p:cNvSpPr>
          <p:nvPr>
            <p:ph type="body" idx="1"/>
          </p:nvPr>
        </p:nvSpPr>
        <p:spPr>
          <a:xfrm>
            <a:off x="457200" y="1200150"/>
            <a:ext cx="8229600" cy="3725700"/>
          </a:xfrm>
          <a:prstGeom prst="rect">
            <a:avLst/>
          </a:prstGeom>
          <a:noFill/>
          <a:ln>
            <a:noFill/>
          </a:ln>
        </p:spPr>
        <p:txBody>
          <a:bodyPr spcFirstLastPara="1" wrap="square" lIns="97525" tIns="97525" rIns="97525" bIns="97525" anchor="t" anchorCtr="0">
            <a:normAutofit/>
          </a:bodyPr>
          <a:lstStyle>
            <a:lvl1pPr marL="457200" marR="0" lvl="0" indent="-349250" algn="l" rtl="0">
              <a:spcBef>
                <a:spcPts val="400"/>
              </a:spcBef>
              <a:spcAft>
                <a:spcPts val="0"/>
              </a:spcAft>
              <a:buClr>
                <a:schemeClr val="dk1"/>
              </a:buClr>
              <a:buSzPts val="1900"/>
              <a:buFont typeface="Arial"/>
              <a:buChar char="•"/>
              <a:defRPr sz="2000" b="0" i="0" u="none" strike="noStrike" cap="none">
                <a:solidFill>
                  <a:schemeClr val="dk1"/>
                </a:solidFill>
                <a:latin typeface="Calibri"/>
                <a:ea typeface="Calibri"/>
                <a:cs typeface="Calibri"/>
                <a:sym typeface="Calibri"/>
              </a:defRPr>
            </a:lvl1pPr>
            <a:lvl2pPr marL="914400" marR="0" lvl="1" indent="-285750" algn="l" rtl="0">
              <a:spcBef>
                <a:spcPts val="1200"/>
              </a:spcBef>
              <a:spcAft>
                <a:spcPts val="0"/>
              </a:spcAft>
              <a:buClr>
                <a:schemeClr val="accent1"/>
              </a:buClr>
              <a:buSzPts val="900"/>
              <a:buFont typeface="Merriweather Sans"/>
              <a:buChar char="➤"/>
              <a:defRPr sz="1800" b="0" i="0" u="none" strike="noStrike" cap="none">
                <a:solidFill>
                  <a:srgbClr val="910D28"/>
                </a:solidFill>
                <a:latin typeface="Calibri"/>
                <a:ea typeface="Calibri"/>
                <a:cs typeface="Calibri"/>
                <a:sym typeface="Calibri"/>
              </a:defRPr>
            </a:lvl2pPr>
            <a:lvl3pPr marL="1371600" marR="0" lvl="2" indent="-298450" algn="l" rtl="0">
              <a:spcBef>
                <a:spcPts val="1200"/>
              </a:spcBef>
              <a:spcAft>
                <a:spcPts val="0"/>
              </a:spcAft>
              <a:buClr>
                <a:schemeClr val="accent2"/>
              </a:buClr>
              <a:buSzPts val="1100"/>
              <a:buFont typeface="Merriweather Sans"/>
              <a:buChar char="-"/>
              <a:defRPr sz="1600" b="0" i="0" u="none" strike="noStrike" cap="none">
                <a:solidFill>
                  <a:schemeClr val="accent2"/>
                </a:solidFill>
                <a:latin typeface="Calibri"/>
                <a:ea typeface="Calibri"/>
                <a:cs typeface="Calibri"/>
                <a:sym typeface="Calibri"/>
              </a:defRPr>
            </a:lvl3pPr>
            <a:lvl4pPr marL="1828800" marR="0" lvl="3" indent="-292100" algn="l" rtl="0">
              <a:spcBef>
                <a:spcPts val="1200"/>
              </a:spcBef>
              <a:spcAft>
                <a:spcPts val="0"/>
              </a:spcAft>
              <a:buClr>
                <a:schemeClr val="accent2"/>
              </a:buClr>
              <a:buSzPts val="1000"/>
              <a:buFont typeface="Merriweather Sans"/>
              <a:buChar char="-"/>
              <a:defRPr sz="1500" b="0" i="0" u="none" strike="noStrike" cap="none">
                <a:solidFill>
                  <a:schemeClr val="accent2"/>
                </a:solidFill>
                <a:latin typeface="Calibri"/>
                <a:ea typeface="Calibri"/>
                <a:cs typeface="Calibri"/>
                <a:sym typeface="Calibri"/>
              </a:defRPr>
            </a:lvl4pPr>
            <a:lvl5pPr marL="2286000" marR="0" lvl="4" indent="-285750" algn="l" rtl="0">
              <a:spcBef>
                <a:spcPts val="1200"/>
              </a:spcBef>
              <a:spcAft>
                <a:spcPts val="0"/>
              </a:spcAft>
              <a:buClr>
                <a:schemeClr val="accent2"/>
              </a:buClr>
              <a:buSzPts val="900"/>
              <a:buFont typeface="Merriweather Sans"/>
              <a:buChar char="-"/>
              <a:defRPr sz="1400" b="0" i="0" u="none" strike="noStrike" cap="none">
                <a:solidFill>
                  <a:schemeClr val="accent2"/>
                </a:solidFill>
                <a:latin typeface="Calibri"/>
                <a:ea typeface="Calibri"/>
                <a:cs typeface="Calibri"/>
                <a:sym typeface="Calibri"/>
              </a:defRPr>
            </a:lvl5pPr>
            <a:lvl6pPr marL="2743200" marR="0" lvl="5" indent="-298450" algn="l" rtl="0">
              <a:spcBef>
                <a:spcPts val="1200"/>
              </a:spcBef>
              <a:spcAft>
                <a:spcPts val="0"/>
              </a:spcAft>
              <a:buClr>
                <a:schemeClr val="accent5"/>
              </a:buClr>
              <a:buSzPts val="1100"/>
              <a:buFont typeface="Noto Sans Symbols"/>
              <a:buChar char="⚫"/>
              <a:defRPr sz="1400" b="0" i="0" u="none" strike="noStrike" cap="none">
                <a:solidFill>
                  <a:schemeClr val="dk1"/>
                </a:solidFill>
                <a:latin typeface="Constantia"/>
                <a:ea typeface="Constantia"/>
                <a:cs typeface="Constantia"/>
                <a:sym typeface="Constantia"/>
              </a:defRPr>
            </a:lvl6pPr>
            <a:lvl7pPr marL="3200400" marR="0" lvl="6" indent="-298450" algn="l" rtl="0">
              <a:spcBef>
                <a:spcPts val="1200"/>
              </a:spcBef>
              <a:spcAft>
                <a:spcPts val="0"/>
              </a:spcAft>
              <a:buClr>
                <a:schemeClr val="accent6"/>
              </a:buClr>
              <a:buSzPts val="1100"/>
              <a:buFont typeface="Noto Sans Symbols"/>
              <a:buChar char="⚫"/>
              <a:defRPr sz="1400" b="0" i="0" u="none" strike="noStrike" cap="none">
                <a:solidFill>
                  <a:schemeClr val="dk1"/>
                </a:solidFill>
                <a:latin typeface="Constantia"/>
                <a:ea typeface="Constantia"/>
                <a:cs typeface="Constantia"/>
                <a:sym typeface="Constantia"/>
              </a:defRPr>
            </a:lvl7pPr>
            <a:lvl8pPr marL="3657600" marR="0" lvl="7" indent="-317500" algn="l" rtl="0">
              <a:spcBef>
                <a:spcPts val="120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8pPr>
            <a:lvl9pPr marL="4114800" marR="0" lvl="8" indent="-317500" algn="l" rtl="0">
              <a:spcBef>
                <a:spcPts val="1200"/>
              </a:spcBef>
              <a:spcAft>
                <a:spcPts val="120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3667351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457200" y="528066"/>
            <a:ext cx="8229600" cy="857400"/>
          </a:xfrm>
          <a:prstGeom prst="rect">
            <a:avLst/>
          </a:prstGeom>
          <a:noFill/>
          <a:ln>
            <a:noFill/>
          </a:ln>
        </p:spPr>
        <p:txBody>
          <a:bodyPr spcFirstLastPara="1" wrap="square" lIns="68575" tIns="34275" rIns="68575" bIns="34275" anchor="t" anchorCtr="0">
            <a:normAutofit/>
          </a:bodyPr>
          <a:lstStyle>
            <a:lvl1pPr marR="0" lvl="0" algn="l" rtl="0">
              <a:spcBef>
                <a:spcPts val="0"/>
              </a:spcBef>
              <a:spcAft>
                <a:spcPts val="0"/>
              </a:spcAft>
              <a:buClr>
                <a:srgbClr val="5C8C30"/>
              </a:buClr>
              <a:buSzPts val="2700"/>
              <a:buFont typeface="Calibri"/>
              <a:buNone/>
              <a:defRPr sz="2700" b="1" i="0" u="none" strike="noStrike" cap="none">
                <a:solidFill>
                  <a:srgbClr val="5C8C30"/>
                </a:solidFill>
                <a:latin typeface="Calibri"/>
                <a:ea typeface="Calibri"/>
                <a:cs typeface="Calibri"/>
                <a:sym typeface="Calibri"/>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r>
              <a:rPr lang="en-US"/>
              <a:t>Click to edit Master title style</a:t>
            </a:r>
            <a:endParaRPr/>
          </a:p>
        </p:txBody>
      </p:sp>
      <p:sp>
        <p:nvSpPr>
          <p:cNvPr id="42" name="Google Shape;42;p11"/>
          <p:cNvSpPr txBox="1">
            <a:spLocks noGrp="1"/>
          </p:cNvSpPr>
          <p:nvPr>
            <p:ph type="body" idx="1"/>
          </p:nvPr>
        </p:nvSpPr>
        <p:spPr>
          <a:xfrm>
            <a:off x="457200" y="1451610"/>
            <a:ext cx="8229600" cy="3291900"/>
          </a:xfrm>
          <a:prstGeom prst="rect">
            <a:avLst/>
          </a:prstGeom>
          <a:noFill/>
          <a:ln>
            <a:noFill/>
          </a:ln>
        </p:spPr>
        <p:txBody>
          <a:bodyPr spcFirstLastPara="1" wrap="square" lIns="68575" tIns="34275" rIns="68575" bIns="34275" anchor="t" anchorCtr="0">
            <a:normAutofit/>
          </a:bodyPr>
          <a:lstStyle>
            <a:lvl1pPr marL="457200" marR="0" lvl="0" indent="-349250" algn="l" rtl="0">
              <a:spcBef>
                <a:spcPts val="400"/>
              </a:spcBef>
              <a:spcAft>
                <a:spcPts val="0"/>
              </a:spcAft>
              <a:buClr>
                <a:schemeClr val="dk1"/>
              </a:buClr>
              <a:buSzPts val="1900"/>
              <a:buFont typeface="Arial"/>
              <a:buChar char="•"/>
              <a:defRPr sz="2000" b="0" i="0" u="none" strike="noStrike" cap="none">
                <a:solidFill>
                  <a:schemeClr val="dk1"/>
                </a:solidFill>
                <a:latin typeface="Calibri"/>
                <a:ea typeface="Calibri"/>
                <a:cs typeface="Calibri"/>
                <a:sym typeface="Calibri"/>
              </a:defRPr>
            </a:lvl1pPr>
            <a:lvl2pPr marL="914400" marR="0" lvl="1" indent="-292100" algn="l" rtl="0">
              <a:spcBef>
                <a:spcPts val="1200"/>
              </a:spcBef>
              <a:spcAft>
                <a:spcPts val="0"/>
              </a:spcAft>
              <a:buClr>
                <a:schemeClr val="dk1"/>
              </a:buClr>
              <a:buSzPts val="1000"/>
              <a:buFont typeface="Arial"/>
              <a:buChar char="•"/>
              <a:defRPr sz="2000" b="0" i="0" u="none" strike="noStrike" cap="none">
                <a:solidFill>
                  <a:schemeClr val="dk1"/>
                </a:solidFill>
                <a:latin typeface="Calibri"/>
                <a:ea typeface="Calibri"/>
                <a:cs typeface="Calibri"/>
                <a:sym typeface="Calibri"/>
              </a:defRPr>
            </a:lvl2pPr>
            <a:lvl3pPr marL="1371600" marR="0" lvl="2" indent="-317500" algn="l" rtl="0">
              <a:spcBef>
                <a:spcPts val="12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1150" algn="l" rtl="0">
              <a:spcBef>
                <a:spcPts val="1200"/>
              </a:spcBef>
              <a:spcAft>
                <a:spcPts val="0"/>
              </a:spcAft>
              <a:buClr>
                <a:schemeClr val="dk1"/>
              </a:buClr>
              <a:buSzPts val="1300"/>
              <a:buFont typeface="Arial"/>
              <a:buChar char="•"/>
              <a:defRPr sz="2000" b="0" i="0" u="none" strike="noStrike" cap="none">
                <a:solidFill>
                  <a:schemeClr val="dk1"/>
                </a:solidFill>
                <a:latin typeface="Calibri"/>
                <a:ea typeface="Calibri"/>
                <a:cs typeface="Calibri"/>
                <a:sym typeface="Calibri"/>
              </a:defRPr>
            </a:lvl4pPr>
            <a:lvl5pPr marL="2286000" marR="0" lvl="4" indent="-311150" algn="l" rtl="0">
              <a:spcBef>
                <a:spcPts val="1200"/>
              </a:spcBef>
              <a:spcAft>
                <a:spcPts val="0"/>
              </a:spcAft>
              <a:buClr>
                <a:schemeClr val="dk1"/>
              </a:buClr>
              <a:buSzPts val="1300"/>
              <a:buFont typeface="Arial"/>
              <a:buChar char="•"/>
              <a:defRPr sz="2000" b="0" i="0" u="none" strike="noStrike" cap="none">
                <a:solidFill>
                  <a:schemeClr val="dk1"/>
                </a:solidFill>
                <a:latin typeface="Calibri"/>
                <a:ea typeface="Calibri"/>
                <a:cs typeface="Calibri"/>
                <a:sym typeface="Calibri"/>
              </a:defRPr>
            </a:lvl5pPr>
            <a:lvl6pPr marL="2743200" marR="0" lvl="5" indent="-298450" algn="l" rtl="0">
              <a:spcBef>
                <a:spcPts val="1200"/>
              </a:spcBef>
              <a:spcAft>
                <a:spcPts val="0"/>
              </a:spcAft>
              <a:buClr>
                <a:schemeClr val="accent5"/>
              </a:buClr>
              <a:buSzPts val="1100"/>
              <a:buFont typeface="Noto Sans Symbols"/>
              <a:buChar char="⚫"/>
              <a:defRPr sz="1400" b="0" i="0" u="none" strike="noStrike" cap="none">
                <a:solidFill>
                  <a:schemeClr val="dk1"/>
                </a:solidFill>
                <a:latin typeface="Constantia"/>
                <a:ea typeface="Constantia"/>
                <a:cs typeface="Constantia"/>
                <a:sym typeface="Constantia"/>
              </a:defRPr>
            </a:lvl6pPr>
            <a:lvl7pPr marL="3200400" marR="0" lvl="6" indent="-292100" algn="l" rtl="0">
              <a:spcBef>
                <a:spcPts val="1200"/>
              </a:spcBef>
              <a:spcAft>
                <a:spcPts val="0"/>
              </a:spcAft>
              <a:buClr>
                <a:schemeClr val="accent6"/>
              </a:buClr>
              <a:buSzPts val="1000"/>
              <a:buFont typeface="Noto Sans Symbols"/>
              <a:buChar char="⚫"/>
              <a:defRPr sz="1200" b="0" i="0" u="none" strike="noStrike" cap="none">
                <a:solidFill>
                  <a:schemeClr val="dk1"/>
                </a:solidFill>
                <a:latin typeface="Constantia"/>
                <a:ea typeface="Constantia"/>
                <a:cs typeface="Constantia"/>
                <a:sym typeface="Constantia"/>
              </a:defRPr>
            </a:lvl7pPr>
            <a:lvl8pPr marL="3657600" marR="0" lvl="7" indent="-304800" algn="l" rtl="0">
              <a:spcBef>
                <a:spcPts val="1200"/>
              </a:spcBef>
              <a:spcAft>
                <a:spcPts val="0"/>
              </a:spcAft>
              <a:buClr>
                <a:schemeClr val="dk2"/>
              </a:buClr>
              <a:buSzPts val="1200"/>
              <a:buFont typeface="Constantia"/>
              <a:buChar char="•"/>
              <a:defRPr sz="1200" b="0" i="0" u="none" strike="noStrike" cap="none">
                <a:solidFill>
                  <a:schemeClr val="dk1"/>
                </a:solidFill>
                <a:latin typeface="Constantia"/>
                <a:ea typeface="Constantia"/>
                <a:cs typeface="Constantia"/>
                <a:sym typeface="Constantia"/>
              </a:defRPr>
            </a:lvl8pPr>
            <a:lvl9pPr marL="4114800" marR="0" lvl="8" indent="-298450" algn="l" rtl="0">
              <a:spcBef>
                <a:spcPts val="1200"/>
              </a:spcBef>
              <a:spcAft>
                <a:spcPts val="1200"/>
              </a:spcAft>
              <a:buClr>
                <a:schemeClr val="dk2"/>
              </a:buClr>
              <a:buSzPts val="1100"/>
              <a:buFont typeface="Constantia"/>
              <a:buChar char="•"/>
              <a:defRPr sz="1100"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94002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a:alphaModFix/>
          </a:blip>
          <a:stretch>
            <a:fillRect/>
          </a:stretch>
        </a:blipFill>
        <a:effectLst/>
      </p:bgPr>
    </p:bg>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72710129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30"/>
          <p:cNvSpPr txBox="1">
            <a:spLocks noGrp="1"/>
          </p:cNvSpPr>
          <p:nvPr>
            <p:ph type="ctrTitle"/>
          </p:nvPr>
        </p:nvSpPr>
        <p:spPr>
          <a:xfrm>
            <a:off x="533400" y="1028700"/>
            <a:ext cx="7851648" cy="1371600"/>
          </a:xfrm>
          <a:prstGeom prst="rect">
            <a:avLst/>
          </a:prstGeom>
          <a:noFill/>
          <a:ln>
            <a:noFill/>
          </a:ln>
        </p:spPr>
        <p:txBody>
          <a:bodyPr spcFirstLastPara="1" wrap="square" lIns="91425" tIns="0" rIns="26000" bIns="0" anchor="b" anchorCtr="0">
            <a:normAutofit/>
          </a:bodyPr>
          <a:lstStyle>
            <a:lvl1pPr marR="0" lvl="0" algn="l" rtl="0">
              <a:spcBef>
                <a:spcPts val="0"/>
              </a:spcBef>
              <a:spcAft>
                <a:spcPts val="0"/>
              </a:spcAft>
              <a:buClr>
                <a:schemeClr val="lt1"/>
              </a:buClr>
              <a:buSzPts val="5625"/>
              <a:buFont typeface="Calibri"/>
              <a:buNone/>
              <a:defRPr sz="3164"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24" name="Google Shape;24;p30"/>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26000" bIns="45700" anchor="t" anchorCtr="0">
            <a:noAutofit/>
          </a:bodyPr>
          <a:lstStyle>
            <a:lvl1pPr marR="25717" lvl="0" algn="l" rtl="0">
              <a:spcBef>
                <a:spcPts val="293"/>
              </a:spcBef>
              <a:spcAft>
                <a:spcPts val="0"/>
              </a:spcAft>
              <a:buClr>
                <a:schemeClr val="accent1"/>
              </a:buClr>
              <a:buSzPts val="2471"/>
              <a:buFont typeface="Noto Sans Symbols"/>
              <a:buNone/>
              <a:defRPr sz="1463" b="0" i="0" u="none" strike="noStrike" cap="none">
                <a:solidFill>
                  <a:schemeClr val="lt1"/>
                </a:solidFill>
                <a:latin typeface="Calibri"/>
                <a:ea typeface="Calibri"/>
                <a:cs typeface="Calibri"/>
                <a:sym typeface="Calibri"/>
              </a:defRPr>
            </a:lvl1pPr>
            <a:lvl2pPr marR="0" lvl="1" algn="ctr" rtl="0">
              <a:spcBef>
                <a:spcPts val="269"/>
              </a:spcBef>
              <a:spcAft>
                <a:spcPts val="0"/>
              </a:spcAft>
              <a:buClr>
                <a:schemeClr val="accent1"/>
              </a:buClr>
              <a:buSzPts val="1196"/>
              <a:buFont typeface="Merriweather Sans"/>
              <a:buNone/>
              <a:defRPr sz="1345" b="0" i="0" u="none" strike="noStrike" cap="none">
                <a:solidFill>
                  <a:srgbClr val="910D28"/>
                </a:solidFill>
                <a:latin typeface="Calibri"/>
                <a:ea typeface="Calibri"/>
                <a:cs typeface="Calibri"/>
                <a:sym typeface="Calibri"/>
              </a:defRPr>
            </a:lvl2pPr>
            <a:lvl3pPr marR="0" lvl="2" algn="ctr" rtl="0">
              <a:spcBef>
                <a:spcPts val="237"/>
              </a:spcBef>
              <a:spcAft>
                <a:spcPts val="0"/>
              </a:spcAft>
              <a:buClr>
                <a:schemeClr val="accent2"/>
              </a:buClr>
              <a:buSzPts val="1476"/>
              <a:buFont typeface="Merriweather Sans"/>
              <a:buNone/>
              <a:defRPr sz="1187" b="0" i="0" u="none" strike="noStrike" cap="none">
                <a:solidFill>
                  <a:schemeClr val="accent2"/>
                </a:solidFill>
                <a:latin typeface="Calibri"/>
                <a:ea typeface="Calibri"/>
                <a:cs typeface="Calibri"/>
                <a:sym typeface="Calibri"/>
              </a:defRPr>
            </a:lvl3pPr>
            <a:lvl4pPr marR="0" lvl="3" algn="ctr" rtl="0">
              <a:spcBef>
                <a:spcPts val="222"/>
              </a:spcBef>
              <a:spcAft>
                <a:spcPts val="0"/>
              </a:spcAft>
              <a:buClr>
                <a:schemeClr val="accent2"/>
              </a:buClr>
              <a:buSzPts val="1280"/>
              <a:buFont typeface="Merriweather Sans"/>
              <a:buNone/>
              <a:defRPr sz="1108" b="0" i="0" u="none" strike="noStrike" cap="none">
                <a:solidFill>
                  <a:schemeClr val="accent2"/>
                </a:solidFill>
                <a:latin typeface="Calibri"/>
                <a:ea typeface="Calibri"/>
                <a:cs typeface="Calibri"/>
                <a:sym typeface="Calibri"/>
              </a:defRPr>
            </a:lvl4pPr>
            <a:lvl5pPr marR="0" lvl="4" algn="ctr" rtl="0">
              <a:spcBef>
                <a:spcPts val="222"/>
              </a:spcBef>
              <a:spcAft>
                <a:spcPts val="0"/>
              </a:spcAft>
              <a:buClr>
                <a:schemeClr val="accent2"/>
              </a:buClr>
              <a:buSzPts val="1280"/>
              <a:buFont typeface="Merriweather Sans"/>
              <a:buNone/>
              <a:defRPr sz="1108" b="0" i="0" u="none" strike="noStrike" cap="none">
                <a:solidFill>
                  <a:schemeClr val="accent2"/>
                </a:solidFill>
                <a:latin typeface="Calibri"/>
                <a:ea typeface="Calibri"/>
                <a:cs typeface="Calibri"/>
                <a:sym typeface="Calibri"/>
              </a:defRPr>
            </a:lvl5pPr>
            <a:lvl6pPr marR="0" lvl="5" algn="ctr" rtl="0">
              <a:spcBef>
                <a:spcPts val="206"/>
              </a:spcBef>
              <a:spcAft>
                <a:spcPts val="0"/>
              </a:spcAft>
              <a:buClr>
                <a:schemeClr val="accent5"/>
              </a:buClr>
              <a:buSzPts val="1462"/>
              <a:buFont typeface="Noto Sans Symbols"/>
              <a:buNone/>
              <a:defRPr sz="1028" b="0" i="0" u="none" strike="noStrike" cap="none">
                <a:solidFill>
                  <a:schemeClr val="lt1"/>
                </a:solidFill>
                <a:latin typeface="Constantia"/>
                <a:ea typeface="Constantia"/>
                <a:cs typeface="Constantia"/>
                <a:sym typeface="Constantia"/>
              </a:defRPr>
            </a:lvl6pPr>
            <a:lvl7pPr marR="0" lvl="6" algn="ctr" rtl="0">
              <a:spcBef>
                <a:spcPts val="182"/>
              </a:spcBef>
              <a:spcAft>
                <a:spcPts val="0"/>
              </a:spcAft>
              <a:buClr>
                <a:schemeClr val="accent6"/>
              </a:buClr>
              <a:buSzPts val="1294"/>
              <a:buFont typeface="Noto Sans Symbols"/>
              <a:buNone/>
              <a:defRPr sz="910" b="0" i="0" u="none" strike="noStrike" cap="none">
                <a:solidFill>
                  <a:schemeClr val="lt1"/>
                </a:solidFill>
                <a:latin typeface="Constantia"/>
                <a:ea typeface="Constantia"/>
                <a:cs typeface="Constantia"/>
                <a:sym typeface="Constantia"/>
              </a:defRPr>
            </a:lvl7pPr>
            <a:lvl8pPr marR="0" lvl="7" algn="ctr" rtl="0">
              <a:spcBef>
                <a:spcPts val="182"/>
              </a:spcBef>
              <a:spcAft>
                <a:spcPts val="0"/>
              </a:spcAft>
              <a:buClr>
                <a:schemeClr val="lt2"/>
              </a:buClr>
              <a:buSzPts val="1617"/>
              <a:buFont typeface="Constantia"/>
              <a:buNone/>
              <a:defRPr sz="910" b="0" i="0" u="none" strike="noStrike" cap="none">
                <a:solidFill>
                  <a:schemeClr val="lt1"/>
                </a:solidFill>
                <a:latin typeface="Constantia"/>
                <a:ea typeface="Constantia"/>
                <a:cs typeface="Constantia"/>
                <a:sym typeface="Constantia"/>
              </a:defRPr>
            </a:lvl8pPr>
            <a:lvl9pPr marR="0" lvl="8" algn="ctr" rtl="0">
              <a:spcBef>
                <a:spcPts val="158"/>
              </a:spcBef>
              <a:spcAft>
                <a:spcPts val="0"/>
              </a:spcAft>
              <a:buClr>
                <a:schemeClr val="lt2"/>
              </a:buClr>
              <a:buSzPts val="1406"/>
              <a:buFont typeface="Constantia"/>
              <a:buNone/>
              <a:defRPr sz="791" b="0" i="0" u="none" strike="noStrike" cap="none">
                <a:solidFill>
                  <a:schemeClr val="lt1"/>
                </a:solidFill>
                <a:latin typeface="Constantia"/>
                <a:ea typeface="Constantia"/>
                <a:cs typeface="Constantia"/>
                <a:sym typeface="Constantia"/>
              </a:defRPr>
            </a:lvl9pPr>
          </a:lstStyle>
          <a:p>
            <a:r>
              <a:rPr lang="en-US"/>
              <a:t>Click to edit Master subtitle style</a:t>
            </a:r>
            <a:endParaRPr/>
          </a:p>
        </p:txBody>
      </p:sp>
    </p:spTree>
    <p:extLst>
      <p:ext uri="{BB962C8B-B14F-4D97-AF65-F5344CB8AC3E}">
        <p14:creationId xmlns:p14="http://schemas.microsoft.com/office/powerpoint/2010/main" val="387908638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36"/>
          <p:cNvSpPr txBox="1">
            <a:spLocks noGrp="1"/>
          </p:cNvSpPr>
          <p:nvPr>
            <p:ph type="title"/>
          </p:nvPr>
        </p:nvSpPr>
        <p:spPr>
          <a:xfrm>
            <a:off x="530352" y="987552"/>
            <a:ext cx="7772400" cy="1021842"/>
          </a:xfrm>
          <a:prstGeom prst="rect">
            <a:avLst/>
          </a:prstGeom>
          <a:noFill/>
          <a:ln>
            <a:noFill/>
          </a:ln>
        </p:spPr>
        <p:txBody>
          <a:bodyPr spcFirstLastPara="1" wrap="square" lIns="91425" tIns="0" rIns="91425" bIns="0" anchor="b" anchorCtr="0">
            <a:noAutofit/>
          </a:bodyPr>
          <a:lstStyle>
            <a:lvl1pPr marR="0" lvl="0" algn="l" rtl="0">
              <a:spcBef>
                <a:spcPts val="0"/>
              </a:spcBef>
              <a:spcAft>
                <a:spcPts val="0"/>
              </a:spcAft>
              <a:buClr>
                <a:srgbClr val="FFFFFF"/>
              </a:buClr>
              <a:buSzPts val="5625"/>
              <a:buFont typeface="Calibri"/>
              <a:buNone/>
              <a:defRPr sz="3164"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27" name="Google Shape;27;p36"/>
          <p:cNvSpPr txBox="1">
            <a:spLocks noGrp="1"/>
          </p:cNvSpPr>
          <p:nvPr>
            <p:ph type="body" idx="1"/>
          </p:nvPr>
        </p:nvSpPr>
        <p:spPr>
          <a:xfrm>
            <a:off x="530352" y="2028498"/>
            <a:ext cx="7772400" cy="1132284"/>
          </a:xfrm>
          <a:prstGeom prst="rect">
            <a:avLst/>
          </a:prstGeom>
          <a:noFill/>
          <a:ln>
            <a:noFill/>
          </a:ln>
        </p:spPr>
        <p:txBody>
          <a:bodyPr spcFirstLastPara="1" wrap="square" lIns="65000" tIns="45700" rIns="65000" bIns="45700" anchor="t" anchorCtr="0">
            <a:noAutofit/>
          </a:bodyPr>
          <a:lstStyle>
            <a:lvl1pPr marL="257175" marR="0" lvl="0" indent="-128588" algn="l" rtl="0">
              <a:spcBef>
                <a:spcPts val="245"/>
              </a:spcBef>
              <a:spcAft>
                <a:spcPts val="0"/>
              </a:spcAft>
              <a:buClr>
                <a:schemeClr val="accent1"/>
              </a:buClr>
              <a:buSzPts val="2071"/>
              <a:buFont typeface="Noto Sans Symbols"/>
              <a:buNone/>
              <a:defRPr sz="1226" b="0" i="0" u="none" strike="noStrike" cap="none">
                <a:solidFill>
                  <a:schemeClr val="lt1"/>
                </a:solidFill>
                <a:latin typeface="Calibri"/>
                <a:ea typeface="Calibri"/>
                <a:cs typeface="Calibri"/>
                <a:sym typeface="Calibri"/>
              </a:defRPr>
            </a:lvl1pPr>
            <a:lvl2pPr marL="514350" marR="0" lvl="1" indent="-128588" algn="l" rtl="0">
              <a:spcBef>
                <a:spcPts val="206"/>
              </a:spcBef>
              <a:spcAft>
                <a:spcPts val="0"/>
              </a:spcAft>
              <a:buClr>
                <a:schemeClr val="accent1"/>
              </a:buClr>
              <a:buSzPts val="914"/>
              <a:buFont typeface="Merriweather Sans"/>
              <a:buNone/>
              <a:defRPr sz="1028" b="0" i="0" u="none" strike="noStrike" cap="none">
                <a:solidFill>
                  <a:schemeClr val="lt1"/>
                </a:solidFill>
                <a:latin typeface="Calibri"/>
                <a:ea typeface="Calibri"/>
                <a:cs typeface="Calibri"/>
                <a:sym typeface="Calibri"/>
              </a:defRPr>
            </a:lvl2pPr>
            <a:lvl3pPr marL="771525" marR="0" lvl="2" indent="-128588" algn="l" rtl="0">
              <a:spcBef>
                <a:spcPts val="182"/>
              </a:spcBef>
              <a:spcAft>
                <a:spcPts val="0"/>
              </a:spcAft>
              <a:buClr>
                <a:schemeClr val="accent2"/>
              </a:buClr>
              <a:buSzPts val="1132"/>
              <a:buFont typeface="Merriweather Sans"/>
              <a:buNone/>
              <a:defRPr sz="910" b="0" i="0" u="none" strike="noStrike" cap="none">
                <a:solidFill>
                  <a:schemeClr val="lt1"/>
                </a:solidFill>
                <a:latin typeface="Calibri"/>
                <a:ea typeface="Calibri"/>
                <a:cs typeface="Calibri"/>
                <a:sym typeface="Calibri"/>
              </a:defRPr>
            </a:lvl3pPr>
            <a:lvl4pPr marL="1028700" marR="0" lvl="3" indent="-128588" algn="l" rtl="0">
              <a:spcBef>
                <a:spcPts val="158"/>
              </a:spcBef>
              <a:spcAft>
                <a:spcPts val="0"/>
              </a:spcAft>
              <a:buClr>
                <a:schemeClr val="accent2"/>
              </a:buClr>
              <a:buSzPts val="914"/>
              <a:buFont typeface="Merriweather Sans"/>
              <a:buNone/>
              <a:defRPr sz="791" b="0" i="0" u="none" strike="noStrike" cap="none">
                <a:solidFill>
                  <a:schemeClr val="lt1"/>
                </a:solidFill>
                <a:latin typeface="Calibri"/>
                <a:ea typeface="Calibri"/>
                <a:cs typeface="Calibri"/>
                <a:sym typeface="Calibri"/>
              </a:defRPr>
            </a:lvl4pPr>
            <a:lvl5pPr marL="1285875" marR="0" lvl="4" indent="-128588" algn="l" rtl="0">
              <a:spcBef>
                <a:spcPts val="158"/>
              </a:spcBef>
              <a:spcAft>
                <a:spcPts val="0"/>
              </a:spcAft>
              <a:buClr>
                <a:schemeClr val="accent2"/>
              </a:buClr>
              <a:buSzPts val="914"/>
              <a:buFont typeface="Merriweather Sans"/>
              <a:buNone/>
              <a:defRPr sz="791" b="0" i="0" u="none" strike="noStrike" cap="none">
                <a:solidFill>
                  <a:schemeClr val="lt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lt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lt1"/>
                </a:solidFill>
                <a:latin typeface="Constantia"/>
                <a:ea typeface="Constantia"/>
                <a:cs typeface="Constantia"/>
                <a:sym typeface="Constantia"/>
              </a:defRPr>
            </a:lvl7pPr>
            <a:lvl8pPr marL="2057400" marR="0" lvl="7" indent="-186344" algn="l" rtl="0">
              <a:spcBef>
                <a:spcPts val="182"/>
              </a:spcBef>
              <a:spcAft>
                <a:spcPts val="0"/>
              </a:spcAft>
              <a:buClr>
                <a:schemeClr val="lt2"/>
              </a:buClr>
              <a:buSzPts val="1617"/>
              <a:buFont typeface="Constantia"/>
              <a:buChar char="•"/>
              <a:defRPr sz="910" b="0" i="0" u="none" strike="noStrike" cap="none">
                <a:solidFill>
                  <a:schemeClr val="lt1"/>
                </a:solidFill>
                <a:latin typeface="Constantia"/>
                <a:ea typeface="Constantia"/>
                <a:cs typeface="Constantia"/>
                <a:sym typeface="Constantia"/>
              </a:defRPr>
            </a:lvl8pPr>
            <a:lvl9pPr marL="2314575" marR="0" lvl="8" indent="-178808" algn="l" rtl="0">
              <a:spcBef>
                <a:spcPts val="158"/>
              </a:spcBef>
              <a:spcAft>
                <a:spcPts val="0"/>
              </a:spcAft>
              <a:buClr>
                <a:schemeClr val="lt2"/>
              </a:buClr>
              <a:buSzPts val="1406"/>
              <a:buFont typeface="Constantia"/>
              <a:buChar char="•"/>
              <a:defRPr sz="791" b="0" i="0" u="none" strike="noStrike" cap="none">
                <a:solidFill>
                  <a:schemeClr val="lt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4148526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37"/>
          <p:cNvSpPr txBox="1">
            <a:spLocks noGrp="1"/>
          </p:cNvSpPr>
          <p:nvPr>
            <p:ph type="title"/>
          </p:nvPr>
        </p:nvSpPr>
        <p:spPr>
          <a:xfrm>
            <a:off x="457200" y="528066"/>
            <a:ext cx="8229600" cy="857250"/>
          </a:xfrm>
          <a:prstGeom prst="rect">
            <a:avLst/>
          </a:prstGeom>
          <a:noFill/>
          <a:ln>
            <a:noFill/>
          </a:ln>
        </p:spPr>
        <p:txBody>
          <a:bodyPr spcFirstLastPara="1" wrap="square" lIns="91425" tIns="65000" rIns="91425" bIns="45700" anchor="b" anchorCtr="0">
            <a:noAutofit/>
          </a:bodyPr>
          <a:lstStyle>
            <a:lvl1pPr marR="0" lvl="0" algn="l" rtl="0">
              <a:spcBef>
                <a:spcPts val="0"/>
              </a:spcBef>
              <a:spcAft>
                <a:spcPts val="0"/>
              </a:spcAft>
              <a:buClr>
                <a:srgbClr val="5C8C30"/>
              </a:buClr>
              <a:buSzPts val="3600"/>
              <a:buFont typeface="Calibri"/>
              <a:buNone/>
              <a:defRPr sz="2025" b="1" i="0" u="none" strike="noStrike" cap="none">
                <a:solidFill>
                  <a:srgbClr val="5C8C30"/>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30" name="Google Shape;30;p37"/>
          <p:cNvSpPr txBox="1">
            <a:spLocks noGrp="1"/>
          </p:cNvSpPr>
          <p:nvPr>
            <p:ph type="body" idx="1"/>
          </p:nvPr>
        </p:nvSpPr>
        <p:spPr>
          <a:xfrm>
            <a:off x="457200" y="1391436"/>
            <a:ext cx="4040188" cy="494514"/>
          </a:xfrm>
          <a:prstGeom prst="rect">
            <a:avLst/>
          </a:prstGeom>
          <a:noFill/>
          <a:ln>
            <a:noFill/>
          </a:ln>
        </p:spPr>
        <p:txBody>
          <a:bodyPr spcFirstLastPara="1" wrap="square" lIns="65000" tIns="0" rIns="65000" bIns="0" anchor="ctr" anchorCtr="0">
            <a:noAutofit/>
          </a:bodyPr>
          <a:lstStyle>
            <a:lvl1pPr marL="257175" marR="0" lvl="0" indent="-128588" algn="l" rtl="0">
              <a:spcBef>
                <a:spcPts val="269"/>
              </a:spcBef>
              <a:spcAft>
                <a:spcPts val="0"/>
              </a:spcAft>
              <a:buClr>
                <a:schemeClr val="accent1"/>
              </a:buClr>
              <a:buSzPts val="2271"/>
              <a:buFont typeface="Noto Sans Symbols"/>
              <a:buNone/>
              <a:defRPr sz="1345" b="1" i="0" u="none" strike="noStrike" cap="none">
                <a:solidFill>
                  <a:schemeClr val="dk2"/>
                </a:solidFill>
                <a:latin typeface="Calibri"/>
                <a:ea typeface="Calibri"/>
                <a:cs typeface="Calibri"/>
                <a:sym typeface="Calibri"/>
              </a:defRPr>
            </a:lvl1pPr>
            <a:lvl2pPr marL="514350" marR="0" lvl="1" indent="-128588" algn="l" rtl="0">
              <a:spcBef>
                <a:spcPts val="222"/>
              </a:spcBef>
              <a:spcAft>
                <a:spcPts val="0"/>
              </a:spcAft>
              <a:buClr>
                <a:schemeClr val="accent1"/>
              </a:buClr>
              <a:buSzPts val="985"/>
              <a:buFont typeface="Merriweather Sans"/>
              <a:buNone/>
              <a:defRPr sz="1108" b="1" i="0" u="none" strike="noStrike" cap="none">
                <a:solidFill>
                  <a:srgbClr val="910D28"/>
                </a:solidFill>
                <a:latin typeface="Calibri"/>
                <a:ea typeface="Calibri"/>
                <a:cs typeface="Calibri"/>
                <a:sym typeface="Calibri"/>
              </a:defRPr>
            </a:lvl2pPr>
            <a:lvl3pPr marL="771525" marR="0" lvl="2" indent="-128588" algn="l" rtl="0">
              <a:spcBef>
                <a:spcPts val="206"/>
              </a:spcBef>
              <a:spcAft>
                <a:spcPts val="0"/>
              </a:spcAft>
              <a:buClr>
                <a:schemeClr val="accent2"/>
              </a:buClr>
              <a:buSzPts val="1280"/>
              <a:buFont typeface="Merriweather Sans"/>
              <a:buNone/>
              <a:defRPr sz="1028" b="1" i="0" u="none" strike="noStrike" cap="none">
                <a:solidFill>
                  <a:schemeClr val="accent2"/>
                </a:solidFill>
                <a:latin typeface="Calibri"/>
                <a:ea typeface="Calibri"/>
                <a:cs typeface="Calibri"/>
                <a:sym typeface="Calibri"/>
              </a:defRPr>
            </a:lvl3pPr>
            <a:lvl4pPr marL="1028700" marR="0" lvl="3" indent="-128588" algn="l" rtl="0">
              <a:spcBef>
                <a:spcPts val="182"/>
              </a:spcBef>
              <a:spcAft>
                <a:spcPts val="0"/>
              </a:spcAft>
              <a:buClr>
                <a:schemeClr val="accent2"/>
              </a:buClr>
              <a:buSzPts val="1051"/>
              <a:buFont typeface="Merriweather Sans"/>
              <a:buNone/>
              <a:defRPr sz="910" b="1" i="0" u="none" strike="noStrike" cap="none">
                <a:solidFill>
                  <a:schemeClr val="accent2"/>
                </a:solidFill>
                <a:latin typeface="Calibri"/>
                <a:ea typeface="Calibri"/>
                <a:cs typeface="Calibri"/>
                <a:sym typeface="Calibri"/>
              </a:defRPr>
            </a:lvl4pPr>
            <a:lvl5pPr marL="1285875" marR="0" lvl="4" indent="-128588" algn="l" rtl="0">
              <a:spcBef>
                <a:spcPts val="182"/>
              </a:spcBef>
              <a:spcAft>
                <a:spcPts val="0"/>
              </a:spcAft>
              <a:buClr>
                <a:schemeClr val="accent2"/>
              </a:buClr>
              <a:buSzPts val="1051"/>
              <a:buFont typeface="Merriweather Sans"/>
              <a:buNone/>
              <a:defRPr sz="910" b="1" i="0" u="none" strike="noStrike" cap="none">
                <a:solidFill>
                  <a:schemeClr val="accent2"/>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
        <p:nvSpPr>
          <p:cNvPr id="31" name="Google Shape;31;p37"/>
          <p:cNvSpPr txBox="1">
            <a:spLocks noGrp="1"/>
          </p:cNvSpPr>
          <p:nvPr>
            <p:ph type="body" idx="2"/>
          </p:nvPr>
        </p:nvSpPr>
        <p:spPr>
          <a:xfrm>
            <a:off x="4645028" y="1394821"/>
            <a:ext cx="4041775" cy="491132"/>
          </a:xfrm>
          <a:prstGeom prst="rect">
            <a:avLst/>
          </a:prstGeom>
          <a:noFill/>
          <a:ln>
            <a:noFill/>
          </a:ln>
        </p:spPr>
        <p:txBody>
          <a:bodyPr spcFirstLastPara="1" wrap="square" lIns="65000" tIns="0" rIns="65000" bIns="0" anchor="ctr" anchorCtr="0">
            <a:noAutofit/>
          </a:bodyPr>
          <a:lstStyle>
            <a:lvl1pPr marL="257175" marR="0" lvl="0" indent="-128588" algn="l" rtl="0">
              <a:spcBef>
                <a:spcPts val="269"/>
              </a:spcBef>
              <a:spcAft>
                <a:spcPts val="0"/>
              </a:spcAft>
              <a:buClr>
                <a:schemeClr val="accent1"/>
              </a:buClr>
              <a:buSzPts val="2271"/>
              <a:buFont typeface="Noto Sans Symbols"/>
              <a:buNone/>
              <a:defRPr sz="1345" b="1" i="0" u="none" strike="noStrike" cap="none">
                <a:solidFill>
                  <a:schemeClr val="dk2"/>
                </a:solidFill>
                <a:latin typeface="Calibri"/>
                <a:ea typeface="Calibri"/>
                <a:cs typeface="Calibri"/>
                <a:sym typeface="Calibri"/>
              </a:defRPr>
            </a:lvl1pPr>
            <a:lvl2pPr marL="514350" marR="0" lvl="1" indent="-128588" algn="l" rtl="0">
              <a:spcBef>
                <a:spcPts val="222"/>
              </a:spcBef>
              <a:spcAft>
                <a:spcPts val="0"/>
              </a:spcAft>
              <a:buClr>
                <a:schemeClr val="accent1"/>
              </a:buClr>
              <a:buSzPts val="985"/>
              <a:buFont typeface="Merriweather Sans"/>
              <a:buNone/>
              <a:defRPr sz="1108" b="1" i="0" u="none" strike="noStrike" cap="none">
                <a:solidFill>
                  <a:srgbClr val="910D28"/>
                </a:solidFill>
                <a:latin typeface="Calibri"/>
                <a:ea typeface="Calibri"/>
                <a:cs typeface="Calibri"/>
                <a:sym typeface="Calibri"/>
              </a:defRPr>
            </a:lvl2pPr>
            <a:lvl3pPr marL="771525" marR="0" lvl="2" indent="-128588" algn="l" rtl="0">
              <a:spcBef>
                <a:spcPts val="206"/>
              </a:spcBef>
              <a:spcAft>
                <a:spcPts val="0"/>
              </a:spcAft>
              <a:buClr>
                <a:schemeClr val="accent2"/>
              </a:buClr>
              <a:buSzPts val="1280"/>
              <a:buFont typeface="Merriweather Sans"/>
              <a:buNone/>
              <a:defRPr sz="1028" b="1" i="0" u="none" strike="noStrike" cap="none">
                <a:solidFill>
                  <a:schemeClr val="accent2"/>
                </a:solidFill>
                <a:latin typeface="Calibri"/>
                <a:ea typeface="Calibri"/>
                <a:cs typeface="Calibri"/>
                <a:sym typeface="Calibri"/>
              </a:defRPr>
            </a:lvl3pPr>
            <a:lvl4pPr marL="1028700" marR="0" lvl="3" indent="-128588" algn="l" rtl="0">
              <a:spcBef>
                <a:spcPts val="182"/>
              </a:spcBef>
              <a:spcAft>
                <a:spcPts val="0"/>
              </a:spcAft>
              <a:buClr>
                <a:schemeClr val="accent2"/>
              </a:buClr>
              <a:buSzPts val="1051"/>
              <a:buFont typeface="Merriweather Sans"/>
              <a:buNone/>
              <a:defRPr sz="910" b="1" i="0" u="none" strike="noStrike" cap="none">
                <a:solidFill>
                  <a:schemeClr val="accent2"/>
                </a:solidFill>
                <a:latin typeface="Calibri"/>
                <a:ea typeface="Calibri"/>
                <a:cs typeface="Calibri"/>
                <a:sym typeface="Calibri"/>
              </a:defRPr>
            </a:lvl4pPr>
            <a:lvl5pPr marL="1285875" marR="0" lvl="4" indent="-128588" algn="l" rtl="0">
              <a:spcBef>
                <a:spcPts val="182"/>
              </a:spcBef>
              <a:spcAft>
                <a:spcPts val="0"/>
              </a:spcAft>
              <a:buClr>
                <a:schemeClr val="accent2"/>
              </a:buClr>
              <a:buSzPts val="1051"/>
              <a:buFont typeface="Merriweather Sans"/>
              <a:buNone/>
              <a:defRPr sz="910" b="1" i="0" u="none" strike="noStrike" cap="none">
                <a:solidFill>
                  <a:schemeClr val="accent2"/>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
        <p:nvSpPr>
          <p:cNvPr id="32" name="Google Shape;32;p37"/>
          <p:cNvSpPr txBox="1">
            <a:spLocks noGrp="1"/>
          </p:cNvSpPr>
          <p:nvPr>
            <p:ph type="body" idx="3"/>
          </p:nvPr>
        </p:nvSpPr>
        <p:spPr>
          <a:xfrm>
            <a:off x="457200" y="1885950"/>
            <a:ext cx="4040188" cy="2884290"/>
          </a:xfrm>
          <a:prstGeom prst="rect">
            <a:avLst/>
          </a:prstGeom>
          <a:noFill/>
          <a:ln>
            <a:noFill/>
          </a:ln>
        </p:spPr>
        <p:txBody>
          <a:bodyPr spcFirstLastPara="1" wrap="square" lIns="91425" tIns="0" rIns="91425" bIns="45700" anchor="t" anchorCtr="0">
            <a:noAutofit/>
          </a:bodyPr>
          <a:lstStyle>
            <a:lvl1pPr marL="257175" marR="0" lvl="0" indent="-202561" algn="l" rtl="0">
              <a:spcBef>
                <a:spcPts val="245"/>
              </a:spcBef>
              <a:spcAft>
                <a:spcPts val="0"/>
              </a:spcAft>
              <a:buClr>
                <a:schemeClr val="dk1"/>
              </a:buClr>
              <a:buSzPts val="2071"/>
              <a:buFont typeface="Arial"/>
              <a:buChar char="•"/>
              <a:defRPr sz="1226" b="0" i="0" u="none" strike="noStrike" cap="none">
                <a:solidFill>
                  <a:schemeClr val="dk1"/>
                </a:solidFill>
                <a:latin typeface="Calibri"/>
                <a:ea typeface="Calibri"/>
                <a:cs typeface="Calibri"/>
                <a:sym typeface="Calibri"/>
              </a:defRPr>
            </a:lvl1pPr>
            <a:lvl2pPr marL="514350" marR="0" lvl="1" indent="-163752" algn="l" rtl="0">
              <a:spcBef>
                <a:spcPts val="222"/>
              </a:spcBef>
              <a:spcAft>
                <a:spcPts val="0"/>
              </a:spcAft>
              <a:buClr>
                <a:schemeClr val="dk1"/>
              </a:buClr>
              <a:buSzPts val="985"/>
              <a:buFont typeface="Arial"/>
              <a:buChar char="•"/>
              <a:defRPr sz="1108" b="0" i="0" u="none" strike="noStrike" cap="none">
                <a:solidFill>
                  <a:schemeClr val="dk1"/>
                </a:solidFill>
                <a:latin typeface="Calibri"/>
                <a:ea typeface="Calibri"/>
                <a:cs typeface="Calibri"/>
                <a:sym typeface="Calibri"/>
              </a:defRPr>
            </a:lvl2pPr>
            <a:lvl3pPr marL="771525" marR="0" lvl="2" indent="-174293" algn="l" rtl="0">
              <a:spcBef>
                <a:spcPts val="206"/>
              </a:spcBef>
              <a:spcAft>
                <a:spcPts val="0"/>
              </a:spcAft>
              <a:buClr>
                <a:schemeClr val="dk1"/>
              </a:buClr>
              <a:buSzPts val="1280"/>
              <a:buFont typeface="Arial"/>
              <a:buChar char="•"/>
              <a:defRPr sz="1028" b="0" i="0" u="none" strike="noStrike" cap="none">
                <a:solidFill>
                  <a:schemeClr val="dk1"/>
                </a:solidFill>
                <a:latin typeface="Calibri"/>
                <a:ea typeface="Calibri"/>
                <a:cs typeface="Calibri"/>
                <a:sym typeface="Calibri"/>
              </a:defRPr>
            </a:lvl3pPr>
            <a:lvl4pPr marL="1028700" marR="0" lvl="3"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4pPr>
            <a:lvl5pPr marL="1285875" marR="0" lvl="4"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
        <p:nvSpPr>
          <p:cNvPr id="33" name="Google Shape;33;p37"/>
          <p:cNvSpPr txBox="1">
            <a:spLocks noGrp="1"/>
          </p:cNvSpPr>
          <p:nvPr>
            <p:ph type="body" idx="4"/>
          </p:nvPr>
        </p:nvSpPr>
        <p:spPr>
          <a:xfrm>
            <a:off x="4645028" y="1885950"/>
            <a:ext cx="4041775" cy="2884290"/>
          </a:xfrm>
          <a:prstGeom prst="rect">
            <a:avLst/>
          </a:prstGeom>
          <a:noFill/>
          <a:ln>
            <a:noFill/>
          </a:ln>
        </p:spPr>
        <p:txBody>
          <a:bodyPr spcFirstLastPara="1" wrap="square" lIns="91425" tIns="0" rIns="91425" bIns="45700" anchor="t" anchorCtr="0">
            <a:noAutofit/>
          </a:bodyPr>
          <a:lstStyle>
            <a:lvl1pPr marL="257175" marR="0" lvl="0" indent="-202561" algn="l" rtl="0">
              <a:spcBef>
                <a:spcPts val="245"/>
              </a:spcBef>
              <a:spcAft>
                <a:spcPts val="0"/>
              </a:spcAft>
              <a:buClr>
                <a:schemeClr val="dk1"/>
              </a:buClr>
              <a:buSzPts val="2071"/>
              <a:buFont typeface="Arial"/>
              <a:buChar char="•"/>
              <a:defRPr sz="1226" b="0" i="0" u="none" strike="noStrike" cap="none">
                <a:solidFill>
                  <a:schemeClr val="dk1"/>
                </a:solidFill>
                <a:latin typeface="Calibri"/>
                <a:ea typeface="Calibri"/>
                <a:cs typeface="Calibri"/>
                <a:sym typeface="Calibri"/>
              </a:defRPr>
            </a:lvl1pPr>
            <a:lvl2pPr marL="514350" marR="0" lvl="1" indent="-163752" algn="l" rtl="0">
              <a:spcBef>
                <a:spcPts val="222"/>
              </a:spcBef>
              <a:spcAft>
                <a:spcPts val="0"/>
              </a:spcAft>
              <a:buClr>
                <a:schemeClr val="dk1"/>
              </a:buClr>
              <a:buSzPts val="985"/>
              <a:buFont typeface="Arial"/>
              <a:buChar char="•"/>
              <a:defRPr sz="1108" b="0" i="0" u="none" strike="noStrike" cap="none">
                <a:solidFill>
                  <a:schemeClr val="dk1"/>
                </a:solidFill>
                <a:latin typeface="Calibri"/>
                <a:ea typeface="Calibri"/>
                <a:cs typeface="Calibri"/>
                <a:sym typeface="Calibri"/>
              </a:defRPr>
            </a:lvl2pPr>
            <a:lvl3pPr marL="771525" marR="0" lvl="2" indent="-174293" algn="l" rtl="0">
              <a:spcBef>
                <a:spcPts val="206"/>
              </a:spcBef>
              <a:spcAft>
                <a:spcPts val="0"/>
              </a:spcAft>
              <a:buClr>
                <a:schemeClr val="dk1"/>
              </a:buClr>
              <a:buSzPts val="1280"/>
              <a:buFont typeface="Arial"/>
              <a:buChar char="•"/>
              <a:defRPr sz="1028" b="0" i="0" u="none" strike="noStrike" cap="none">
                <a:solidFill>
                  <a:schemeClr val="dk1"/>
                </a:solidFill>
                <a:latin typeface="Calibri"/>
                <a:ea typeface="Calibri"/>
                <a:cs typeface="Calibri"/>
                <a:sym typeface="Calibri"/>
              </a:defRPr>
            </a:lvl3pPr>
            <a:lvl4pPr marL="1028700" marR="0" lvl="3"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4pPr>
            <a:lvl5pPr marL="1285875" marR="0" lvl="4"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345446324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26797286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8.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8.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6">
            <a:alphaModFix/>
          </a:blip>
          <a:stretch>
            <a:fillRect/>
          </a:stretch>
        </a:blipFill>
        <a:effectLst/>
      </p:bgPr>
    </p:bg>
    <p:spTree>
      <p:nvGrpSpPr>
        <p:cNvPr id="1" name="Shape 9"/>
        <p:cNvGrpSpPr/>
        <p:nvPr/>
      </p:nvGrpSpPr>
      <p:grpSpPr>
        <a:xfrm>
          <a:off x="0" y="0"/>
          <a:ext cx="0" cy="0"/>
          <a:chOff x="0" y="0"/>
          <a:chExt cx="0" cy="0"/>
        </a:xfrm>
      </p:grpSpPr>
      <p:pic>
        <p:nvPicPr>
          <p:cNvPr id="2" name="Picture 2">
            <a:extLst>
              <a:ext uri="{FF2B5EF4-FFF2-40B4-BE49-F238E27FC236}">
                <a16:creationId xmlns:a16="http://schemas.microsoft.com/office/drawing/2014/main" id="{BCFAC389-80BE-7263-07D6-743FD3B491CF}"/>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4">
            <a:extLst>
              <a:ext uri="{FF2B5EF4-FFF2-40B4-BE49-F238E27FC236}">
                <a16:creationId xmlns:a16="http://schemas.microsoft.com/office/drawing/2014/main" id="{1EED172C-16F7-512C-2CE4-67E0E23E72EB}"/>
              </a:ext>
            </a:extLst>
          </p:cNvPr>
          <p:cNvGrpSpPr>
            <a:grpSpLocks/>
          </p:cNvGrpSpPr>
          <p:nvPr/>
        </p:nvGrpSpPr>
        <p:grpSpPr bwMode="auto">
          <a:xfrm>
            <a:off x="152400" y="4723211"/>
            <a:ext cx="457200" cy="344090"/>
            <a:chOff x="566" y="4031"/>
            <a:chExt cx="288" cy="289"/>
          </a:xfrm>
        </p:grpSpPr>
        <p:sp>
          <p:nvSpPr>
            <p:cNvPr id="4" name="Oval 15">
              <a:extLst>
                <a:ext uri="{FF2B5EF4-FFF2-40B4-BE49-F238E27FC236}">
                  <a16:creationId xmlns:a16="http://schemas.microsoft.com/office/drawing/2014/main" id="{35EB4958-68E2-25EF-65BC-1A23A6D99B05}"/>
                </a:ext>
              </a:extLst>
            </p:cNvPr>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5" name="AutoShape 16">
              <a:extLst>
                <a:ext uri="{FF2B5EF4-FFF2-40B4-BE49-F238E27FC236}">
                  <a16:creationId xmlns:a16="http://schemas.microsoft.com/office/drawing/2014/main" id="{7294F40A-7158-BF9F-B5B6-954A21B35B74}"/>
                </a:ext>
              </a:extLst>
            </p:cNvPr>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6" name="Oval 17">
              <a:hlinkClick r:id="" action="ppaction://hlinkshowjump?jump=previousslide"/>
              <a:extLst>
                <a:ext uri="{FF2B5EF4-FFF2-40B4-BE49-F238E27FC236}">
                  <a16:creationId xmlns:a16="http://schemas.microsoft.com/office/drawing/2014/main" id="{90504EDC-4285-E410-FDC6-8A3BBB399F62}"/>
                </a:ext>
              </a:extLst>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grpSp>
      <p:grpSp>
        <p:nvGrpSpPr>
          <p:cNvPr id="7" name="Group 18">
            <a:extLst>
              <a:ext uri="{FF2B5EF4-FFF2-40B4-BE49-F238E27FC236}">
                <a16:creationId xmlns:a16="http://schemas.microsoft.com/office/drawing/2014/main" id="{D287898C-9584-6A8A-EB20-C07660C958F9}"/>
              </a:ext>
            </a:extLst>
          </p:cNvPr>
          <p:cNvGrpSpPr>
            <a:grpSpLocks/>
          </p:cNvGrpSpPr>
          <p:nvPr/>
        </p:nvGrpSpPr>
        <p:grpSpPr bwMode="auto">
          <a:xfrm>
            <a:off x="7620000" y="132160"/>
            <a:ext cx="1371600" cy="246459"/>
            <a:chOff x="4690" y="1023"/>
            <a:chExt cx="864" cy="207"/>
          </a:xfrm>
        </p:grpSpPr>
        <p:sp>
          <p:nvSpPr>
            <p:cNvPr id="8" name="WordArt 19" descr="30%">
              <a:extLst>
                <a:ext uri="{FF2B5EF4-FFF2-40B4-BE49-F238E27FC236}">
                  <a16:creationId xmlns:a16="http://schemas.microsoft.com/office/drawing/2014/main" id="{B64F5CCF-454C-20F0-43D9-883079664066}"/>
                </a:ext>
              </a:extLst>
            </p:cNvPr>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9" name="WordArt 20" descr="30%">
              <a:extLst>
                <a:ext uri="{FF2B5EF4-FFF2-40B4-BE49-F238E27FC236}">
                  <a16:creationId xmlns:a16="http://schemas.microsoft.com/office/drawing/2014/main" id="{D808F1D0-EF3C-A035-2F43-6E4161CBA922}"/>
                </a:ext>
              </a:extLst>
            </p:cNvPr>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10" name="WordArt 21" descr="30%">
              <a:extLst>
                <a:ext uri="{FF2B5EF4-FFF2-40B4-BE49-F238E27FC236}">
                  <a16:creationId xmlns:a16="http://schemas.microsoft.com/office/drawing/2014/main" id="{17AE8EB0-4ABD-3DB2-201E-BC45B778601B}"/>
                </a:ext>
              </a:extLst>
            </p:cNvPr>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1" name="Rectangle 61">
            <a:extLst>
              <a:ext uri="{FF2B5EF4-FFF2-40B4-BE49-F238E27FC236}">
                <a16:creationId xmlns:a16="http://schemas.microsoft.com/office/drawing/2014/main" id="{0ED80CFC-A961-4965-CE67-9E9AF622EEA3}"/>
              </a:ext>
            </a:extLst>
          </p:cNvPr>
          <p:cNvSpPr>
            <a:spLocks noChangeArrowheads="1"/>
          </p:cNvSpPr>
          <p:nvPr/>
        </p:nvSpPr>
        <p:spPr bwMode="auto">
          <a:xfrm>
            <a:off x="833439" y="1087051"/>
            <a:ext cx="7472362" cy="308489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4950" b="1">
              <a:effectLst>
                <a:outerShdw blurRad="38100" dist="38100" dir="2700000" algn="tl">
                  <a:srgbClr val="C0C0C0"/>
                </a:outerShdw>
              </a:effectLst>
            </a:endParaRPr>
          </a:p>
        </p:txBody>
      </p:sp>
      <p:pic>
        <p:nvPicPr>
          <p:cNvPr id="12" name="Picture 62">
            <a:extLst>
              <a:ext uri="{FF2B5EF4-FFF2-40B4-BE49-F238E27FC236}">
                <a16:creationId xmlns:a16="http://schemas.microsoft.com/office/drawing/2014/main" id="{CC5E840A-5230-0071-2831-A905C60E3A82}"/>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905000" y="1276930"/>
            <a:ext cx="5338762" cy="270154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4">
            <a:extLst>
              <a:ext uri="{FF2B5EF4-FFF2-40B4-BE49-F238E27FC236}">
                <a16:creationId xmlns:a16="http://schemas.microsoft.com/office/drawing/2014/main" id="{0D8288F9-48CB-389A-2033-B3C82536B947}"/>
              </a:ext>
            </a:extLst>
          </p:cNvPr>
          <p:cNvGrpSpPr>
            <a:grpSpLocks/>
          </p:cNvGrpSpPr>
          <p:nvPr/>
        </p:nvGrpSpPr>
        <p:grpSpPr bwMode="auto">
          <a:xfrm rot="10800000">
            <a:off x="688976" y="4723211"/>
            <a:ext cx="457200" cy="344090"/>
            <a:chOff x="566" y="4031"/>
            <a:chExt cx="288" cy="289"/>
          </a:xfrm>
        </p:grpSpPr>
        <p:sp>
          <p:nvSpPr>
            <p:cNvPr id="14" name="Oval 15">
              <a:extLst>
                <a:ext uri="{FF2B5EF4-FFF2-40B4-BE49-F238E27FC236}">
                  <a16:creationId xmlns:a16="http://schemas.microsoft.com/office/drawing/2014/main" id="{36A8D016-0EFA-A302-540E-F94F812E4D51}"/>
                </a:ext>
              </a:extLst>
            </p:cNvPr>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5" name="AutoShape 16">
              <a:extLst>
                <a:ext uri="{FF2B5EF4-FFF2-40B4-BE49-F238E27FC236}">
                  <a16:creationId xmlns:a16="http://schemas.microsoft.com/office/drawing/2014/main" id="{82CE5C09-DBEE-E67F-750A-9E5D6E13DF82}"/>
                </a:ext>
              </a:extLst>
            </p:cNvPr>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6" name="Oval 17">
              <a:hlinkClick r:id="" action="ppaction://hlinkshowjump?jump=nextslide"/>
              <a:extLst>
                <a:ext uri="{FF2B5EF4-FFF2-40B4-BE49-F238E27FC236}">
                  <a16:creationId xmlns:a16="http://schemas.microsoft.com/office/drawing/2014/main" id="{A7CF1349-E7D0-054C-228D-FCF8FF5BF96D}"/>
                </a:ext>
              </a:extLst>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grpSp>
    </p:spTree>
    <p:extLst>
      <p:ext uri="{BB962C8B-B14F-4D97-AF65-F5344CB8AC3E}">
        <p14:creationId xmlns:p14="http://schemas.microsoft.com/office/powerpoint/2010/main" val="1298530581"/>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p:nvGrpSpPr>
        <p:grpSpPr bwMode="auto">
          <a:xfrm>
            <a:off x="152400" y="4723211"/>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p:nvGrpSpPr>
        <p:grpSpPr bwMode="auto">
          <a:xfrm>
            <a:off x="7620000" y="132160"/>
            <a:ext cx="1371600" cy="246459"/>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p:nvSpPr>
        <p:spPr bwMode="auto">
          <a:xfrm>
            <a:off x="833439" y="1087051"/>
            <a:ext cx="7472362" cy="308489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4950" b="1">
              <a:effectLst>
                <a:outerShdw blurRad="38100" dist="38100" dir="2700000" algn="tl">
                  <a:srgbClr val="C0C0C0"/>
                </a:outerShdw>
              </a:effectLst>
            </a:endParaRPr>
          </a:p>
        </p:txBody>
      </p:sp>
      <p:pic>
        <p:nvPicPr>
          <p:cNvPr id="17"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05000" y="1276930"/>
            <a:ext cx="5338762" cy="270154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p:nvGrpSpPr>
        <p:grpSpPr bwMode="auto">
          <a:xfrm rot="10800000">
            <a:off x="688976" y="4723211"/>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88711778"/>
      </p:ext>
    </p:extLst>
  </p:cSld>
  <p:clrMap bg1="lt1" tx1="dk1" bg2="lt2" tx2="dk2" accent1="accent1" accent2="accent2" accent3="accent3" accent4="accent4" accent5="accent5" accent6="accent6" hlink="hlink" folHlink="folHlink"/>
  <p:sldLayoutIdLst>
    <p:sldLayoutId id="2147483675" r:id="rId1"/>
    <p:sldLayoutId id="2147483676" r:id="rId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Tahoma" pitchFamily="34" charset="0"/>
        </a:defRPr>
      </a:lvl2pPr>
      <a:lvl3pPr algn="ctr" rtl="0" eaLnBrk="1" fontAlgn="base" hangingPunct="1">
        <a:spcBef>
          <a:spcPct val="0"/>
        </a:spcBef>
        <a:spcAft>
          <a:spcPct val="0"/>
        </a:spcAft>
        <a:defRPr sz="3300">
          <a:solidFill>
            <a:schemeClr val="tx2"/>
          </a:solidFill>
          <a:latin typeface="Tahoma" pitchFamily="34" charset="0"/>
        </a:defRPr>
      </a:lvl3pPr>
      <a:lvl4pPr algn="ctr" rtl="0" eaLnBrk="1" fontAlgn="base" hangingPunct="1">
        <a:spcBef>
          <a:spcPct val="0"/>
        </a:spcBef>
        <a:spcAft>
          <a:spcPct val="0"/>
        </a:spcAft>
        <a:defRPr sz="3300">
          <a:solidFill>
            <a:schemeClr val="tx2"/>
          </a:solidFill>
          <a:latin typeface="Tahoma" pitchFamily="34" charset="0"/>
        </a:defRPr>
      </a:lvl4pPr>
      <a:lvl5pPr algn="ctr" rtl="0" eaLnBrk="1" fontAlgn="base" hangingPunct="1">
        <a:spcBef>
          <a:spcPct val="0"/>
        </a:spcBef>
        <a:spcAft>
          <a:spcPct val="0"/>
        </a:spcAft>
        <a:defRPr sz="3300">
          <a:solidFill>
            <a:schemeClr val="tx2"/>
          </a:solidFill>
          <a:latin typeface="Tahoma" pitchFamily="34" charset="0"/>
        </a:defRPr>
      </a:lvl5pPr>
      <a:lvl6pPr marL="342900" algn="ctr" rtl="0" eaLnBrk="1" fontAlgn="base" hangingPunct="1">
        <a:spcBef>
          <a:spcPct val="0"/>
        </a:spcBef>
        <a:spcAft>
          <a:spcPct val="0"/>
        </a:spcAft>
        <a:defRPr sz="3300">
          <a:solidFill>
            <a:schemeClr val="tx2"/>
          </a:solidFill>
          <a:latin typeface="Tahoma" pitchFamily="34" charset="0"/>
        </a:defRPr>
      </a:lvl6pPr>
      <a:lvl7pPr marL="685800" algn="ctr" rtl="0" eaLnBrk="1" fontAlgn="base" hangingPunct="1">
        <a:spcBef>
          <a:spcPct val="0"/>
        </a:spcBef>
        <a:spcAft>
          <a:spcPct val="0"/>
        </a:spcAft>
        <a:defRPr sz="3300">
          <a:solidFill>
            <a:schemeClr val="tx2"/>
          </a:solidFill>
          <a:latin typeface="Tahoma" pitchFamily="34" charset="0"/>
        </a:defRPr>
      </a:lvl7pPr>
      <a:lvl8pPr marL="1028700" algn="ctr" rtl="0" eaLnBrk="1" fontAlgn="base" hangingPunct="1">
        <a:spcBef>
          <a:spcPct val="0"/>
        </a:spcBef>
        <a:spcAft>
          <a:spcPct val="0"/>
        </a:spcAft>
        <a:defRPr sz="3300">
          <a:solidFill>
            <a:schemeClr val="tx2"/>
          </a:solidFill>
          <a:latin typeface="Tahoma" pitchFamily="34" charset="0"/>
        </a:defRPr>
      </a:lvl8pPr>
      <a:lvl9pPr marL="1371600" algn="ctr"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p:nvGrpSpPr>
        <p:grpSpPr bwMode="auto">
          <a:xfrm>
            <a:off x="152400" y="4723211"/>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p:nvSpPr>
        <p:spPr bwMode="auto">
          <a:xfrm>
            <a:off x="833439" y="1087051"/>
            <a:ext cx="7472362" cy="3084899"/>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495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p:nvGrpSpPr>
        <p:grpSpPr bwMode="auto">
          <a:xfrm rot="10800000">
            <a:off x="688976" y="4723211"/>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2932860190"/>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Tahoma" pitchFamily="34" charset="0"/>
        </a:defRPr>
      </a:lvl2pPr>
      <a:lvl3pPr algn="ctr" rtl="0" eaLnBrk="1" fontAlgn="base" hangingPunct="1">
        <a:spcBef>
          <a:spcPct val="0"/>
        </a:spcBef>
        <a:spcAft>
          <a:spcPct val="0"/>
        </a:spcAft>
        <a:defRPr sz="3300">
          <a:solidFill>
            <a:schemeClr val="tx2"/>
          </a:solidFill>
          <a:latin typeface="Tahoma" pitchFamily="34" charset="0"/>
        </a:defRPr>
      </a:lvl3pPr>
      <a:lvl4pPr algn="ctr" rtl="0" eaLnBrk="1" fontAlgn="base" hangingPunct="1">
        <a:spcBef>
          <a:spcPct val="0"/>
        </a:spcBef>
        <a:spcAft>
          <a:spcPct val="0"/>
        </a:spcAft>
        <a:defRPr sz="3300">
          <a:solidFill>
            <a:schemeClr val="tx2"/>
          </a:solidFill>
          <a:latin typeface="Tahoma" pitchFamily="34" charset="0"/>
        </a:defRPr>
      </a:lvl4pPr>
      <a:lvl5pPr algn="ctr" rtl="0" eaLnBrk="1" fontAlgn="base" hangingPunct="1">
        <a:spcBef>
          <a:spcPct val="0"/>
        </a:spcBef>
        <a:spcAft>
          <a:spcPct val="0"/>
        </a:spcAft>
        <a:defRPr sz="3300">
          <a:solidFill>
            <a:schemeClr val="tx2"/>
          </a:solidFill>
          <a:latin typeface="Tahoma" pitchFamily="34" charset="0"/>
        </a:defRPr>
      </a:lvl5pPr>
      <a:lvl6pPr marL="342900" algn="ctr" rtl="0" eaLnBrk="1" fontAlgn="base" hangingPunct="1">
        <a:spcBef>
          <a:spcPct val="0"/>
        </a:spcBef>
        <a:spcAft>
          <a:spcPct val="0"/>
        </a:spcAft>
        <a:defRPr sz="3300">
          <a:solidFill>
            <a:schemeClr val="tx2"/>
          </a:solidFill>
          <a:latin typeface="Tahoma" pitchFamily="34" charset="0"/>
        </a:defRPr>
      </a:lvl6pPr>
      <a:lvl7pPr marL="685800" algn="ctr" rtl="0" eaLnBrk="1" fontAlgn="base" hangingPunct="1">
        <a:spcBef>
          <a:spcPct val="0"/>
        </a:spcBef>
        <a:spcAft>
          <a:spcPct val="0"/>
        </a:spcAft>
        <a:defRPr sz="3300">
          <a:solidFill>
            <a:schemeClr val="tx2"/>
          </a:solidFill>
          <a:latin typeface="Tahoma" pitchFamily="34" charset="0"/>
        </a:defRPr>
      </a:lvl7pPr>
      <a:lvl8pPr marL="1028700" algn="ctr" rtl="0" eaLnBrk="1" fontAlgn="base" hangingPunct="1">
        <a:spcBef>
          <a:spcPct val="0"/>
        </a:spcBef>
        <a:spcAft>
          <a:spcPct val="0"/>
        </a:spcAft>
        <a:defRPr sz="3300">
          <a:solidFill>
            <a:schemeClr val="tx2"/>
          </a:solidFill>
          <a:latin typeface="Tahoma" pitchFamily="34" charset="0"/>
        </a:defRPr>
      </a:lvl8pPr>
      <a:lvl9pPr marL="1371600" algn="ctr"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p:nvGrpSpPr>
        <p:grpSpPr bwMode="auto">
          <a:xfrm>
            <a:off x="152400" y="4723211"/>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70354" name="Group 18"/>
          <p:cNvGrpSpPr>
            <a:grpSpLocks/>
          </p:cNvGrpSpPr>
          <p:nvPr/>
        </p:nvGrpSpPr>
        <p:grpSpPr bwMode="auto">
          <a:xfrm>
            <a:off x="7620000" y="132160"/>
            <a:ext cx="1371600" cy="246459"/>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rgbClr val="808080"/>
                    </a:fgClr>
                    <a:bgClr>
                      <a:srgbClr val="BBE0E3"/>
                    </a:bgClr>
                  </a:pattFill>
                  <a:effectLst/>
                  <a:latin typeface="Arial Black"/>
                </a:rPr>
                <a:t>X</a:t>
              </a:r>
            </a:p>
          </p:txBody>
        </p:sp>
      </p:grpSp>
      <p:sp>
        <p:nvSpPr>
          <p:cNvPr id="16" name="Rectangle 61"/>
          <p:cNvSpPr>
            <a:spLocks noChangeArrowheads="1"/>
          </p:cNvSpPr>
          <p:nvPr/>
        </p:nvSpPr>
        <p:spPr bwMode="auto">
          <a:xfrm>
            <a:off x="833439" y="1087051"/>
            <a:ext cx="7472362" cy="308489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495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05000" y="1276930"/>
            <a:ext cx="5338762" cy="270154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p:nvGrpSpPr>
        <p:grpSpPr bwMode="auto">
          <a:xfrm rot="10800000">
            <a:off x="688976" y="4723211"/>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794923253"/>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Tahoma" pitchFamily="34" charset="0"/>
        </a:defRPr>
      </a:lvl2pPr>
      <a:lvl3pPr algn="ctr" rtl="0" eaLnBrk="1" fontAlgn="base" hangingPunct="1">
        <a:spcBef>
          <a:spcPct val="0"/>
        </a:spcBef>
        <a:spcAft>
          <a:spcPct val="0"/>
        </a:spcAft>
        <a:defRPr sz="3300">
          <a:solidFill>
            <a:schemeClr val="tx2"/>
          </a:solidFill>
          <a:latin typeface="Tahoma" pitchFamily="34" charset="0"/>
        </a:defRPr>
      </a:lvl3pPr>
      <a:lvl4pPr algn="ctr" rtl="0" eaLnBrk="1" fontAlgn="base" hangingPunct="1">
        <a:spcBef>
          <a:spcPct val="0"/>
        </a:spcBef>
        <a:spcAft>
          <a:spcPct val="0"/>
        </a:spcAft>
        <a:defRPr sz="3300">
          <a:solidFill>
            <a:schemeClr val="tx2"/>
          </a:solidFill>
          <a:latin typeface="Tahoma" pitchFamily="34" charset="0"/>
        </a:defRPr>
      </a:lvl4pPr>
      <a:lvl5pPr algn="ctr" rtl="0" eaLnBrk="1" fontAlgn="base" hangingPunct="1">
        <a:spcBef>
          <a:spcPct val="0"/>
        </a:spcBef>
        <a:spcAft>
          <a:spcPct val="0"/>
        </a:spcAft>
        <a:defRPr sz="3300">
          <a:solidFill>
            <a:schemeClr val="tx2"/>
          </a:solidFill>
          <a:latin typeface="Tahoma" pitchFamily="34" charset="0"/>
        </a:defRPr>
      </a:lvl5pPr>
      <a:lvl6pPr marL="342900" algn="ctr" rtl="0" eaLnBrk="1" fontAlgn="base" hangingPunct="1">
        <a:spcBef>
          <a:spcPct val="0"/>
        </a:spcBef>
        <a:spcAft>
          <a:spcPct val="0"/>
        </a:spcAft>
        <a:defRPr sz="3300">
          <a:solidFill>
            <a:schemeClr val="tx2"/>
          </a:solidFill>
          <a:latin typeface="Tahoma" pitchFamily="34" charset="0"/>
        </a:defRPr>
      </a:lvl6pPr>
      <a:lvl7pPr marL="685800" algn="ctr" rtl="0" eaLnBrk="1" fontAlgn="base" hangingPunct="1">
        <a:spcBef>
          <a:spcPct val="0"/>
        </a:spcBef>
        <a:spcAft>
          <a:spcPct val="0"/>
        </a:spcAft>
        <a:defRPr sz="3300">
          <a:solidFill>
            <a:schemeClr val="tx2"/>
          </a:solidFill>
          <a:latin typeface="Tahoma" pitchFamily="34" charset="0"/>
        </a:defRPr>
      </a:lvl7pPr>
      <a:lvl8pPr marL="1028700" algn="ctr" rtl="0" eaLnBrk="1" fontAlgn="base" hangingPunct="1">
        <a:spcBef>
          <a:spcPct val="0"/>
        </a:spcBef>
        <a:spcAft>
          <a:spcPct val="0"/>
        </a:spcAft>
        <a:defRPr sz="3300">
          <a:solidFill>
            <a:schemeClr val="tx2"/>
          </a:solidFill>
          <a:latin typeface="Tahoma" pitchFamily="34" charset="0"/>
        </a:defRPr>
      </a:lvl8pPr>
      <a:lvl9pPr marL="1371600" algn="ctr"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p:nvGrpSpPr>
        <p:grpSpPr bwMode="auto">
          <a:xfrm>
            <a:off x="152400" y="4723211"/>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p:nvSpPr>
        <p:spPr bwMode="auto">
          <a:xfrm>
            <a:off x="833439" y="1087051"/>
            <a:ext cx="7472362" cy="3084899"/>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495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p:nvGrpSpPr>
        <p:grpSpPr bwMode="auto">
          <a:xfrm rot="10800000">
            <a:off x="688976" y="4723211"/>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3562930404"/>
      </p:ext>
    </p:extLst>
  </p:cSld>
  <p:clrMap bg1="lt1" tx1="dk1" bg2="lt2" tx2="dk2" accent1="accent1" accent2="accent2" accent3="accent3" accent4="accent4" accent5="accent5" accent6="accent6" hlink="hlink" folHlink="folHlink"/>
  <p:sldLayoutIdLst>
    <p:sldLayoutId id="2147483682" r:id="rId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Tahoma" pitchFamily="34" charset="0"/>
        </a:defRPr>
      </a:lvl2pPr>
      <a:lvl3pPr algn="ctr" rtl="0" eaLnBrk="1" fontAlgn="base" hangingPunct="1">
        <a:spcBef>
          <a:spcPct val="0"/>
        </a:spcBef>
        <a:spcAft>
          <a:spcPct val="0"/>
        </a:spcAft>
        <a:defRPr sz="3300">
          <a:solidFill>
            <a:schemeClr val="tx2"/>
          </a:solidFill>
          <a:latin typeface="Tahoma" pitchFamily="34" charset="0"/>
        </a:defRPr>
      </a:lvl3pPr>
      <a:lvl4pPr algn="ctr" rtl="0" eaLnBrk="1" fontAlgn="base" hangingPunct="1">
        <a:spcBef>
          <a:spcPct val="0"/>
        </a:spcBef>
        <a:spcAft>
          <a:spcPct val="0"/>
        </a:spcAft>
        <a:defRPr sz="3300">
          <a:solidFill>
            <a:schemeClr val="tx2"/>
          </a:solidFill>
          <a:latin typeface="Tahoma" pitchFamily="34" charset="0"/>
        </a:defRPr>
      </a:lvl4pPr>
      <a:lvl5pPr algn="ctr" rtl="0" eaLnBrk="1" fontAlgn="base" hangingPunct="1">
        <a:spcBef>
          <a:spcPct val="0"/>
        </a:spcBef>
        <a:spcAft>
          <a:spcPct val="0"/>
        </a:spcAft>
        <a:defRPr sz="3300">
          <a:solidFill>
            <a:schemeClr val="tx2"/>
          </a:solidFill>
          <a:latin typeface="Tahoma" pitchFamily="34" charset="0"/>
        </a:defRPr>
      </a:lvl5pPr>
      <a:lvl6pPr marL="342900" algn="ctr" rtl="0" eaLnBrk="1" fontAlgn="base" hangingPunct="1">
        <a:spcBef>
          <a:spcPct val="0"/>
        </a:spcBef>
        <a:spcAft>
          <a:spcPct val="0"/>
        </a:spcAft>
        <a:defRPr sz="3300">
          <a:solidFill>
            <a:schemeClr val="tx2"/>
          </a:solidFill>
          <a:latin typeface="Tahoma" pitchFamily="34" charset="0"/>
        </a:defRPr>
      </a:lvl6pPr>
      <a:lvl7pPr marL="685800" algn="ctr" rtl="0" eaLnBrk="1" fontAlgn="base" hangingPunct="1">
        <a:spcBef>
          <a:spcPct val="0"/>
        </a:spcBef>
        <a:spcAft>
          <a:spcPct val="0"/>
        </a:spcAft>
        <a:defRPr sz="3300">
          <a:solidFill>
            <a:schemeClr val="tx2"/>
          </a:solidFill>
          <a:latin typeface="Tahoma" pitchFamily="34" charset="0"/>
        </a:defRPr>
      </a:lvl7pPr>
      <a:lvl8pPr marL="1028700" algn="ctr" rtl="0" eaLnBrk="1" fontAlgn="base" hangingPunct="1">
        <a:spcBef>
          <a:spcPct val="0"/>
        </a:spcBef>
        <a:spcAft>
          <a:spcPct val="0"/>
        </a:spcAft>
        <a:defRPr sz="3300">
          <a:solidFill>
            <a:schemeClr val="tx2"/>
          </a:solidFill>
          <a:latin typeface="Tahoma" pitchFamily="34" charset="0"/>
        </a:defRPr>
      </a:lvl8pPr>
      <a:lvl9pPr marL="1371600" algn="ctr"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a:blip r:embed="rId3">
            <a:alphaModFix/>
          </a:blip>
          <a:stretch>
            <a:fillRect/>
          </a:stretch>
        </a:blip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1078057340"/>
      </p:ext>
    </p:extLst>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64420CB-3160-0163-5A72-601F2B72E93D}"/>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4">
            <a:extLst>
              <a:ext uri="{FF2B5EF4-FFF2-40B4-BE49-F238E27FC236}">
                <a16:creationId xmlns:a16="http://schemas.microsoft.com/office/drawing/2014/main" id="{3A036608-4D74-EDA2-196B-A26AFBFEF2BE}"/>
              </a:ext>
            </a:extLst>
          </p:cNvPr>
          <p:cNvGrpSpPr>
            <a:grpSpLocks/>
          </p:cNvGrpSpPr>
          <p:nvPr/>
        </p:nvGrpSpPr>
        <p:grpSpPr bwMode="auto">
          <a:xfrm>
            <a:off x="152400" y="4723211"/>
            <a:ext cx="457200" cy="344090"/>
            <a:chOff x="566" y="4031"/>
            <a:chExt cx="288" cy="289"/>
          </a:xfrm>
        </p:grpSpPr>
        <p:sp>
          <p:nvSpPr>
            <p:cNvPr id="4" name="Oval 15">
              <a:extLst>
                <a:ext uri="{FF2B5EF4-FFF2-40B4-BE49-F238E27FC236}">
                  <a16:creationId xmlns:a16="http://schemas.microsoft.com/office/drawing/2014/main" id="{85CC2C79-FDF6-ADB8-B1DE-366D36F55F0A}"/>
                </a:ext>
              </a:extLst>
            </p:cNvPr>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5" name="AutoShape 16">
              <a:extLst>
                <a:ext uri="{FF2B5EF4-FFF2-40B4-BE49-F238E27FC236}">
                  <a16:creationId xmlns:a16="http://schemas.microsoft.com/office/drawing/2014/main" id="{E66AB73D-2632-F34A-26E1-14318A40FBDE}"/>
                </a:ext>
              </a:extLst>
            </p:cNvPr>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6" name="Oval 17">
              <a:hlinkClick r:id="" action="ppaction://hlinkshowjump?jump=previousslide"/>
              <a:extLst>
                <a:ext uri="{FF2B5EF4-FFF2-40B4-BE49-F238E27FC236}">
                  <a16:creationId xmlns:a16="http://schemas.microsoft.com/office/drawing/2014/main" id="{E601393A-6A97-42CA-4FFA-AF81A5BB391C}"/>
                </a:ext>
              </a:extLst>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7" name="Rectangle 61">
            <a:extLst>
              <a:ext uri="{FF2B5EF4-FFF2-40B4-BE49-F238E27FC236}">
                <a16:creationId xmlns:a16="http://schemas.microsoft.com/office/drawing/2014/main" id="{1E056D12-37E9-1131-BD2E-20AC48626386}"/>
              </a:ext>
            </a:extLst>
          </p:cNvPr>
          <p:cNvSpPr>
            <a:spLocks noChangeArrowheads="1"/>
          </p:cNvSpPr>
          <p:nvPr/>
        </p:nvSpPr>
        <p:spPr bwMode="auto">
          <a:xfrm>
            <a:off x="833439" y="1087051"/>
            <a:ext cx="7472362" cy="3084899"/>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4950" b="1">
              <a:solidFill>
                <a:srgbClr val="000000"/>
              </a:solidFill>
              <a:effectLst>
                <a:outerShdw blurRad="38100" dist="38100" dir="2700000" algn="tl">
                  <a:srgbClr val="C0C0C0"/>
                </a:outerShdw>
              </a:effectLst>
              <a:latin typeface="Tahoma"/>
            </a:endParaRPr>
          </a:p>
        </p:txBody>
      </p:sp>
      <p:grpSp>
        <p:nvGrpSpPr>
          <p:cNvPr id="8" name="Group 14">
            <a:extLst>
              <a:ext uri="{FF2B5EF4-FFF2-40B4-BE49-F238E27FC236}">
                <a16:creationId xmlns:a16="http://schemas.microsoft.com/office/drawing/2014/main" id="{2D412C77-C817-D7E5-D26E-D67C76E11998}"/>
              </a:ext>
            </a:extLst>
          </p:cNvPr>
          <p:cNvGrpSpPr>
            <a:grpSpLocks/>
          </p:cNvGrpSpPr>
          <p:nvPr/>
        </p:nvGrpSpPr>
        <p:grpSpPr bwMode="auto">
          <a:xfrm rot="10800000">
            <a:off x="688976" y="4723211"/>
            <a:ext cx="457200" cy="344090"/>
            <a:chOff x="566" y="4031"/>
            <a:chExt cx="288" cy="289"/>
          </a:xfrm>
        </p:grpSpPr>
        <p:sp>
          <p:nvSpPr>
            <p:cNvPr id="9" name="Oval 15">
              <a:extLst>
                <a:ext uri="{FF2B5EF4-FFF2-40B4-BE49-F238E27FC236}">
                  <a16:creationId xmlns:a16="http://schemas.microsoft.com/office/drawing/2014/main" id="{0AA2AA96-1A57-8076-C901-9C5D9A007959}"/>
                </a:ext>
              </a:extLst>
            </p:cNvPr>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10" name="AutoShape 16">
              <a:extLst>
                <a:ext uri="{FF2B5EF4-FFF2-40B4-BE49-F238E27FC236}">
                  <a16:creationId xmlns:a16="http://schemas.microsoft.com/office/drawing/2014/main" id="{A90055A9-865E-1740-B9B7-E454DFB7666C}"/>
                </a:ext>
              </a:extLst>
            </p:cNvPr>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11" name="Oval 17">
              <a:hlinkClick r:id="" action="ppaction://hlinkshowjump?jump=nextslide"/>
              <a:extLst>
                <a:ext uri="{FF2B5EF4-FFF2-40B4-BE49-F238E27FC236}">
                  <a16:creationId xmlns:a16="http://schemas.microsoft.com/office/drawing/2014/main" id="{D8D3D7EE-415B-937B-E161-1153AEC39F61}"/>
                </a:ext>
              </a:extLst>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846125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rtl="0" eaLnBrk="1" latinLnBrk="0" hangingPunct="1">
        <a:spcBef>
          <a:spcPct val="0"/>
        </a:spcBef>
        <a:buNone/>
        <a:defRPr kumimoji="0" sz="2808" b="0" kern="1200">
          <a:ln>
            <a:noFill/>
          </a:ln>
          <a:solidFill>
            <a:schemeClr val="accent1"/>
          </a:solidFill>
          <a:effectLst/>
          <a:latin typeface="+mj-lt"/>
          <a:ea typeface="+mj-ea"/>
          <a:cs typeface="+mj-cs"/>
        </a:defRPr>
      </a:lvl1pPr>
    </p:titleStyle>
    <p:bodyStyle>
      <a:lvl1pPr marL="154298" indent="-154298" algn="l" rtl="0" eaLnBrk="1" latinLnBrk="0" hangingPunct="1">
        <a:spcBef>
          <a:spcPct val="20000"/>
        </a:spcBef>
        <a:buClr>
          <a:schemeClr val="accent1"/>
        </a:buClr>
        <a:buSzPct val="95000"/>
        <a:buFont typeface="Wingdings 2"/>
        <a:buChar char=""/>
        <a:defRPr kumimoji="0" sz="1463" kern="1200">
          <a:solidFill>
            <a:schemeClr val="tx1"/>
          </a:solidFill>
          <a:latin typeface="Calibri"/>
          <a:ea typeface="+mn-ea"/>
          <a:cs typeface="Calibri"/>
        </a:defRPr>
      </a:lvl1pPr>
      <a:lvl2pPr marL="360026" indent="-138867" algn="l" rtl="0" eaLnBrk="1" latinLnBrk="0" hangingPunct="1">
        <a:spcBef>
          <a:spcPct val="20000"/>
        </a:spcBef>
        <a:buClr>
          <a:schemeClr val="accent1"/>
        </a:buClr>
        <a:buSzPct val="50000"/>
        <a:buFont typeface="Lucida Grande"/>
        <a:buChar char="➤"/>
        <a:defRPr kumimoji="0" sz="1345" kern="1200">
          <a:solidFill>
            <a:srgbClr val="910D28"/>
          </a:solidFill>
          <a:latin typeface="Calibri"/>
          <a:ea typeface="+mn-ea"/>
          <a:cs typeface="Calibri"/>
        </a:defRPr>
      </a:lvl2pPr>
      <a:lvl3pPr marL="556276" indent="-180820" algn="l" rtl="0" eaLnBrk="1" latinLnBrk="0" hangingPunct="1">
        <a:spcBef>
          <a:spcPct val="20000"/>
        </a:spcBef>
        <a:buClr>
          <a:schemeClr val="accent2"/>
        </a:buClr>
        <a:buSzPct val="70000"/>
        <a:buFont typeface="Lucida Grande"/>
        <a:buChar char="-"/>
        <a:defRPr kumimoji="0" sz="1187" kern="1200">
          <a:solidFill>
            <a:schemeClr val="accent2"/>
          </a:solidFill>
          <a:latin typeface="Calibri"/>
          <a:ea typeface="+mn-ea"/>
          <a:cs typeface="Calibri"/>
        </a:defRPr>
      </a:lvl3pPr>
      <a:lvl4pPr marL="731146" indent="-180820" algn="l" rtl="0" eaLnBrk="1" latinLnBrk="0" hangingPunct="1">
        <a:spcBef>
          <a:spcPct val="20000"/>
        </a:spcBef>
        <a:buClr>
          <a:schemeClr val="accent2"/>
        </a:buClr>
        <a:buSzPct val="65000"/>
        <a:buFont typeface="Lucida Grande"/>
        <a:buChar char="-"/>
        <a:defRPr kumimoji="0" sz="1108" kern="1200">
          <a:solidFill>
            <a:schemeClr val="accent2"/>
          </a:solidFill>
          <a:latin typeface="Calibri"/>
          <a:ea typeface="+mn-ea"/>
          <a:cs typeface="Calibri"/>
        </a:defRPr>
      </a:lvl4pPr>
      <a:lvl5pPr marL="885443" indent="-180820" algn="l" rtl="0" eaLnBrk="1" latinLnBrk="0" hangingPunct="1">
        <a:spcBef>
          <a:spcPct val="20000"/>
        </a:spcBef>
        <a:buClr>
          <a:schemeClr val="accent2"/>
        </a:buClr>
        <a:buSzPct val="65000"/>
        <a:buFont typeface="Lucida Grande"/>
        <a:buChar char="-"/>
        <a:defRPr kumimoji="0" sz="1108" kern="1200">
          <a:solidFill>
            <a:schemeClr val="accent2"/>
          </a:solidFill>
          <a:latin typeface="Calibri"/>
          <a:ea typeface="+mn-ea"/>
          <a:cs typeface="Calibri"/>
        </a:defRPr>
      </a:lvl5pPr>
      <a:lvl6pPr marL="977215" indent="-118295" algn="l" rtl="0" eaLnBrk="1" latinLnBrk="0" hangingPunct="1">
        <a:spcBef>
          <a:spcPct val="20000"/>
        </a:spcBef>
        <a:buClr>
          <a:schemeClr val="accent5"/>
        </a:buClr>
        <a:buSzPct val="80000"/>
        <a:buFont typeface="Wingdings 2"/>
        <a:buChar char=""/>
        <a:defRPr kumimoji="0" sz="1028" kern="1200">
          <a:solidFill>
            <a:schemeClr val="tx1"/>
          </a:solidFill>
          <a:latin typeface="+mn-lt"/>
          <a:ea typeface="+mn-ea"/>
          <a:cs typeface="+mn-cs"/>
        </a:defRPr>
      </a:lvl6pPr>
      <a:lvl7pPr marL="1080080" indent="-102865" algn="l" rtl="0" eaLnBrk="1" latinLnBrk="0" hangingPunct="1">
        <a:spcBef>
          <a:spcPct val="20000"/>
        </a:spcBef>
        <a:buClr>
          <a:schemeClr val="accent6"/>
        </a:buClr>
        <a:buSzPct val="80000"/>
        <a:buFont typeface="Wingdings 2"/>
        <a:buChar char=""/>
        <a:defRPr kumimoji="0" sz="910" kern="1200" baseline="0">
          <a:solidFill>
            <a:schemeClr val="tx1"/>
          </a:solidFill>
          <a:latin typeface="+mn-lt"/>
          <a:ea typeface="+mn-ea"/>
          <a:cs typeface="+mn-cs"/>
        </a:defRPr>
      </a:lvl7pPr>
      <a:lvl8pPr marL="1234377" indent="-102865" algn="l" rtl="0" eaLnBrk="1" latinLnBrk="0" hangingPunct="1">
        <a:spcBef>
          <a:spcPct val="20000"/>
        </a:spcBef>
        <a:buClr>
          <a:schemeClr val="tx2"/>
        </a:buClr>
        <a:buChar char="•"/>
        <a:defRPr kumimoji="0" sz="910" kern="1200">
          <a:solidFill>
            <a:schemeClr val="tx1"/>
          </a:solidFill>
          <a:latin typeface="+mn-lt"/>
          <a:ea typeface="+mn-ea"/>
          <a:cs typeface="+mn-cs"/>
        </a:defRPr>
      </a:lvl8pPr>
      <a:lvl9pPr marL="1388675" indent="-102865" algn="l" rtl="0" eaLnBrk="1" latinLnBrk="0" hangingPunct="1">
        <a:spcBef>
          <a:spcPct val="20000"/>
        </a:spcBef>
        <a:buClr>
          <a:schemeClr val="tx2"/>
        </a:buClr>
        <a:buFontTx/>
        <a:buChar char="•"/>
        <a:defRPr kumimoji="0" sz="791"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62" algn="l" rtl="0" eaLnBrk="1" latinLnBrk="0" hangingPunct="1">
        <a:defRPr kumimoji="0" kern="1200">
          <a:solidFill>
            <a:schemeClr val="tx1"/>
          </a:solidFill>
          <a:latin typeface="+mn-lt"/>
          <a:ea typeface="+mn-ea"/>
          <a:cs typeface="+mn-cs"/>
        </a:defRPr>
      </a:lvl2pPr>
      <a:lvl3pPr marL="514324" algn="l" rtl="0" eaLnBrk="1" latinLnBrk="0" hangingPunct="1">
        <a:defRPr kumimoji="0" kern="1200">
          <a:solidFill>
            <a:schemeClr val="tx1"/>
          </a:solidFill>
          <a:latin typeface="+mn-lt"/>
          <a:ea typeface="+mn-ea"/>
          <a:cs typeface="+mn-cs"/>
        </a:defRPr>
      </a:lvl3pPr>
      <a:lvl4pPr marL="771486" algn="l" rtl="0" eaLnBrk="1" latinLnBrk="0" hangingPunct="1">
        <a:defRPr kumimoji="0" kern="1200">
          <a:solidFill>
            <a:schemeClr val="tx1"/>
          </a:solidFill>
          <a:latin typeface="+mn-lt"/>
          <a:ea typeface="+mn-ea"/>
          <a:cs typeface="+mn-cs"/>
        </a:defRPr>
      </a:lvl4pPr>
      <a:lvl5pPr marL="1028648" algn="l" rtl="0" eaLnBrk="1" latinLnBrk="0" hangingPunct="1">
        <a:defRPr kumimoji="0" kern="1200">
          <a:solidFill>
            <a:schemeClr val="tx1"/>
          </a:solidFill>
          <a:latin typeface="+mn-lt"/>
          <a:ea typeface="+mn-ea"/>
          <a:cs typeface="+mn-cs"/>
        </a:defRPr>
      </a:lvl5pPr>
      <a:lvl6pPr marL="1285809" algn="l" rtl="0" eaLnBrk="1" latinLnBrk="0" hangingPunct="1">
        <a:defRPr kumimoji="0" kern="1200">
          <a:solidFill>
            <a:schemeClr val="tx1"/>
          </a:solidFill>
          <a:latin typeface="+mn-lt"/>
          <a:ea typeface="+mn-ea"/>
          <a:cs typeface="+mn-cs"/>
        </a:defRPr>
      </a:lvl6pPr>
      <a:lvl7pPr marL="1542971" algn="l" rtl="0" eaLnBrk="1" latinLnBrk="0" hangingPunct="1">
        <a:defRPr kumimoji="0" kern="1200">
          <a:solidFill>
            <a:schemeClr val="tx1"/>
          </a:solidFill>
          <a:latin typeface="+mn-lt"/>
          <a:ea typeface="+mn-ea"/>
          <a:cs typeface="+mn-cs"/>
        </a:defRPr>
      </a:lvl7pPr>
      <a:lvl8pPr marL="1800133" algn="l" rtl="0" eaLnBrk="1" latinLnBrk="0" hangingPunct="1">
        <a:defRPr kumimoji="0" kern="1200">
          <a:solidFill>
            <a:schemeClr val="tx1"/>
          </a:solidFill>
          <a:latin typeface="+mn-lt"/>
          <a:ea typeface="+mn-ea"/>
          <a:cs typeface="+mn-cs"/>
        </a:defRPr>
      </a:lvl8pPr>
      <a:lvl9pPr marL="2057295"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9693451"/>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video" Target="https://www.youtube.com/embed/MaDO99ncRrk?feature=oembed" TargetMode="External"/><Relationship Id="rId5" Type="http://schemas.openxmlformats.org/officeDocument/2006/relationships/image" Target="../media/image32.jpeg"/><Relationship Id="rId4" Type="http://schemas.openxmlformats.org/officeDocument/2006/relationships/hyperlink" Target="https://www.youtube.com/watch?v=MaDO99ncRr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GEAR UP Goals</a:t>
            </a:r>
            <a:endParaRPr/>
          </a:p>
        </p:txBody>
      </p:sp>
      <p:sp>
        <p:nvSpPr>
          <p:cNvPr id="87" name="Google Shape;87;p18"/>
          <p:cNvSpPr txBox="1">
            <a:spLocks noGrp="1"/>
          </p:cNvSpPr>
          <p:nvPr>
            <p:ph type="body" idx="1"/>
          </p:nvPr>
        </p:nvSpPr>
        <p:spPr>
          <a:xfrm>
            <a:off x="1243876" y="1264525"/>
            <a:ext cx="3765280" cy="3416400"/>
          </a:xfrm>
          <a:prstGeom prst="rect">
            <a:avLst/>
          </a:prstGeom>
        </p:spPr>
        <p:txBody>
          <a:bodyPr spcFirstLastPara="1" wrap="square" lIns="91425" tIns="91425" rIns="91425" bIns="91425" anchor="t" anchorCtr="0">
            <a:normAutofit fontScale="92500" lnSpcReduction="10000"/>
          </a:bodyPr>
          <a:lstStyle/>
          <a:p>
            <a:pPr marL="457200" lvl="0" indent="-346075" algn="l" rtl="0">
              <a:spcBef>
                <a:spcPts val="0"/>
              </a:spcBef>
              <a:spcAft>
                <a:spcPts val="0"/>
              </a:spcAft>
              <a:buSzPct val="100000"/>
              <a:buChar char="●"/>
            </a:pPr>
            <a:r>
              <a:rPr lang="en" sz="2000" dirty="0"/>
              <a:t>Increase students’ engagement in learning</a:t>
            </a:r>
            <a:endParaRPr sz="2000" dirty="0"/>
          </a:p>
          <a:p>
            <a:pPr marL="457200" lvl="0" indent="-346075" algn="l" rtl="0">
              <a:spcBef>
                <a:spcPts val="0"/>
              </a:spcBef>
              <a:spcAft>
                <a:spcPts val="0"/>
              </a:spcAft>
              <a:buSzPct val="100000"/>
              <a:buChar char="●"/>
            </a:pPr>
            <a:r>
              <a:rPr lang="en" sz="2000" dirty="0"/>
              <a:t>Increase academic readiness for postsecondary education</a:t>
            </a:r>
            <a:endParaRPr sz="2000" dirty="0"/>
          </a:p>
          <a:p>
            <a:pPr marL="457200" lvl="0" indent="-346075" algn="l" rtl="0">
              <a:spcBef>
                <a:spcPts val="0"/>
              </a:spcBef>
              <a:spcAft>
                <a:spcPts val="0"/>
              </a:spcAft>
              <a:buSzPct val="100000"/>
              <a:buChar char="●"/>
            </a:pPr>
            <a:r>
              <a:rPr lang="en" sz="2000" dirty="0"/>
              <a:t>Increase high school graduation rates and postsecondary enrollment rates </a:t>
            </a:r>
            <a:endParaRPr sz="2000" dirty="0"/>
          </a:p>
          <a:p>
            <a:pPr marL="457200" lvl="0" indent="-346075" algn="l" rtl="0">
              <a:spcBef>
                <a:spcPts val="0"/>
              </a:spcBef>
              <a:spcAft>
                <a:spcPts val="0"/>
              </a:spcAft>
              <a:buSzPct val="100000"/>
              <a:buChar char="●"/>
            </a:pPr>
            <a:r>
              <a:rPr lang="en" sz="2000" dirty="0"/>
              <a:t>Increase students’ and parents’ knowledge of postsecondary options and financial aid </a:t>
            </a:r>
            <a:endParaRPr sz="2000" dirty="0"/>
          </a:p>
        </p:txBody>
      </p:sp>
      <p:sp>
        <p:nvSpPr>
          <p:cNvPr id="2" name="Google Shape;87;p18">
            <a:extLst>
              <a:ext uri="{FF2B5EF4-FFF2-40B4-BE49-F238E27FC236}">
                <a16:creationId xmlns:a16="http://schemas.microsoft.com/office/drawing/2014/main" id="{650089D1-DEF5-0B1F-826B-D6B6BC8421A3}"/>
              </a:ext>
            </a:extLst>
          </p:cNvPr>
          <p:cNvSpPr txBox="1">
            <a:spLocks/>
          </p:cNvSpPr>
          <p:nvPr/>
        </p:nvSpPr>
        <p:spPr>
          <a:xfrm>
            <a:off x="5027763" y="1260168"/>
            <a:ext cx="3765280" cy="3416400"/>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3pPr>
            <a:lvl4pPr marL="1828800" marR="0" lvl="3"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9pPr>
          </a:lstStyle>
          <a:p>
            <a:pPr indent="-346075" fontAlgn="auto">
              <a:buSzPct val="100000"/>
            </a:pPr>
            <a:r>
              <a:rPr lang="en-US" sz="2000" kern="0" dirty="0" err="1">
                <a:effectLst/>
              </a:rPr>
              <a:t>Aumentar</a:t>
            </a:r>
            <a:r>
              <a:rPr lang="en-US" sz="2000" kern="0" dirty="0">
                <a:effectLst/>
              </a:rPr>
              <a:t> </a:t>
            </a:r>
            <a:r>
              <a:rPr lang="en-US" sz="2000" kern="0" dirty="0" err="1">
                <a:effectLst/>
              </a:rPr>
              <a:t>el</a:t>
            </a:r>
            <a:r>
              <a:rPr lang="en-US" sz="2000" kern="0" dirty="0">
                <a:effectLst/>
              </a:rPr>
              <a:t> </a:t>
            </a:r>
            <a:r>
              <a:rPr lang="en-US" sz="2000" kern="0" dirty="0" err="1">
                <a:effectLst/>
              </a:rPr>
              <a:t>interés</a:t>
            </a:r>
            <a:r>
              <a:rPr lang="en-US" sz="2000" kern="0" dirty="0">
                <a:effectLst/>
              </a:rPr>
              <a:t> de </a:t>
            </a:r>
            <a:r>
              <a:rPr lang="en-US" sz="2000" kern="0" dirty="0" err="1">
                <a:effectLst/>
              </a:rPr>
              <a:t>los</a:t>
            </a:r>
            <a:r>
              <a:rPr lang="en-US" sz="2000" kern="0" dirty="0">
                <a:effectLst/>
              </a:rPr>
              <a:t> </a:t>
            </a:r>
            <a:r>
              <a:rPr lang="en-US" sz="2000" kern="0" dirty="0" err="1">
                <a:effectLst/>
              </a:rPr>
              <a:t>estudiantes</a:t>
            </a:r>
            <a:r>
              <a:rPr lang="en-US" sz="2000" kern="0" dirty="0">
                <a:effectLst/>
              </a:rPr>
              <a:t> </a:t>
            </a:r>
            <a:r>
              <a:rPr lang="en-US" sz="2000" kern="0" dirty="0" err="1">
                <a:effectLst/>
              </a:rPr>
              <a:t>por</a:t>
            </a:r>
            <a:r>
              <a:rPr lang="en-US" sz="2000" kern="0" dirty="0">
                <a:effectLst/>
              </a:rPr>
              <a:t> </a:t>
            </a:r>
            <a:r>
              <a:rPr lang="en-US" sz="2000" kern="0" dirty="0" err="1">
                <a:effectLst/>
              </a:rPr>
              <a:t>el</a:t>
            </a:r>
            <a:r>
              <a:rPr lang="en-US" sz="2000" kern="0" dirty="0">
                <a:effectLst/>
              </a:rPr>
              <a:t> </a:t>
            </a:r>
            <a:r>
              <a:rPr lang="en-US" sz="2000" kern="0" dirty="0" err="1">
                <a:effectLst/>
              </a:rPr>
              <a:t>aprendizaje</a:t>
            </a:r>
            <a:endParaRPr lang="en-US" sz="2000" kern="0" dirty="0">
              <a:effectLst/>
            </a:endParaRPr>
          </a:p>
          <a:p>
            <a:pPr indent="-346075" fontAlgn="auto">
              <a:buSzPct val="100000"/>
            </a:pPr>
            <a:r>
              <a:rPr lang="en-US" sz="2000" kern="0" dirty="0" err="1">
                <a:effectLst/>
              </a:rPr>
              <a:t>Aumentar</a:t>
            </a:r>
            <a:r>
              <a:rPr lang="en-US" sz="2000" kern="0" dirty="0">
                <a:effectLst/>
              </a:rPr>
              <a:t> la </a:t>
            </a:r>
            <a:r>
              <a:rPr lang="en-US" sz="2000" kern="0" dirty="0" err="1">
                <a:effectLst/>
              </a:rPr>
              <a:t>preparación</a:t>
            </a:r>
            <a:r>
              <a:rPr lang="en-US" sz="2000" kern="0" dirty="0">
                <a:effectLst/>
              </a:rPr>
              <a:t> </a:t>
            </a:r>
            <a:r>
              <a:rPr lang="en-US" sz="2000" kern="0" dirty="0" err="1">
                <a:effectLst/>
              </a:rPr>
              <a:t>academica</a:t>
            </a:r>
            <a:r>
              <a:rPr lang="en-US" sz="2000" kern="0" dirty="0">
                <a:effectLst/>
              </a:rPr>
              <a:t> para la </a:t>
            </a:r>
            <a:r>
              <a:rPr lang="en-US" sz="2000" kern="0" dirty="0" err="1">
                <a:effectLst/>
              </a:rPr>
              <a:t>educación</a:t>
            </a:r>
            <a:r>
              <a:rPr lang="en-US" sz="2000" kern="0" dirty="0">
                <a:effectLst/>
              </a:rPr>
              <a:t> </a:t>
            </a:r>
            <a:r>
              <a:rPr lang="en-US" sz="2000" kern="0" dirty="0" err="1">
                <a:effectLst/>
              </a:rPr>
              <a:t>postsecundaria</a:t>
            </a:r>
            <a:endParaRPr lang="en-US" sz="2000" kern="0" dirty="0">
              <a:effectLst/>
            </a:endParaRPr>
          </a:p>
          <a:p>
            <a:pPr indent="-346075" fontAlgn="auto">
              <a:buSzPct val="100000"/>
            </a:pPr>
            <a:r>
              <a:rPr lang="en-US" sz="2000" kern="0" dirty="0" err="1">
                <a:effectLst/>
              </a:rPr>
              <a:t>Aumentar</a:t>
            </a:r>
            <a:r>
              <a:rPr lang="en-US" sz="2000" kern="0" dirty="0">
                <a:effectLst/>
              </a:rPr>
              <a:t> las </a:t>
            </a:r>
            <a:r>
              <a:rPr lang="en-US" sz="2000" kern="0" dirty="0" err="1">
                <a:effectLst/>
              </a:rPr>
              <a:t>tasas</a:t>
            </a:r>
            <a:r>
              <a:rPr lang="en-US" sz="2000" kern="0" dirty="0">
                <a:effectLst/>
              </a:rPr>
              <a:t> de </a:t>
            </a:r>
            <a:r>
              <a:rPr lang="en-US" sz="2000" kern="0" dirty="0" err="1">
                <a:effectLst/>
              </a:rPr>
              <a:t>graduación</a:t>
            </a:r>
            <a:r>
              <a:rPr lang="en-US" sz="2000" kern="0" dirty="0">
                <a:effectLst/>
              </a:rPr>
              <a:t> de la </a:t>
            </a:r>
            <a:r>
              <a:rPr lang="en-US" sz="2000" kern="0" dirty="0" err="1">
                <a:effectLst/>
              </a:rPr>
              <a:t>preparatoria</a:t>
            </a:r>
            <a:r>
              <a:rPr lang="en-US" sz="2000" kern="0" dirty="0">
                <a:effectLst/>
              </a:rPr>
              <a:t> y de </a:t>
            </a:r>
            <a:r>
              <a:rPr lang="en-US" sz="2000" kern="0" dirty="0" err="1">
                <a:effectLst/>
              </a:rPr>
              <a:t>matriculación</a:t>
            </a:r>
            <a:r>
              <a:rPr lang="en-US" sz="2000" kern="0" dirty="0">
                <a:effectLst/>
              </a:rPr>
              <a:t> </a:t>
            </a:r>
            <a:r>
              <a:rPr lang="en-US" sz="2000" kern="0" dirty="0" err="1">
                <a:effectLst/>
              </a:rPr>
              <a:t>en</a:t>
            </a:r>
            <a:r>
              <a:rPr lang="en-US" sz="2000" kern="0" dirty="0">
                <a:effectLst/>
              </a:rPr>
              <a:t> </a:t>
            </a:r>
            <a:r>
              <a:rPr lang="en-US" sz="2000" kern="0" dirty="0" err="1">
                <a:effectLst/>
              </a:rPr>
              <a:t>estudios</a:t>
            </a:r>
            <a:r>
              <a:rPr lang="en-US" sz="2000" kern="0" dirty="0">
                <a:effectLst/>
              </a:rPr>
              <a:t> </a:t>
            </a:r>
            <a:r>
              <a:rPr lang="en-US" sz="2000" kern="0" dirty="0" err="1">
                <a:effectLst/>
              </a:rPr>
              <a:t>postsecundarios</a:t>
            </a:r>
            <a:endParaRPr lang="en-US" sz="2000" kern="0" dirty="0">
              <a:effectLst/>
            </a:endParaRPr>
          </a:p>
          <a:p>
            <a:pPr indent="-346075" fontAlgn="auto">
              <a:buSzPct val="100000"/>
            </a:pPr>
            <a:r>
              <a:rPr lang="en-US" sz="2000" kern="0" dirty="0" err="1">
                <a:effectLst/>
              </a:rPr>
              <a:t>Aumentar</a:t>
            </a:r>
            <a:r>
              <a:rPr lang="en-US" sz="2000" kern="0" dirty="0">
                <a:effectLst/>
              </a:rPr>
              <a:t> </a:t>
            </a:r>
            <a:r>
              <a:rPr lang="en-US" sz="2000" kern="0" dirty="0" err="1">
                <a:effectLst/>
              </a:rPr>
              <a:t>el</a:t>
            </a:r>
            <a:r>
              <a:rPr lang="en-US" sz="2000" kern="0" dirty="0">
                <a:effectLst/>
              </a:rPr>
              <a:t> </a:t>
            </a:r>
            <a:r>
              <a:rPr lang="en-US" sz="2000" kern="0" dirty="0" err="1">
                <a:effectLst/>
              </a:rPr>
              <a:t>conocimiento</a:t>
            </a:r>
            <a:r>
              <a:rPr lang="en-US" sz="2000" kern="0" dirty="0">
                <a:effectLst/>
              </a:rPr>
              <a:t> de </a:t>
            </a:r>
            <a:r>
              <a:rPr lang="en-US" sz="2000" kern="0" dirty="0" err="1">
                <a:effectLst/>
              </a:rPr>
              <a:t>los</a:t>
            </a:r>
            <a:r>
              <a:rPr lang="en-US" sz="2000" kern="0" dirty="0">
                <a:effectLst/>
              </a:rPr>
              <a:t> </a:t>
            </a:r>
            <a:r>
              <a:rPr lang="en-US" sz="2000" kern="0" dirty="0" err="1">
                <a:effectLst/>
              </a:rPr>
              <a:t>estudiantes</a:t>
            </a:r>
            <a:r>
              <a:rPr lang="en-US" sz="2000" kern="0" dirty="0">
                <a:effectLst/>
              </a:rPr>
              <a:t> y sus padres </a:t>
            </a:r>
            <a:r>
              <a:rPr lang="en-US" sz="2000" kern="0" dirty="0" err="1">
                <a:effectLst/>
              </a:rPr>
              <a:t>sobre</a:t>
            </a:r>
            <a:r>
              <a:rPr lang="en-US" sz="2000" kern="0" dirty="0">
                <a:effectLst/>
              </a:rPr>
              <a:t> las </a:t>
            </a:r>
            <a:r>
              <a:rPr lang="en-US" sz="2000" kern="0" dirty="0" err="1">
                <a:effectLst/>
              </a:rPr>
              <a:t>opciones</a:t>
            </a:r>
            <a:r>
              <a:rPr lang="en-US" sz="2000" kern="0" dirty="0">
                <a:effectLst/>
              </a:rPr>
              <a:t> </a:t>
            </a:r>
            <a:r>
              <a:rPr lang="en-US" sz="2000" kern="0" dirty="0" err="1">
                <a:effectLst/>
              </a:rPr>
              <a:t>postsecundarias</a:t>
            </a:r>
            <a:r>
              <a:rPr lang="en-US" sz="2000" kern="0" dirty="0">
                <a:effectLst/>
              </a:rPr>
              <a:t> y la </a:t>
            </a:r>
            <a:r>
              <a:rPr lang="en-US" sz="2000" kern="0" dirty="0" err="1">
                <a:effectLst/>
              </a:rPr>
              <a:t>ayuda</a:t>
            </a:r>
            <a:r>
              <a:rPr lang="en-US" sz="2000" kern="0" dirty="0">
                <a:effectLst/>
              </a:rPr>
              <a:t> </a:t>
            </a:r>
            <a:r>
              <a:rPr lang="en-US" sz="2000" kern="0" dirty="0" err="1">
                <a:effectLst/>
              </a:rPr>
              <a:t>financiera</a:t>
            </a:r>
            <a:endParaRPr lang="en-US" sz="2000" kern="0" dirty="0">
              <a:effectLst/>
            </a:endParaRPr>
          </a:p>
        </p:txBody>
      </p:sp>
    </p:spTree>
    <p:extLst>
      <p:ext uri="{BB962C8B-B14F-4D97-AF65-F5344CB8AC3E}">
        <p14:creationId xmlns:p14="http://schemas.microsoft.com/office/powerpoint/2010/main" val="3442436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Activities Offered by GEAR UP</a:t>
            </a:r>
            <a:endParaRPr dirty="0"/>
          </a:p>
        </p:txBody>
      </p:sp>
      <p:sp>
        <p:nvSpPr>
          <p:cNvPr id="94" name="Google Shape;94;p19"/>
          <p:cNvSpPr txBox="1">
            <a:spLocks noGrp="1"/>
          </p:cNvSpPr>
          <p:nvPr>
            <p:ph type="body" idx="1"/>
          </p:nvPr>
        </p:nvSpPr>
        <p:spPr>
          <a:xfrm>
            <a:off x="1275350" y="1152475"/>
            <a:ext cx="3618867"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sz="2000" u="sng" dirty="0"/>
              <a:t>Students</a:t>
            </a:r>
            <a:endParaRPr sz="2000" u="sng" dirty="0"/>
          </a:p>
          <a:p>
            <a:pPr marL="457200" lvl="0" indent="-355600" algn="l" rtl="0">
              <a:spcBef>
                <a:spcPts val="1200"/>
              </a:spcBef>
              <a:spcAft>
                <a:spcPts val="0"/>
              </a:spcAft>
              <a:buSzPts val="2000"/>
              <a:buChar char="●"/>
            </a:pPr>
            <a:r>
              <a:rPr lang="en" sz="2000" dirty="0"/>
              <a:t>Campus visits to colleges and other PSE options</a:t>
            </a:r>
            <a:endParaRPr sz="2000" dirty="0"/>
          </a:p>
          <a:p>
            <a:pPr marL="457200" lvl="0" indent="-355600" algn="l" rtl="0">
              <a:spcBef>
                <a:spcPts val="0"/>
              </a:spcBef>
              <a:spcAft>
                <a:spcPts val="0"/>
              </a:spcAft>
              <a:buSzPts val="2000"/>
              <a:buChar char="●"/>
            </a:pPr>
            <a:r>
              <a:rPr lang="en" sz="2000" dirty="0"/>
              <a:t>Career exploration</a:t>
            </a:r>
            <a:endParaRPr sz="2000" dirty="0"/>
          </a:p>
          <a:p>
            <a:pPr marL="457200" lvl="0" indent="-355600" algn="l" rtl="0">
              <a:spcBef>
                <a:spcPts val="0"/>
              </a:spcBef>
              <a:spcAft>
                <a:spcPts val="0"/>
              </a:spcAft>
              <a:buSzPts val="2000"/>
              <a:buChar char="●"/>
            </a:pPr>
            <a:r>
              <a:rPr lang="en" sz="2000" dirty="0"/>
              <a:t>Mentoring opportunities</a:t>
            </a:r>
            <a:endParaRPr sz="2000" dirty="0"/>
          </a:p>
          <a:p>
            <a:pPr marL="0" lvl="0" indent="0" algn="l" rtl="0">
              <a:spcBef>
                <a:spcPts val="1200"/>
              </a:spcBef>
              <a:spcAft>
                <a:spcPts val="0"/>
              </a:spcAft>
              <a:buNone/>
            </a:pPr>
            <a:r>
              <a:rPr lang="en" sz="2000" u="sng" dirty="0"/>
              <a:t>Families</a:t>
            </a:r>
            <a:endParaRPr sz="2000" u="sng" dirty="0"/>
          </a:p>
          <a:p>
            <a:pPr marL="457200" lvl="0" indent="-355600" algn="l" rtl="0">
              <a:spcBef>
                <a:spcPts val="1200"/>
              </a:spcBef>
              <a:spcAft>
                <a:spcPts val="0"/>
              </a:spcAft>
              <a:buSzPts val="2000"/>
              <a:buChar char="●"/>
            </a:pPr>
            <a:r>
              <a:rPr lang="en" sz="2000" dirty="0"/>
              <a:t>Family events sharing PSE and financial aid options</a:t>
            </a:r>
            <a:endParaRPr sz="2000" dirty="0"/>
          </a:p>
          <a:p>
            <a:pPr marL="457200" lvl="0" indent="-355600" algn="l" rtl="0">
              <a:spcBef>
                <a:spcPts val="0"/>
              </a:spcBef>
              <a:spcAft>
                <a:spcPts val="0"/>
              </a:spcAft>
              <a:buSzPts val="2000"/>
              <a:buChar char="●"/>
            </a:pPr>
            <a:r>
              <a:rPr lang="en" sz="2000" dirty="0"/>
              <a:t>Family Leadership Academy</a:t>
            </a:r>
            <a:endParaRPr sz="2000" dirty="0"/>
          </a:p>
        </p:txBody>
      </p:sp>
      <p:sp>
        <p:nvSpPr>
          <p:cNvPr id="2" name="Google Shape;94;p19">
            <a:extLst>
              <a:ext uri="{FF2B5EF4-FFF2-40B4-BE49-F238E27FC236}">
                <a16:creationId xmlns:a16="http://schemas.microsoft.com/office/drawing/2014/main" id="{B1A2A113-0B96-0AFB-B264-975CFDDE2E9B}"/>
              </a:ext>
            </a:extLst>
          </p:cNvPr>
          <p:cNvSpPr txBox="1">
            <a:spLocks/>
          </p:cNvSpPr>
          <p:nvPr/>
        </p:nvSpPr>
        <p:spPr>
          <a:xfrm>
            <a:off x="5276951" y="1148118"/>
            <a:ext cx="3618867" cy="3416400"/>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457200" marR="0" lvl="0"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3pPr>
            <a:lvl4pPr marL="1828800" marR="0" lvl="3"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9pPr>
          </a:lstStyle>
          <a:p>
            <a:pPr marL="0" indent="0" fontAlgn="auto">
              <a:buFont typeface="Calibri"/>
              <a:buNone/>
            </a:pPr>
            <a:r>
              <a:rPr lang="en-US" sz="2000" u="sng" kern="0" dirty="0" err="1">
                <a:effectLst/>
              </a:rPr>
              <a:t>Estudiantes</a:t>
            </a:r>
            <a:endParaRPr lang="en-US" sz="2000" u="sng" kern="0" dirty="0">
              <a:effectLst/>
            </a:endParaRPr>
          </a:p>
          <a:p>
            <a:pPr indent="-355600" fontAlgn="auto">
              <a:spcBef>
                <a:spcPts val="1200"/>
              </a:spcBef>
              <a:buSzPts val="2000"/>
            </a:pPr>
            <a:r>
              <a:rPr lang="en-US" sz="2000" kern="0" dirty="0" err="1">
                <a:effectLst/>
              </a:rPr>
              <a:t>Visitas</a:t>
            </a:r>
            <a:r>
              <a:rPr lang="en-US" sz="2000" kern="0" dirty="0">
                <a:effectLst/>
              </a:rPr>
              <a:t> a </a:t>
            </a:r>
            <a:r>
              <a:rPr lang="en-US" sz="2000" kern="0" dirty="0" err="1">
                <a:effectLst/>
              </a:rPr>
              <a:t>universidades</a:t>
            </a:r>
            <a:r>
              <a:rPr lang="en-US" sz="2000" kern="0" dirty="0">
                <a:effectLst/>
              </a:rPr>
              <a:t> y </a:t>
            </a:r>
            <a:r>
              <a:rPr lang="en-US" sz="2000" kern="0" dirty="0" err="1">
                <a:effectLst/>
              </a:rPr>
              <a:t>otras</a:t>
            </a:r>
            <a:r>
              <a:rPr lang="en-US" sz="2000" kern="0" dirty="0">
                <a:effectLst/>
              </a:rPr>
              <a:t> </a:t>
            </a:r>
            <a:r>
              <a:rPr lang="en-US" sz="2000" kern="0" dirty="0" err="1">
                <a:effectLst/>
              </a:rPr>
              <a:t>opciones</a:t>
            </a:r>
            <a:r>
              <a:rPr lang="en-US" sz="2000" kern="0" dirty="0">
                <a:effectLst/>
              </a:rPr>
              <a:t> de </a:t>
            </a:r>
            <a:r>
              <a:rPr lang="en-US" sz="2000" kern="0" dirty="0" err="1">
                <a:effectLst/>
              </a:rPr>
              <a:t>educación</a:t>
            </a:r>
            <a:r>
              <a:rPr lang="en-US" sz="2000" kern="0" dirty="0">
                <a:effectLst/>
              </a:rPr>
              <a:t> </a:t>
            </a:r>
            <a:r>
              <a:rPr lang="en-US" sz="2000" kern="0" dirty="0" err="1">
                <a:effectLst/>
              </a:rPr>
              <a:t>postsecundaria</a:t>
            </a:r>
            <a:endParaRPr lang="en-US" sz="2000" kern="0" dirty="0">
              <a:effectLst/>
            </a:endParaRPr>
          </a:p>
          <a:p>
            <a:pPr indent="-355600" fontAlgn="auto">
              <a:buSzPts val="2000"/>
            </a:pPr>
            <a:r>
              <a:rPr lang="en-US" sz="2000" kern="0" dirty="0" err="1">
                <a:effectLst/>
              </a:rPr>
              <a:t>Exploración</a:t>
            </a:r>
            <a:r>
              <a:rPr lang="en-US" sz="2000" kern="0" dirty="0">
                <a:effectLst/>
              </a:rPr>
              <a:t> de </a:t>
            </a:r>
            <a:r>
              <a:rPr lang="en-US" sz="2000" kern="0" dirty="0" err="1">
                <a:effectLst/>
              </a:rPr>
              <a:t>carreras</a:t>
            </a:r>
            <a:endParaRPr lang="en-US" sz="2000" kern="0" dirty="0">
              <a:effectLst/>
            </a:endParaRPr>
          </a:p>
          <a:p>
            <a:pPr indent="-355600" fontAlgn="auto">
              <a:buSzPts val="2000"/>
            </a:pPr>
            <a:r>
              <a:rPr lang="en-US" sz="2000" kern="0" dirty="0" err="1">
                <a:effectLst/>
              </a:rPr>
              <a:t>Oportunidades</a:t>
            </a:r>
            <a:r>
              <a:rPr lang="en-US" sz="2000" kern="0" dirty="0">
                <a:effectLst/>
              </a:rPr>
              <a:t> de </a:t>
            </a:r>
            <a:r>
              <a:rPr lang="en-US" sz="2000" kern="0" dirty="0" err="1">
                <a:effectLst/>
              </a:rPr>
              <a:t>tutoría</a:t>
            </a:r>
            <a:endParaRPr lang="en-US" sz="2000" kern="0" dirty="0">
              <a:effectLst/>
            </a:endParaRPr>
          </a:p>
          <a:p>
            <a:pPr marL="0" indent="0" fontAlgn="auto">
              <a:spcBef>
                <a:spcPts val="1200"/>
              </a:spcBef>
              <a:buFont typeface="Calibri"/>
              <a:buNone/>
            </a:pPr>
            <a:r>
              <a:rPr lang="en-US" sz="2000" u="sng" kern="0" dirty="0" err="1">
                <a:effectLst/>
              </a:rPr>
              <a:t>Familias</a:t>
            </a:r>
            <a:endParaRPr lang="en-US" sz="2000" u="sng" kern="0" dirty="0">
              <a:effectLst/>
            </a:endParaRPr>
          </a:p>
          <a:p>
            <a:pPr indent="-355600" fontAlgn="auto">
              <a:spcBef>
                <a:spcPts val="1200"/>
              </a:spcBef>
              <a:buSzPts val="2000"/>
            </a:pPr>
            <a:r>
              <a:rPr lang="en-US" sz="2000" kern="0" dirty="0" err="1">
                <a:effectLst/>
              </a:rPr>
              <a:t>Eventos</a:t>
            </a:r>
            <a:r>
              <a:rPr lang="en-US" sz="2000" kern="0" dirty="0">
                <a:effectLst/>
              </a:rPr>
              <a:t> familiars para </a:t>
            </a:r>
            <a:r>
              <a:rPr lang="en-US" sz="2000" kern="0" dirty="0" err="1">
                <a:effectLst/>
              </a:rPr>
              <a:t>compartir</a:t>
            </a:r>
            <a:r>
              <a:rPr lang="en-US" sz="2000" kern="0" dirty="0">
                <a:effectLst/>
              </a:rPr>
              <a:t> </a:t>
            </a:r>
            <a:r>
              <a:rPr lang="en-US" sz="2000" kern="0" dirty="0" err="1">
                <a:effectLst/>
              </a:rPr>
              <a:t>opciones</a:t>
            </a:r>
            <a:r>
              <a:rPr lang="en-US" sz="2000" kern="0" dirty="0">
                <a:effectLst/>
              </a:rPr>
              <a:t> de </a:t>
            </a:r>
            <a:r>
              <a:rPr lang="en-US" sz="2000" kern="0" dirty="0" err="1">
                <a:effectLst/>
              </a:rPr>
              <a:t>educación</a:t>
            </a:r>
            <a:r>
              <a:rPr lang="en-US" sz="2000" kern="0" dirty="0">
                <a:effectLst/>
              </a:rPr>
              <a:t> </a:t>
            </a:r>
            <a:r>
              <a:rPr lang="en-US" sz="2000" kern="0" dirty="0" err="1">
                <a:effectLst/>
              </a:rPr>
              <a:t>postsecundaria</a:t>
            </a:r>
            <a:r>
              <a:rPr lang="en-US" sz="2000" kern="0" dirty="0">
                <a:effectLst/>
              </a:rPr>
              <a:t> y </a:t>
            </a:r>
            <a:r>
              <a:rPr lang="en-US" sz="2000" kern="0" dirty="0" err="1">
                <a:effectLst/>
              </a:rPr>
              <a:t>ayuda</a:t>
            </a:r>
            <a:r>
              <a:rPr lang="en-US" sz="2000" kern="0" dirty="0">
                <a:effectLst/>
              </a:rPr>
              <a:t> </a:t>
            </a:r>
            <a:r>
              <a:rPr lang="en-US" sz="2000" kern="0" dirty="0" err="1">
                <a:effectLst/>
              </a:rPr>
              <a:t>financiera</a:t>
            </a:r>
            <a:endParaRPr lang="en-US" sz="2000" kern="0" dirty="0">
              <a:effectLst/>
            </a:endParaRPr>
          </a:p>
          <a:p>
            <a:pPr indent="-355600" fontAlgn="auto">
              <a:buSzPts val="2000"/>
            </a:pPr>
            <a:r>
              <a:rPr lang="en-US" sz="2000" kern="0" dirty="0">
                <a:effectLst/>
              </a:rPr>
              <a:t>Academia de </a:t>
            </a:r>
            <a:r>
              <a:rPr lang="en-US" sz="2000" kern="0" dirty="0" err="1">
                <a:effectLst/>
              </a:rPr>
              <a:t>Liderazgo</a:t>
            </a:r>
            <a:r>
              <a:rPr lang="en-US" sz="2000" kern="0" dirty="0">
                <a:effectLst/>
              </a:rPr>
              <a:t> Familiar</a:t>
            </a:r>
          </a:p>
        </p:txBody>
      </p:sp>
    </p:spTree>
    <p:extLst>
      <p:ext uri="{BB962C8B-B14F-4D97-AF65-F5344CB8AC3E}">
        <p14:creationId xmlns:p14="http://schemas.microsoft.com/office/powerpoint/2010/main" val="158684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00"/>
        <p:cNvGrpSpPr/>
        <p:nvPr/>
      </p:nvGrpSpPr>
      <p:grpSpPr>
        <a:xfrm>
          <a:off x="0" y="0"/>
          <a:ext cx="0" cy="0"/>
          <a:chOff x="0" y="0"/>
          <a:chExt cx="0" cy="0"/>
        </a:xfrm>
      </p:grpSpPr>
      <p:sp>
        <p:nvSpPr>
          <p:cNvPr id="102" name="Google Shape;102;p20"/>
          <p:cNvSpPr txBox="1"/>
          <p:nvPr/>
        </p:nvSpPr>
        <p:spPr>
          <a:xfrm>
            <a:off x="1588200" y="4564270"/>
            <a:ext cx="59676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400" dirty="0">
                <a:hlinkClick r:id="rId4"/>
              </a:rPr>
              <a:t>GEAR UP Overview</a:t>
            </a:r>
            <a:endParaRPr sz="1400" dirty="0">
              <a:solidFill>
                <a:schemeClr val="dk1"/>
              </a:solidFill>
              <a:latin typeface="Constantia"/>
              <a:ea typeface="Constantia"/>
              <a:cs typeface="Constantia"/>
              <a:sym typeface="Constantia"/>
            </a:endParaRPr>
          </a:p>
        </p:txBody>
      </p:sp>
      <p:pic>
        <p:nvPicPr>
          <p:cNvPr id="2" name="Online Media 1" descr="GEAR UP Overview">
            <a:hlinkClick r:id="" action="ppaction://media"/>
            <a:extLst>
              <a:ext uri="{FF2B5EF4-FFF2-40B4-BE49-F238E27FC236}">
                <a16:creationId xmlns:a16="http://schemas.microsoft.com/office/drawing/2014/main" id="{E8EE7CE0-5E91-785A-A290-87B9F60C48F6}"/>
              </a:ext>
            </a:extLst>
          </p:cNvPr>
          <p:cNvPicPr>
            <a:picLocks noRot="1" noChangeAspect="1"/>
          </p:cNvPicPr>
          <p:nvPr>
            <a:videoFile r:link="rId1"/>
          </p:nvPr>
        </p:nvPicPr>
        <p:blipFill>
          <a:blip r:embed="rId5"/>
          <a:stretch>
            <a:fillRect/>
          </a:stretch>
        </p:blipFill>
        <p:spPr>
          <a:xfrm>
            <a:off x="1092425" y="436880"/>
            <a:ext cx="6959150" cy="3931920"/>
          </a:xfrm>
          <a:prstGeom prst="rect">
            <a:avLst/>
          </a:prstGeom>
        </p:spPr>
      </p:pic>
    </p:spTree>
    <p:extLst>
      <p:ext uri="{BB962C8B-B14F-4D97-AF65-F5344CB8AC3E}">
        <p14:creationId xmlns:p14="http://schemas.microsoft.com/office/powerpoint/2010/main" val="246109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p:nvPr/>
        </p:nvSpPr>
        <p:spPr>
          <a:xfrm>
            <a:off x="783075" y="697950"/>
            <a:ext cx="7515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dirty="0">
                <a:solidFill>
                  <a:schemeClr val="lt1"/>
                </a:solidFill>
                <a:latin typeface="Calibri"/>
                <a:ea typeface="Calibri"/>
                <a:cs typeface="Calibri"/>
                <a:sym typeface="Calibri"/>
              </a:rPr>
              <a:t>How can you accelerate your child’s learning about PSE?</a:t>
            </a:r>
            <a:endParaRPr sz="3200" b="1" dirty="0">
              <a:solidFill>
                <a:schemeClr val="lt1"/>
              </a:solidFill>
              <a:latin typeface="Calibri"/>
              <a:ea typeface="Calibri"/>
              <a:cs typeface="Calibri"/>
              <a:sym typeface="Calibri"/>
            </a:endParaRPr>
          </a:p>
        </p:txBody>
      </p:sp>
      <p:grpSp>
        <p:nvGrpSpPr>
          <p:cNvPr id="108" name="Google Shape;108;p21"/>
          <p:cNvGrpSpPr/>
          <p:nvPr/>
        </p:nvGrpSpPr>
        <p:grpSpPr>
          <a:xfrm>
            <a:off x="783075" y="2045903"/>
            <a:ext cx="7577846" cy="2810261"/>
            <a:chOff x="152400" y="1537866"/>
            <a:chExt cx="8839199" cy="3440574"/>
          </a:xfrm>
        </p:grpSpPr>
        <p:pic>
          <p:nvPicPr>
            <p:cNvPr id="109" name="Google Shape;109;p21"/>
            <p:cNvPicPr preferRelativeResize="0"/>
            <p:nvPr/>
          </p:nvPicPr>
          <p:blipFill rotWithShape="1">
            <a:blip r:embed="rId3">
              <a:alphaModFix/>
            </a:blip>
            <a:srcRect/>
            <a:stretch/>
          </p:blipFill>
          <p:spPr>
            <a:xfrm>
              <a:off x="152400" y="1537866"/>
              <a:ext cx="8839199" cy="3440574"/>
            </a:xfrm>
            <a:prstGeom prst="rect">
              <a:avLst/>
            </a:prstGeom>
            <a:noFill/>
            <a:ln>
              <a:noFill/>
            </a:ln>
          </p:spPr>
        </p:pic>
        <p:pic>
          <p:nvPicPr>
            <p:cNvPr id="110" name="Google Shape;110;p21"/>
            <p:cNvPicPr preferRelativeResize="0"/>
            <p:nvPr/>
          </p:nvPicPr>
          <p:blipFill rotWithShape="1">
            <a:blip r:embed="rId4">
              <a:alphaModFix/>
            </a:blip>
            <a:srcRect/>
            <a:stretch/>
          </p:blipFill>
          <p:spPr>
            <a:xfrm>
              <a:off x="2485225" y="2553450"/>
              <a:ext cx="1233250" cy="1409425"/>
            </a:xfrm>
            <a:prstGeom prst="rect">
              <a:avLst/>
            </a:prstGeom>
            <a:noFill/>
            <a:ln>
              <a:noFill/>
            </a:ln>
          </p:spPr>
        </p:pic>
      </p:grpSp>
    </p:spTree>
    <p:extLst>
      <p:ext uri="{BB962C8B-B14F-4D97-AF65-F5344CB8AC3E}">
        <p14:creationId xmlns:p14="http://schemas.microsoft.com/office/powerpoint/2010/main" val="350417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 Used To Think…But Now I Know</a:t>
            </a:r>
            <a:endParaRPr/>
          </a:p>
        </p:txBody>
      </p:sp>
      <p:sp>
        <p:nvSpPr>
          <p:cNvPr id="117" name="Google Shape;117;p22"/>
          <p:cNvSpPr txBox="1">
            <a:spLocks noGrp="1"/>
          </p:cNvSpPr>
          <p:nvPr>
            <p:ph type="body" idx="1"/>
          </p:nvPr>
        </p:nvSpPr>
        <p:spPr>
          <a:xfrm>
            <a:off x="1275350" y="1152475"/>
            <a:ext cx="3596925"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t>Using your “I Used to Think…But Now I Know” handout, respond to the following prompt: </a:t>
            </a:r>
            <a:endParaRPr sz="2000" dirty="0"/>
          </a:p>
          <a:p>
            <a:pPr marL="0" lvl="0" indent="0" algn="l" rtl="0">
              <a:spcBef>
                <a:spcPts val="1200"/>
              </a:spcBef>
              <a:spcAft>
                <a:spcPts val="0"/>
              </a:spcAft>
              <a:buClr>
                <a:schemeClr val="dk1"/>
              </a:buClr>
              <a:buSzPts val="1100"/>
              <a:buFont typeface="Arial"/>
              <a:buNone/>
            </a:pPr>
            <a:endParaRPr sz="2000" dirty="0"/>
          </a:p>
          <a:p>
            <a:pPr marL="0" lvl="0" indent="0" algn="l" rtl="0">
              <a:spcBef>
                <a:spcPts val="1200"/>
              </a:spcBef>
              <a:spcAft>
                <a:spcPts val="0"/>
              </a:spcAft>
              <a:buClr>
                <a:schemeClr val="dk1"/>
              </a:buClr>
              <a:buSzPts val="1100"/>
              <a:buFont typeface="Arial"/>
              <a:buNone/>
            </a:pPr>
            <a:r>
              <a:rPr lang="en" sz="2000" b="1" dirty="0"/>
              <a:t>“I used to think postsecondary education was…, but now I know it is…” </a:t>
            </a:r>
            <a:endParaRPr sz="2000" b="1" dirty="0"/>
          </a:p>
          <a:p>
            <a:pPr marL="0" lvl="0" indent="0" algn="l" rtl="0">
              <a:spcBef>
                <a:spcPts val="1200"/>
              </a:spcBef>
              <a:spcAft>
                <a:spcPts val="1200"/>
              </a:spcAft>
              <a:buNone/>
            </a:pPr>
            <a:endParaRPr dirty="0"/>
          </a:p>
        </p:txBody>
      </p:sp>
      <p:pic>
        <p:nvPicPr>
          <p:cNvPr id="118" name="Google Shape;118;p22" title="I Used to Think But Now I Know.png"/>
          <p:cNvPicPr preferRelativeResize="0"/>
          <p:nvPr/>
        </p:nvPicPr>
        <p:blipFill>
          <a:blip r:embed="rId3">
            <a:alphaModFix/>
          </a:blip>
          <a:stretch>
            <a:fillRect/>
          </a:stretch>
        </p:blipFill>
        <p:spPr>
          <a:xfrm>
            <a:off x="7299976" y="-26272"/>
            <a:ext cx="1525732" cy="1613184"/>
          </a:xfrm>
          <a:prstGeom prst="rect">
            <a:avLst/>
          </a:prstGeom>
          <a:noFill/>
          <a:ln>
            <a:noFill/>
          </a:ln>
        </p:spPr>
      </p:pic>
      <p:sp>
        <p:nvSpPr>
          <p:cNvPr id="2" name="Google Shape;117;p22">
            <a:extLst>
              <a:ext uri="{FF2B5EF4-FFF2-40B4-BE49-F238E27FC236}">
                <a16:creationId xmlns:a16="http://schemas.microsoft.com/office/drawing/2014/main" id="{DE4AAF3E-B952-653A-EF80-86E1F5C44E0A}"/>
              </a:ext>
            </a:extLst>
          </p:cNvPr>
          <p:cNvSpPr txBox="1">
            <a:spLocks/>
          </p:cNvSpPr>
          <p:nvPr/>
        </p:nvSpPr>
        <p:spPr>
          <a:xfrm>
            <a:off x="5050529" y="1156830"/>
            <a:ext cx="3596925" cy="3416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3pPr>
            <a:lvl4pPr marL="1828800" marR="0" lvl="3"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9pPr>
          </a:lstStyle>
          <a:p>
            <a:pPr marL="0" indent="0" fontAlgn="auto">
              <a:buFont typeface="Calibri"/>
              <a:buNone/>
            </a:pPr>
            <a:r>
              <a:rPr lang="en-US" sz="2000" kern="0" dirty="0" err="1">
                <a:effectLst/>
              </a:rPr>
              <a:t>Usando</a:t>
            </a:r>
            <a:r>
              <a:rPr lang="en-US" sz="2000" kern="0" dirty="0">
                <a:effectLst/>
              </a:rPr>
              <a:t> </a:t>
            </a:r>
            <a:r>
              <a:rPr lang="en-US" sz="2000" kern="0" dirty="0" err="1">
                <a:effectLst/>
              </a:rPr>
              <a:t>el</a:t>
            </a:r>
            <a:r>
              <a:rPr lang="en-US" sz="2000" kern="0" dirty="0">
                <a:effectLst/>
              </a:rPr>
              <a:t> </a:t>
            </a:r>
            <a:r>
              <a:rPr lang="en-US" sz="2000" kern="0" dirty="0" err="1">
                <a:effectLst/>
              </a:rPr>
              <a:t>folleto</a:t>
            </a:r>
            <a:r>
              <a:rPr lang="en-US" sz="2000" kern="0" dirty="0">
                <a:effectLst/>
              </a:rPr>
              <a:t> “</a:t>
            </a:r>
            <a:r>
              <a:rPr lang="en-US" sz="2000" kern="0" dirty="0" err="1">
                <a:effectLst/>
              </a:rPr>
              <a:t>Solía</a:t>
            </a:r>
            <a:r>
              <a:rPr lang="en-US" sz="2000" kern="0" dirty="0">
                <a:effectLst/>
              </a:rPr>
              <a:t> </a:t>
            </a:r>
            <a:r>
              <a:rPr lang="en-US" sz="2000" kern="0" dirty="0" err="1">
                <a:effectLst/>
              </a:rPr>
              <a:t>pensar</a:t>
            </a:r>
            <a:r>
              <a:rPr lang="en-US" sz="2000" kern="0" dirty="0">
                <a:effectLst/>
              </a:rPr>
              <a:t>… Pero </a:t>
            </a:r>
            <a:r>
              <a:rPr lang="en-US" sz="2000" kern="0" dirty="0" err="1">
                <a:effectLst/>
              </a:rPr>
              <a:t>Ahora</a:t>
            </a:r>
            <a:r>
              <a:rPr lang="en-US" sz="2000" kern="0" dirty="0">
                <a:effectLst/>
              </a:rPr>
              <a:t> </a:t>
            </a:r>
            <a:r>
              <a:rPr lang="en-US" sz="2000" kern="0" dirty="0" err="1">
                <a:effectLst/>
              </a:rPr>
              <a:t>Sé</a:t>
            </a:r>
            <a:r>
              <a:rPr lang="en-US" sz="2000" kern="0" dirty="0">
                <a:effectLst/>
              </a:rPr>
              <a:t>”, </a:t>
            </a:r>
            <a:r>
              <a:rPr lang="en-US" sz="2000" kern="0" dirty="0" err="1">
                <a:effectLst/>
              </a:rPr>
              <a:t>respondan</a:t>
            </a:r>
            <a:r>
              <a:rPr lang="en-US" sz="2000" kern="0" dirty="0">
                <a:effectLst/>
              </a:rPr>
              <a:t> a la </a:t>
            </a:r>
            <a:r>
              <a:rPr lang="en-US" sz="2000" kern="0" dirty="0" err="1">
                <a:effectLst/>
              </a:rPr>
              <a:t>siguiente</a:t>
            </a:r>
            <a:r>
              <a:rPr lang="en-US" sz="2000" kern="0" dirty="0">
                <a:effectLst/>
              </a:rPr>
              <a:t> </a:t>
            </a:r>
            <a:r>
              <a:rPr lang="en-US" sz="2000" kern="0" dirty="0" err="1">
                <a:effectLst/>
              </a:rPr>
              <a:t>pregunta</a:t>
            </a:r>
            <a:r>
              <a:rPr lang="en-US" sz="2000" kern="0" dirty="0">
                <a:effectLst/>
              </a:rPr>
              <a:t>: </a:t>
            </a:r>
          </a:p>
          <a:p>
            <a:pPr marL="0" indent="0" fontAlgn="auto">
              <a:spcBef>
                <a:spcPts val="1200"/>
              </a:spcBef>
              <a:buSzPts val="1100"/>
              <a:buFont typeface="Arial"/>
              <a:buNone/>
            </a:pPr>
            <a:endParaRPr lang="en-US" sz="2000" kern="0" dirty="0">
              <a:effectLst/>
            </a:endParaRPr>
          </a:p>
          <a:p>
            <a:pPr marL="0" indent="0" fontAlgn="auto">
              <a:spcBef>
                <a:spcPts val="1200"/>
              </a:spcBef>
              <a:buSzPts val="1100"/>
              <a:buFont typeface="Arial"/>
              <a:buNone/>
            </a:pPr>
            <a:r>
              <a:rPr lang="en-US" sz="2000" b="1" kern="0" dirty="0">
                <a:effectLst/>
              </a:rPr>
              <a:t>“</a:t>
            </a:r>
            <a:r>
              <a:rPr lang="en-US" sz="2000" b="1" kern="0" dirty="0" err="1">
                <a:effectLst/>
              </a:rPr>
              <a:t>Solía</a:t>
            </a:r>
            <a:r>
              <a:rPr lang="en-US" sz="2000" b="1" kern="0" dirty="0">
                <a:effectLst/>
              </a:rPr>
              <a:t> </a:t>
            </a:r>
            <a:r>
              <a:rPr lang="en-US" sz="2000" b="1" kern="0" dirty="0" err="1">
                <a:effectLst/>
              </a:rPr>
              <a:t>pensar</a:t>
            </a:r>
            <a:r>
              <a:rPr lang="en-US" sz="2000" b="1" kern="0" dirty="0">
                <a:effectLst/>
              </a:rPr>
              <a:t> que la </a:t>
            </a:r>
            <a:r>
              <a:rPr lang="en-US" sz="2000" b="1" kern="0" dirty="0" err="1">
                <a:effectLst/>
              </a:rPr>
              <a:t>educación</a:t>
            </a:r>
            <a:r>
              <a:rPr lang="en-US" sz="2000" b="1" kern="0" dirty="0">
                <a:effectLst/>
              </a:rPr>
              <a:t> </a:t>
            </a:r>
            <a:r>
              <a:rPr lang="en-US" sz="2000" b="1" kern="0" dirty="0" err="1">
                <a:effectLst/>
              </a:rPr>
              <a:t>postsecundaria</a:t>
            </a:r>
            <a:r>
              <a:rPr lang="en-US" sz="2000" b="1" kern="0" dirty="0">
                <a:effectLst/>
              </a:rPr>
              <a:t> era…, </a:t>
            </a:r>
            <a:r>
              <a:rPr lang="en-US" sz="2000" b="1" kern="0" dirty="0" err="1">
                <a:effectLst/>
              </a:rPr>
              <a:t>pero</a:t>
            </a:r>
            <a:r>
              <a:rPr lang="en-US" sz="2000" b="1" kern="0" dirty="0">
                <a:effectLst/>
              </a:rPr>
              <a:t> </a:t>
            </a:r>
            <a:r>
              <a:rPr lang="en-US" sz="2000" b="1" kern="0" dirty="0" err="1">
                <a:effectLst/>
              </a:rPr>
              <a:t>ahora</a:t>
            </a:r>
            <a:r>
              <a:rPr lang="en-US" sz="2000" b="1" kern="0" dirty="0">
                <a:effectLst/>
              </a:rPr>
              <a:t> </a:t>
            </a:r>
            <a:r>
              <a:rPr lang="en-US" sz="2000" b="1" kern="0" dirty="0" err="1">
                <a:effectLst/>
              </a:rPr>
              <a:t>sé</a:t>
            </a:r>
            <a:r>
              <a:rPr lang="en-US" sz="2000" b="1" kern="0" dirty="0">
                <a:effectLst/>
              </a:rPr>
              <a:t> </a:t>
            </a:r>
            <a:r>
              <a:rPr lang="en-US" sz="2000" b="1" kern="0">
                <a:effectLst/>
              </a:rPr>
              <a:t>que es…” </a:t>
            </a:r>
            <a:endParaRPr lang="en-US" sz="2000" b="1" kern="0" dirty="0">
              <a:effectLst/>
            </a:endParaRPr>
          </a:p>
          <a:p>
            <a:pPr marL="0" indent="0" fontAlgn="auto">
              <a:spcBef>
                <a:spcPts val="1200"/>
              </a:spcBef>
              <a:spcAft>
                <a:spcPts val="1200"/>
              </a:spcAft>
              <a:buFont typeface="Calibri"/>
              <a:buNone/>
            </a:pPr>
            <a:endParaRPr lang="en-US" kern="0" dirty="0">
              <a:effectLst/>
            </a:endParaRPr>
          </a:p>
        </p:txBody>
      </p:sp>
    </p:spTree>
    <p:extLst>
      <p:ext uri="{BB962C8B-B14F-4D97-AF65-F5344CB8AC3E}">
        <p14:creationId xmlns:p14="http://schemas.microsoft.com/office/powerpoint/2010/main" val="3333911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40900"/>
            <a:ext cx="4634100" cy="857400"/>
          </a:xfrm>
          <a:prstGeom prst="rect">
            <a:avLst/>
          </a:prstGeom>
        </p:spPr>
        <p:txBody>
          <a:bodyPr spcFirstLastPara="1" wrap="square" lIns="97525" tIns="97525" rIns="97525" bIns="97525" anchor="ctr" anchorCtr="0">
            <a:noAutofit/>
          </a:bodyPr>
          <a:lstStyle/>
          <a:p>
            <a:pPr marL="0" lvl="0" indent="0" algn="l" rtl="0">
              <a:spcBef>
                <a:spcPts val="0"/>
              </a:spcBef>
              <a:spcAft>
                <a:spcPts val="0"/>
              </a:spcAft>
              <a:buNone/>
            </a:pPr>
            <a:r>
              <a:rPr lang="en" sz="3200"/>
              <a:t>Lotería Instructions</a:t>
            </a:r>
            <a:endParaRPr sz="3200"/>
          </a:p>
        </p:txBody>
      </p:sp>
      <p:sp>
        <p:nvSpPr>
          <p:cNvPr id="52" name="Google Shape;52;p13"/>
          <p:cNvSpPr txBox="1">
            <a:spLocks noGrp="1"/>
          </p:cNvSpPr>
          <p:nvPr>
            <p:ph type="body" idx="1"/>
          </p:nvPr>
        </p:nvSpPr>
        <p:spPr>
          <a:xfrm>
            <a:off x="100950" y="816700"/>
            <a:ext cx="7431900" cy="4231200"/>
          </a:xfrm>
          <a:prstGeom prst="rect">
            <a:avLst/>
          </a:prstGeom>
        </p:spPr>
        <p:txBody>
          <a:bodyPr spcFirstLastPara="1" wrap="square" lIns="97525" tIns="97525" rIns="97525" bIns="97525" anchor="t" anchorCtr="0">
            <a:noAutofit/>
          </a:bodyPr>
          <a:lstStyle/>
          <a:p>
            <a:pPr marL="573247" lvl="0" indent="-457200" algn="l" rtl="0">
              <a:lnSpc>
                <a:spcPct val="95000"/>
              </a:lnSpc>
              <a:spcBef>
                <a:spcPts val="400"/>
              </a:spcBef>
              <a:spcAft>
                <a:spcPts val="0"/>
              </a:spcAft>
              <a:buSzPts val="1773"/>
              <a:buFont typeface="+mj-lt"/>
              <a:buAutoNum type="arabicPeriod"/>
            </a:pPr>
            <a:r>
              <a:rPr lang="en" sz="1850" dirty="0"/>
              <a:t>The caller will draw one card at a time and announce the name of the image on it. If the caller describes an image that you see on your board, place a marker over that image. </a:t>
            </a:r>
            <a:endParaRPr sz="1850" dirty="0"/>
          </a:p>
          <a:p>
            <a:pPr marL="573247" lvl="0" indent="-457200" algn="l" rtl="0">
              <a:lnSpc>
                <a:spcPct val="95000"/>
              </a:lnSpc>
              <a:spcBef>
                <a:spcPts val="0"/>
              </a:spcBef>
              <a:spcAft>
                <a:spcPts val="0"/>
              </a:spcAft>
              <a:buSzPts val="1773"/>
              <a:buFont typeface="+mj-lt"/>
              <a:buAutoNum type="arabicPeriod"/>
            </a:pPr>
            <a:r>
              <a:rPr lang="en" sz="1850" dirty="0"/>
              <a:t>The </a:t>
            </a:r>
            <a:r>
              <a:rPr lang="en" sz="1850" dirty="0">
                <a:solidFill>
                  <a:schemeClr val="tx1"/>
                </a:solidFill>
              </a:rPr>
              <a:t>winni</a:t>
            </a:r>
            <a:r>
              <a:rPr lang="en" sz="1850" dirty="0"/>
              <a:t>ng patterns are any four images in a row. Winning patterns include the following:</a:t>
            </a:r>
          </a:p>
          <a:p>
            <a:pPr marL="858997" lvl="1">
              <a:lnSpc>
                <a:spcPct val="95000"/>
              </a:lnSpc>
              <a:spcBef>
                <a:spcPts val="0"/>
              </a:spcBef>
              <a:buClr>
                <a:schemeClr val="tx1"/>
              </a:buClr>
              <a:buSzPts val="1773"/>
              <a:buFont typeface="Arial" panose="020B0604020202020204" pitchFamily="34" charset="0"/>
              <a:buChar char="•"/>
            </a:pPr>
            <a:r>
              <a:rPr lang="en-US" sz="1650" b="1" dirty="0">
                <a:solidFill>
                  <a:schemeClr val="tx1"/>
                </a:solidFill>
              </a:rPr>
              <a:t>Row: A horizontal line of four images</a:t>
            </a:r>
            <a:endParaRPr lang="en" sz="1650" b="1" dirty="0">
              <a:solidFill>
                <a:schemeClr val="tx1"/>
              </a:solidFill>
            </a:endParaRPr>
          </a:p>
          <a:p>
            <a:pPr marL="858997" lvl="1">
              <a:lnSpc>
                <a:spcPct val="95000"/>
              </a:lnSpc>
              <a:spcBef>
                <a:spcPts val="0"/>
              </a:spcBef>
              <a:buClr>
                <a:schemeClr val="tx1"/>
              </a:buClr>
              <a:buSzPts val="1773"/>
              <a:buFont typeface="Arial" panose="020B0604020202020204" pitchFamily="34" charset="0"/>
              <a:buChar char="•"/>
            </a:pPr>
            <a:r>
              <a:rPr lang="en-US" sz="1650" b="1" dirty="0">
                <a:solidFill>
                  <a:schemeClr val="tx1"/>
                </a:solidFill>
              </a:rPr>
              <a:t>Column: A vertical line of four images</a:t>
            </a:r>
            <a:endParaRPr lang="en" sz="1650" b="1" dirty="0">
              <a:solidFill>
                <a:schemeClr val="tx1"/>
              </a:solidFill>
            </a:endParaRPr>
          </a:p>
          <a:p>
            <a:pPr marL="858997" lvl="1">
              <a:lnSpc>
                <a:spcPct val="95000"/>
              </a:lnSpc>
              <a:spcBef>
                <a:spcPts val="0"/>
              </a:spcBef>
              <a:buClr>
                <a:schemeClr val="tx1"/>
              </a:buClr>
              <a:buSzPts val="1773"/>
              <a:buFont typeface="Arial" panose="020B0604020202020204" pitchFamily="34" charset="0"/>
              <a:buChar char="•"/>
            </a:pPr>
            <a:r>
              <a:rPr lang="en" sz="1650" b="1" dirty="0">
                <a:solidFill>
                  <a:schemeClr val="tx1"/>
                </a:solidFill>
              </a:rPr>
              <a:t>Diagonal: A diagonal line of four images</a:t>
            </a:r>
          </a:p>
          <a:p>
            <a:pPr marL="573247" lvl="0" indent="-457200" algn="l" rtl="0">
              <a:lnSpc>
                <a:spcPct val="95000"/>
              </a:lnSpc>
              <a:spcBef>
                <a:spcPts val="0"/>
              </a:spcBef>
              <a:spcAft>
                <a:spcPts val="0"/>
              </a:spcAft>
              <a:buSzPts val="1773"/>
              <a:buFont typeface="+mj-lt"/>
              <a:buAutoNum type="arabicPeriod"/>
            </a:pPr>
            <a:r>
              <a:rPr lang="en" sz="1850" dirty="0"/>
              <a:t>If you see four images in a row, in any of the patterns mentioned above, shout out “GEAR UP!” to notify the caller you may have a winning pattern on your board. </a:t>
            </a:r>
            <a:endParaRPr sz="1850" dirty="0"/>
          </a:p>
          <a:p>
            <a:pPr marL="573247" lvl="0" indent="-457200" algn="l" rtl="0">
              <a:lnSpc>
                <a:spcPct val="95000"/>
              </a:lnSpc>
              <a:spcBef>
                <a:spcPts val="0"/>
              </a:spcBef>
              <a:spcAft>
                <a:spcPts val="0"/>
              </a:spcAft>
              <a:buSzPts val="1773"/>
              <a:buFont typeface="+mj-lt"/>
              <a:buAutoNum type="arabicPeriod"/>
            </a:pPr>
            <a:r>
              <a:rPr lang="en" sz="1850" dirty="0"/>
              <a:t>The caller will look over your board and confirm that you have a winning pattern. </a:t>
            </a:r>
            <a:endParaRPr sz="1850" dirty="0"/>
          </a:p>
          <a:p>
            <a:pPr marL="573247" lvl="0" indent="-457200" algn="l" rtl="0">
              <a:lnSpc>
                <a:spcPct val="95000"/>
              </a:lnSpc>
              <a:spcBef>
                <a:spcPts val="0"/>
              </a:spcBef>
              <a:spcAft>
                <a:spcPts val="0"/>
              </a:spcAft>
              <a:buSzPts val="1773"/>
              <a:buFont typeface="+mj-lt"/>
              <a:buAutoNum type="arabicPeriod"/>
            </a:pPr>
            <a:r>
              <a:rPr lang="en" sz="1850" dirty="0"/>
              <a:t>If you have not yet found a winning pattern, keep the markers on your board. The game will continue until 10 winners are declared. </a:t>
            </a:r>
            <a:endParaRPr sz="1850" dirty="0"/>
          </a:p>
        </p:txBody>
      </p:sp>
      <p:pic>
        <p:nvPicPr>
          <p:cNvPr id="53" name="Google Shape;53;p13"/>
          <p:cNvPicPr preferRelativeResize="0"/>
          <p:nvPr/>
        </p:nvPicPr>
        <p:blipFill>
          <a:blip r:embed="rId3">
            <a:alphaModFix/>
          </a:blip>
          <a:stretch>
            <a:fillRect/>
          </a:stretch>
        </p:blipFill>
        <p:spPr>
          <a:xfrm>
            <a:off x="7310426" y="2086138"/>
            <a:ext cx="1732624" cy="2038025"/>
          </a:xfrm>
          <a:prstGeom prst="rect">
            <a:avLst/>
          </a:prstGeom>
          <a:noFill/>
          <a:ln>
            <a:noFill/>
          </a:ln>
        </p:spPr>
      </p:pic>
    </p:spTree>
    <p:extLst>
      <p:ext uri="{BB962C8B-B14F-4D97-AF65-F5344CB8AC3E}">
        <p14:creationId xmlns:p14="http://schemas.microsoft.com/office/powerpoint/2010/main" val="2552163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143000" y="0"/>
            <a:ext cx="6858000" cy="51435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1</a:t>
              </a:r>
            </a:p>
          </p:txBody>
        </p:sp>
      </p:grpSp>
      <p:grpSp>
        <p:nvGrpSpPr>
          <p:cNvPr id="3080" name="Group 8"/>
          <p:cNvGrpSpPr>
            <a:grpSpLocks/>
          </p:cNvGrpSpPr>
          <p:nvPr/>
        </p:nvGrpSpPr>
        <p:grpSpPr bwMode="auto">
          <a:xfrm>
            <a:off x="1143000" y="0"/>
            <a:ext cx="6858000" cy="51435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1</a:t>
              </a:r>
            </a:p>
          </p:txBody>
        </p:sp>
      </p:grpSp>
      <p:grpSp>
        <p:nvGrpSpPr>
          <p:cNvPr id="3086" name="Group 14"/>
          <p:cNvGrpSpPr>
            <a:grpSpLocks/>
          </p:cNvGrpSpPr>
          <p:nvPr/>
        </p:nvGrpSpPr>
        <p:grpSpPr bwMode="auto">
          <a:xfrm>
            <a:off x="1143000" y="0"/>
            <a:ext cx="6858000" cy="51435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2</a:t>
              </a:r>
            </a:p>
          </p:txBody>
        </p:sp>
      </p:grpSp>
      <p:grpSp>
        <p:nvGrpSpPr>
          <p:cNvPr id="3092" name="Group 20"/>
          <p:cNvGrpSpPr>
            <a:grpSpLocks/>
          </p:cNvGrpSpPr>
          <p:nvPr/>
        </p:nvGrpSpPr>
        <p:grpSpPr bwMode="auto">
          <a:xfrm>
            <a:off x="1143000" y="0"/>
            <a:ext cx="6858000" cy="51435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2</a:t>
              </a:r>
            </a:p>
          </p:txBody>
        </p:sp>
      </p:grpSp>
      <p:grpSp>
        <p:nvGrpSpPr>
          <p:cNvPr id="3098" name="Group 26"/>
          <p:cNvGrpSpPr>
            <a:grpSpLocks/>
          </p:cNvGrpSpPr>
          <p:nvPr/>
        </p:nvGrpSpPr>
        <p:grpSpPr bwMode="auto">
          <a:xfrm>
            <a:off x="1143000" y="0"/>
            <a:ext cx="6858000" cy="51435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3</a:t>
              </a:r>
            </a:p>
          </p:txBody>
        </p:sp>
      </p:grpSp>
      <p:grpSp>
        <p:nvGrpSpPr>
          <p:cNvPr id="3104" name="Group 32"/>
          <p:cNvGrpSpPr>
            <a:grpSpLocks/>
          </p:cNvGrpSpPr>
          <p:nvPr/>
        </p:nvGrpSpPr>
        <p:grpSpPr bwMode="auto">
          <a:xfrm>
            <a:off x="1143000" y="0"/>
            <a:ext cx="6858000" cy="51435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3</a:t>
              </a:r>
            </a:p>
          </p:txBody>
        </p:sp>
      </p:grpSp>
      <p:grpSp>
        <p:nvGrpSpPr>
          <p:cNvPr id="3110" name="Group 38"/>
          <p:cNvGrpSpPr>
            <a:grpSpLocks/>
          </p:cNvGrpSpPr>
          <p:nvPr/>
        </p:nvGrpSpPr>
        <p:grpSpPr bwMode="auto">
          <a:xfrm>
            <a:off x="1143000" y="0"/>
            <a:ext cx="6858000" cy="51435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4</a:t>
              </a:r>
            </a:p>
          </p:txBody>
        </p:sp>
      </p:grpSp>
      <p:grpSp>
        <p:nvGrpSpPr>
          <p:cNvPr id="3116" name="Group 44"/>
          <p:cNvGrpSpPr>
            <a:grpSpLocks/>
          </p:cNvGrpSpPr>
          <p:nvPr/>
        </p:nvGrpSpPr>
        <p:grpSpPr bwMode="auto">
          <a:xfrm>
            <a:off x="1143000" y="0"/>
            <a:ext cx="6858000" cy="51435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dirty="0">
                  <a:effectLst/>
                  <a:cs typeface="Tahoma" pitchFamily="34" charset="0"/>
                </a:rPr>
                <a:t>4</a:t>
              </a:r>
            </a:p>
          </p:txBody>
        </p:sp>
      </p:grpSp>
      <p:sp>
        <p:nvSpPr>
          <p:cNvPr id="3122" name="Line 50"/>
          <p:cNvSpPr>
            <a:spLocks noChangeShapeType="1"/>
          </p:cNvSpPr>
          <p:nvPr/>
        </p:nvSpPr>
        <p:spPr bwMode="auto">
          <a:xfrm>
            <a:off x="371475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48640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171450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765810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2587229"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57700" y="51435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0342E6-1823-7E5D-B5FD-7D92BBB56931}"/>
              </a:ext>
            </a:extLst>
          </p:cNvPr>
          <p:cNvSpPr txBox="1"/>
          <p:nvPr/>
        </p:nvSpPr>
        <p:spPr>
          <a:xfrm>
            <a:off x="-637563" y="430355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043537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8B183-04AE-C79F-B0C8-CB63B52A1E83}"/>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D37C9026-74A2-0F1E-FC93-275D033B9F6C}"/>
              </a:ext>
            </a:extLst>
          </p:cNvPr>
          <p:cNvPicPr>
            <a:picLocks noChangeAspect="1"/>
          </p:cNvPicPr>
          <p:nvPr/>
        </p:nvPicPr>
        <p:blipFill>
          <a:blip r:embed="rId3"/>
          <a:stretch>
            <a:fillRect/>
          </a:stretch>
        </p:blipFill>
        <p:spPr>
          <a:xfrm>
            <a:off x="1214799" y="1009365"/>
            <a:ext cx="6763250" cy="2994849"/>
          </a:xfrm>
          <a:prstGeom prst="rect">
            <a:avLst/>
          </a:prstGeom>
        </p:spPr>
      </p:pic>
    </p:spTree>
    <p:extLst>
      <p:ext uri="{BB962C8B-B14F-4D97-AF65-F5344CB8AC3E}">
        <p14:creationId xmlns:p14="http://schemas.microsoft.com/office/powerpoint/2010/main" val="532275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F0AF8-6024-E1A5-066D-D3ACF7038DA5}"/>
              </a:ext>
            </a:extLst>
          </p:cNvPr>
          <p:cNvPicPr>
            <a:picLocks noChangeAspect="1"/>
          </p:cNvPicPr>
          <p:nvPr/>
        </p:nvPicPr>
        <p:blipFill>
          <a:blip r:embed="rId4"/>
          <a:srcRect/>
          <a:stretch/>
        </p:blipFill>
        <p:spPr>
          <a:xfrm>
            <a:off x="0" y="0"/>
            <a:ext cx="9144000" cy="5143499"/>
          </a:xfrm>
          <a:prstGeom prst="rect">
            <a:avLst/>
          </a:prstGeom>
        </p:spPr>
      </p:pic>
      <p:pic>
        <p:nvPicPr>
          <p:cNvPr id="27" name="Picture 26">
            <a:extLst>
              <a:ext uri="{FF2B5EF4-FFF2-40B4-BE49-F238E27FC236}">
                <a16:creationId xmlns:a16="http://schemas.microsoft.com/office/drawing/2014/main" id="{F8774B0E-C8E4-92DC-3964-F0A7BF501FC6}"/>
              </a:ext>
            </a:extLst>
          </p:cNvPr>
          <p:cNvPicPr/>
          <p:nvPr/>
        </p:nvPicPr>
        <p:blipFill>
          <a:blip r:embed="rId4"/>
          <a:srcRect/>
          <a:stretch/>
        </p:blipFill>
        <p:spPr>
          <a:xfrm>
            <a:off x="0" y="0"/>
            <a:ext cx="9144000" cy="5143499"/>
          </a:xfrm>
          <a:prstGeom prst="rect">
            <a:avLst/>
          </a:prstGeom>
        </p:spPr>
      </p:pic>
      <p:sp>
        <p:nvSpPr>
          <p:cNvPr id="28" name="TextBox 27">
            <a:extLst>
              <a:ext uri="{FF2B5EF4-FFF2-40B4-BE49-F238E27FC236}">
                <a16:creationId xmlns:a16="http://schemas.microsoft.com/office/drawing/2014/main" id="{69888433-19CC-4E88-D392-1C1B5809251B}"/>
              </a:ext>
            </a:extLst>
          </p:cNvPr>
          <p:cNvSpPr txBox="1">
            <a:spLocks noChangeArrowheads="1"/>
          </p:cNvSpPr>
          <p:nvPr/>
        </p:nvSpPr>
        <p:spPr bwMode="auto">
          <a:xfrm>
            <a:off x="4571988" y="3333705"/>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noFill/>
            <a:miter lim="800000"/>
            <a:headEnd/>
            <a:tailEnd/>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9</a:t>
            </a:r>
          </a:p>
        </p:txBody>
      </p:sp>
      <p:sp>
        <p:nvSpPr>
          <p:cNvPr id="29" name="TextBox 28">
            <a:extLst>
              <a:ext uri="{FF2B5EF4-FFF2-40B4-BE49-F238E27FC236}">
                <a16:creationId xmlns:a16="http://schemas.microsoft.com/office/drawing/2014/main" id="{AAB1CC7E-FE9D-610C-E8A9-13312DC5EB0E}"/>
              </a:ext>
            </a:extLst>
          </p:cNvPr>
          <p:cNvSpPr txBox="1">
            <a:spLocks noChangeArrowheads="1"/>
          </p:cNvSpPr>
          <p:nvPr/>
        </p:nvSpPr>
        <p:spPr bwMode="auto">
          <a:xfrm>
            <a:off x="4571994" y="2811892"/>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noFill/>
            <a:miter lim="800000"/>
            <a:headEnd/>
            <a:tailEnd/>
          </a:ln>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8</a:t>
            </a:r>
          </a:p>
        </p:txBody>
      </p:sp>
      <p:sp>
        <p:nvSpPr>
          <p:cNvPr id="30" name="TextBox 29">
            <a:extLst>
              <a:ext uri="{FF2B5EF4-FFF2-40B4-BE49-F238E27FC236}">
                <a16:creationId xmlns:a16="http://schemas.microsoft.com/office/drawing/2014/main" id="{81FC1A41-FE8F-55BD-E0EA-725E78718979}"/>
              </a:ext>
            </a:extLst>
          </p:cNvPr>
          <p:cNvSpPr txBox="1">
            <a:spLocks noChangeArrowheads="1"/>
          </p:cNvSpPr>
          <p:nvPr/>
        </p:nvSpPr>
        <p:spPr bwMode="auto">
          <a:xfrm>
            <a:off x="4572000" y="2285704"/>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noFill/>
            <a:miter lim="800000"/>
            <a:headEnd/>
            <a:tailEnd/>
          </a:ln>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7</a:t>
            </a:r>
          </a:p>
        </p:txBody>
      </p:sp>
      <p:sp>
        <p:nvSpPr>
          <p:cNvPr id="31" name="TextBox 30">
            <a:extLst>
              <a:ext uri="{FF2B5EF4-FFF2-40B4-BE49-F238E27FC236}">
                <a16:creationId xmlns:a16="http://schemas.microsoft.com/office/drawing/2014/main" id="{2E41C2FE-BA3F-D88F-A7D3-B2A79E0897B3}"/>
              </a:ext>
            </a:extLst>
          </p:cNvPr>
          <p:cNvSpPr txBox="1">
            <a:spLocks noChangeArrowheads="1"/>
          </p:cNvSpPr>
          <p:nvPr/>
        </p:nvSpPr>
        <p:spPr bwMode="auto">
          <a:xfrm>
            <a:off x="4572000" y="1773018"/>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noFill/>
            <a:miter lim="800000"/>
            <a:headEnd/>
            <a:tailEnd/>
          </a:ln>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6</a:t>
            </a:r>
          </a:p>
        </p:txBody>
      </p:sp>
      <p:sp>
        <p:nvSpPr>
          <p:cNvPr id="32" name="TextBox 31">
            <a:extLst>
              <a:ext uri="{FF2B5EF4-FFF2-40B4-BE49-F238E27FC236}">
                <a16:creationId xmlns:a16="http://schemas.microsoft.com/office/drawing/2014/main" id="{7A468C4D-ED62-C02D-2A72-BD9BFDFB1BF1}"/>
              </a:ext>
            </a:extLst>
          </p:cNvPr>
          <p:cNvSpPr txBox="1">
            <a:spLocks noChangeArrowheads="1"/>
          </p:cNvSpPr>
          <p:nvPr/>
        </p:nvSpPr>
        <p:spPr bwMode="auto">
          <a:xfrm>
            <a:off x="1168746" y="3333705"/>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noFill/>
            <a:miter lim="800000"/>
            <a:headEnd/>
            <a:tailEnd/>
          </a:ln>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4</a:t>
            </a:r>
          </a:p>
        </p:txBody>
      </p:sp>
      <p:sp>
        <p:nvSpPr>
          <p:cNvPr id="33" name="TextBox 32">
            <a:extLst>
              <a:ext uri="{FF2B5EF4-FFF2-40B4-BE49-F238E27FC236}">
                <a16:creationId xmlns:a16="http://schemas.microsoft.com/office/drawing/2014/main" id="{5E06C9F3-3F43-290D-3F8A-9995C15E0CA8}"/>
              </a:ext>
            </a:extLst>
          </p:cNvPr>
          <p:cNvSpPr txBox="1">
            <a:spLocks noChangeArrowheads="1"/>
          </p:cNvSpPr>
          <p:nvPr/>
        </p:nvSpPr>
        <p:spPr bwMode="auto">
          <a:xfrm>
            <a:off x="1168746" y="2820574"/>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noFill/>
            <a:miter lim="800000"/>
            <a:headEnd/>
            <a:tailEnd/>
          </a:ln>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3</a:t>
            </a:r>
          </a:p>
        </p:txBody>
      </p:sp>
      <p:sp>
        <p:nvSpPr>
          <p:cNvPr id="34" name="TextBox 33">
            <a:extLst>
              <a:ext uri="{FF2B5EF4-FFF2-40B4-BE49-F238E27FC236}">
                <a16:creationId xmlns:a16="http://schemas.microsoft.com/office/drawing/2014/main" id="{A0569AE7-08A5-764C-D58F-B445EA7C1305}"/>
              </a:ext>
            </a:extLst>
          </p:cNvPr>
          <p:cNvSpPr txBox="1">
            <a:spLocks noChangeArrowheads="1"/>
          </p:cNvSpPr>
          <p:nvPr/>
        </p:nvSpPr>
        <p:spPr bwMode="auto">
          <a:xfrm>
            <a:off x="1168746" y="2298950"/>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noFill/>
            <a:miter lim="800000"/>
            <a:headEnd/>
            <a:tailEnd/>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2</a:t>
            </a:r>
          </a:p>
        </p:txBody>
      </p:sp>
      <p:sp>
        <p:nvSpPr>
          <p:cNvPr id="35" name="TextBox 34">
            <a:extLst>
              <a:ext uri="{FF2B5EF4-FFF2-40B4-BE49-F238E27FC236}">
                <a16:creationId xmlns:a16="http://schemas.microsoft.com/office/drawing/2014/main" id="{D31374F3-7FEA-6B78-434B-5842E3C101E5}"/>
              </a:ext>
            </a:extLst>
          </p:cNvPr>
          <p:cNvSpPr txBox="1">
            <a:spLocks noChangeArrowheads="1"/>
          </p:cNvSpPr>
          <p:nvPr/>
        </p:nvSpPr>
        <p:spPr bwMode="auto">
          <a:xfrm>
            <a:off x="1168746" y="1778345"/>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noFill/>
            <a:miter lim="800000"/>
            <a:headEnd/>
            <a:tailEnd/>
          </a:ln>
          <a:effectLst/>
        </p:spPr>
        <p:txBody>
          <a:bodyPr wrap="square" tIns="182880"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050" b="1" dirty="0">
                <a:solidFill>
                  <a:srgbClr val="FFFFFF"/>
                </a:solidFill>
                <a:latin typeface="+mj-lt"/>
              </a:rPr>
              <a:t>1</a:t>
            </a:r>
            <a:br>
              <a:rPr lang="en-AU" sz="1050" b="1" dirty="0">
                <a:solidFill>
                  <a:srgbClr val="FFFFFF"/>
                </a:solidFill>
                <a:latin typeface="+mj-lt"/>
              </a:rPr>
            </a:br>
            <a:endParaRPr lang="en-AU" sz="1050" b="1" dirty="0">
              <a:solidFill>
                <a:srgbClr val="FFFFFF"/>
              </a:solidFill>
              <a:effectLst/>
              <a:latin typeface="+mj-lt"/>
            </a:endParaRPr>
          </a:p>
        </p:txBody>
      </p:sp>
      <p:sp>
        <p:nvSpPr>
          <p:cNvPr id="36" name="Text Box 4">
            <a:extLst>
              <a:ext uri="{FF2B5EF4-FFF2-40B4-BE49-F238E27FC236}">
                <a16:creationId xmlns:a16="http://schemas.microsoft.com/office/drawing/2014/main" id="{F9C14E54-DE2C-564D-1F8B-D85D51644638}"/>
              </a:ext>
            </a:extLst>
          </p:cNvPr>
          <p:cNvSpPr txBox="1">
            <a:spLocks noChangeArrowheads="1"/>
          </p:cNvSpPr>
          <p:nvPr/>
        </p:nvSpPr>
        <p:spPr bwMode="auto">
          <a:xfrm>
            <a:off x="1168746" y="1778345"/>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miter lim="800000"/>
            <a:headEnd type="none" w="sm" len="sm"/>
            <a:tailEnd type="none" w="sm" len="sm"/>
          </a:ln>
          <a:effectLst/>
        </p:spPr>
        <p:txBody>
          <a:bodyPr wrap="square" lIns="91440"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tabLst>
                <a:tab pos="2183606" algn="l"/>
              </a:tabLst>
            </a:pPr>
            <a:r>
              <a:rPr lang="en-US" sz="1000" b="1" dirty="0">
                <a:solidFill>
                  <a:srgbClr val="FFFFFF"/>
                </a:solidFill>
                <a:effectLst/>
                <a:latin typeface="+mj-lt"/>
              </a:rPr>
              <a:t>Earn More than $1 Million in Your Lifetime</a:t>
            </a:r>
          </a:p>
        </p:txBody>
      </p:sp>
      <p:sp>
        <p:nvSpPr>
          <p:cNvPr id="37" name="Text Box 4">
            <a:extLst>
              <a:ext uri="{FF2B5EF4-FFF2-40B4-BE49-F238E27FC236}">
                <a16:creationId xmlns:a16="http://schemas.microsoft.com/office/drawing/2014/main" id="{788A6C58-2645-BC5D-D0F1-74E287718242}"/>
              </a:ext>
            </a:extLst>
          </p:cNvPr>
          <p:cNvSpPr txBox="1">
            <a:spLocks noChangeArrowheads="1"/>
          </p:cNvSpPr>
          <p:nvPr/>
        </p:nvSpPr>
        <p:spPr bwMode="auto">
          <a:xfrm>
            <a:off x="1168746" y="2811892"/>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Increase Your Job Options</a:t>
            </a:r>
          </a:p>
        </p:txBody>
      </p:sp>
      <p:sp>
        <p:nvSpPr>
          <p:cNvPr id="38" name="Text Box 4">
            <a:extLst>
              <a:ext uri="{FF2B5EF4-FFF2-40B4-BE49-F238E27FC236}">
                <a16:creationId xmlns:a16="http://schemas.microsoft.com/office/drawing/2014/main" id="{E36CF469-967E-BA24-1A8A-81778F29A2A4}"/>
              </a:ext>
            </a:extLst>
          </p:cNvPr>
          <p:cNvSpPr txBox="1">
            <a:spLocks noChangeArrowheads="1"/>
          </p:cNvSpPr>
          <p:nvPr/>
        </p:nvSpPr>
        <p:spPr bwMode="auto">
          <a:xfrm>
            <a:off x="1168746" y="3333705"/>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a:solidFill>
                  <a:srgbClr val="FFFFFF"/>
                </a:solidFill>
                <a:effectLst/>
                <a:latin typeface="+mj-lt"/>
              </a:rPr>
              <a:t>Be Happier in Your Job</a:t>
            </a:r>
          </a:p>
        </p:txBody>
      </p:sp>
      <p:sp>
        <p:nvSpPr>
          <p:cNvPr id="39" name="Text Box 4">
            <a:extLst>
              <a:ext uri="{FF2B5EF4-FFF2-40B4-BE49-F238E27FC236}">
                <a16:creationId xmlns:a16="http://schemas.microsoft.com/office/drawing/2014/main" id="{7005761B-B0E7-2840-3FA5-FC63270AC99C}"/>
              </a:ext>
            </a:extLst>
          </p:cNvPr>
          <p:cNvSpPr txBox="1">
            <a:spLocks noChangeArrowheads="1"/>
          </p:cNvSpPr>
          <p:nvPr/>
        </p:nvSpPr>
        <p:spPr bwMode="auto">
          <a:xfrm>
            <a:off x="4572000" y="1768870"/>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Be Prepared for Success in a Technology-Driven World </a:t>
            </a:r>
          </a:p>
        </p:txBody>
      </p:sp>
      <p:sp>
        <p:nvSpPr>
          <p:cNvPr id="40" name="Text Box 4">
            <a:extLst>
              <a:ext uri="{FF2B5EF4-FFF2-40B4-BE49-F238E27FC236}">
                <a16:creationId xmlns:a16="http://schemas.microsoft.com/office/drawing/2014/main" id="{4F4C2221-EAA8-018E-E248-69FF3E9464D4}"/>
              </a:ext>
            </a:extLst>
          </p:cNvPr>
          <p:cNvSpPr txBox="1">
            <a:spLocks noChangeArrowheads="1"/>
          </p:cNvSpPr>
          <p:nvPr/>
        </p:nvSpPr>
        <p:spPr bwMode="auto">
          <a:xfrm>
            <a:off x="4572000" y="2288914"/>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Understand the World Better</a:t>
            </a:r>
          </a:p>
        </p:txBody>
      </p:sp>
      <p:sp>
        <p:nvSpPr>
          <p:cNvPr id="41" name="Text Box 4">
            <a:extLst>
              <a:ext uri="{FF2B5EF4-FFF2-40B4-BE49-F238E27FC236}">
                <a16:creationId xmlns:a16="http://schemas.microsoft.com/office/drawing/2014/main" id="{F71F7588-AAC6-DC52-C7BA-C24BE364A381}"/>
              </a:ext>
            </a:extLst>
          </p:cNvPr>
          <p:cNvSpPr txBox="1">
            <a:spLocks noChangeArrowheads="1"/>
          </p:cNvSpPr>
          <p:nvPr/>
        </p:nvSpPr>
        <p:spPr bwMode="auto">
          <a:xfrm>
            <a:off x="4571988" y="2816040"/>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Make a Difference in Your Community </a:t>
            </a:r>
          </a:p>
        </p:txBody>
      </p:sp>
      <p:sp>
        <p:nvSpPr>
          <p:cNvPr id="42" name="Text Box 4">
            <a:extLst>
              <a:ext uri="{FF2B5EF4-FFF2-40B4-BE49-F238E27FC236}">
                <a16:creationId xmlns:a16="http://schemas.microsoft.com/office/drawing/2014/main" id="{343FF6D9-7EE9-A470-05F2-076C47F055F1}"/>
              </a:ext>
            </a:extLst>
          </p:cNvPr>
          <p:cNvSpPr txBox="1">
            <a:spLocks noChangeArrowheads="1"/>
          </p:cNvSpPr>
          <p:nvPr/>
        </p:nvSpPr>
        <p:spPr bwMode="auto">
          <a:xfrm>
            <a:off x="4571988" y="3329852"/>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Live Longer and Healthier </a:t>
            </a:r>
          </a:p>
        </p:txBody>
      </p:sp>
      <p:sp>
        <p:nvSpPr>
          <p:cNvPr id="43" name="TextBox 42">
            <a:extLst>
              <a:ext uri="{FF2B5EF4-FFF2-40B4-BE49-F238E27FC236}">
                <a16:creationId xmlns:a16="http://schemas.microsoft.com/office/drawing/2014/main" id="{8F8E17B7-79D2-F68B-62DE-22A6C3989F17}"/>
              </a:ext>
            </a:extLst>
          </p:cNvPr>
          <p:cNvSpPr txBox="1"/>
          <p:nvPr/>
        </p:nvSpPr>
        <p:spPr>
          <a:xfrm>
            <a:off x="1828878" y="1159803"/>
            <a:ext cx="5314950" cy="459879"/>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1650" b="1" dirty="0">
                <a:solidFill>
                  <a:srgbClr val="002060"/>
                </a:solidFill>
                <a:effectLst/>
                <a:latin typeface="+mj-lt"/>
              </a:rPr>
              <a:t>TOP 10 BENEFITS</a:t>
            </a:r>
          </a:p>
        </p:txBody>
      </p:sp>
      <p:sp>
        <p:nvSpPr>
          <p:cNvPr id="44" name="TextBox 43">
            <a:extLst>
              <a:ext uri="{FF2B5EF4-FFF2-40B4-BE49-F238E27FC236}">
                <a16:creationId xmlns:a16="http://schemas.microsoft.com/office/drawing/2014/main" id="{D5B79D7C-FD5B-1DD8-FA58-1489A42BB8C6}"/>
              </a:ext>
            </a:extLst>
          </p:cNvPr>
          <p:cNvSpPr txBox="1">
            <a:spLocks noChangeArrowheads="1"/>
          </p:cNvSpPr>
          <p:nvPr/>
        </p:nvSpPr>
        <p:spPr bwMode="auto">
          <a:xfrm>
            <a:off x="1168746" y="3855329"/>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noFill/>
            <a:miter lim="800000"/>
            <a:headEnd/>
            <a:tailEnd/>
          </a:ln>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5</a:t>
            </a:r>
          </a:p>
        </p:txBody>
      </p:sp>
      <p:sp>
        <p:nvSpPr>
          <p:cNvPr id="45" name="Text Box 4">
            <a:extLst>
              <a:ext uri="{FF2B5EF4-FFF2-40B4-BE49-F238E27FC236}">
                <a16:creationId xmlns:a16="http://schemas.microsoft.com/office/drawing/2014/main" id="{5EF5A8EC-9BB7-3EB2-E974-A01F8FDD729B}"/>
              </a:ext>
            </a:extLst>
          </p:cNvPr>
          <p:cNvSpPr txBox="1">
            <a:spLocks noChangeArrowheads="1"/>
          </p:cNvSpPr>
          <p:nvPr/>
        </p:nvSpPr>
        <p:spPr bwMode="auto">
          <a:xfrm>
            <a:off x="1168740" y="3855329"/>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More Likely to be Employed </a:t>
            </a:r>
          </a:p>
        </p:txBody>
      </p:sp>
      <p:sp>
        <p:nvSpPr>
          <p:cNvPr id="46" name="TextBox 45">
            <a:extLst>
              <a:ext uri="{FF2B5EF4-FFF2-40B4-BE49-F238E27FC236}">
                <a16:creationId xmlns:a16="http://schemas.microsoft.com/office/drawing/2014/main" id="{5D1E8614-F2FE-16C8-056D-8A32A5A4D9F6}"/>
              </a:ext>
            </a:extLst>
          </p:cNvPr>
          <p:cNvSpPr txBox="1">
            <a:spLocks noChangeArrowheads="1"/>
          </p:cNvSpPr>
          <p:nvPr/>
        </p:nvSpPr>
        <p:spPr bwMode="auto">
          <a:xfrm>
            <a:off x="4571982" y="3857405"/>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noFill/>
            <a:miter lim="800000"/>
            <a:headEnd/>
            <a:tailEnd/>
          </a:ln>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10</a:t>
            </a:r>
          </a:p>
        </p:txBody>
      </p:sp>
      <p:sp>
        <p:nvSpPr>
          <p:cNvPr id="47" name="Text Box 4">
            <a:extLst>
              <a:ext uri="{FF2B5EF4-FFF2-40B4-BE49-F238E27FC236}">
                <a16:creationId xmlns:a16="http://schemas.microsoft.com/office/drawing/2014/main" id="{1DE835FD-9A9E-F85F-F1DB-A082864FF3F6}"/>
              </a:ext>
            </a:extLst>
          </p:cNvPr>
          <p:cNvSpPr txBox="1">
            <a:spLocks noChangeArrowheads="1"/>
          </p:cNvSpPr>
          <p:nvPr/>
        </p:nvSpPr>
        <p:spPr bwMode="auto">
          <a:xfrm>
            <a:off x="4571982" y="3850766"/>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More Satisfying Family Life </a:t>
            </a:r>
          </a:p>
        </p:txBody>
      </p:sp>
      <p:sp>
        <p:nvSpPr>
          <p:cNvPr id="48" name="TextBox 47">
            <a:extLst>
              <a:ext uri="{FF2B5EF4-FFF2-40B4-BE49-F238E27FC236}">
                <a16:creationId xmlns:a16="http://schemas.microsoft.com/office/drawing/2014/main" id="{D3DBAD6D-C753-F72A-7832-0DA698EADBB3}"/>
              </a:ext>
            </a:extLst>
          </p:cNvPr>
          <p:cNvSpPr txBox="1"/>
          <p:nvPr/>
        </p:nvSpPr>
        <p:spPr>
          <a:xfrm>
            <a:off x="400050" y="2046764"/>
            <a:ext cx="184731" cy="548640"/>
          </a:xfrm>
          <a:prstGeom prst="rect">
            <a:avLst/>
          </a:prstGeom>
          <a:noFill/>
        </p:spPr>
        <p:txBody>
          <a:bodyPr wrap="none" rtlCol="0">
            <a:spAutoFit/>
          </a:bodyPr>
          <a:lstStyle/>
          <a:p>
            <a:endParaRPr lang="en-US" dirty="0"/>
          </a:p>
        </p:txBody>
      </p:sp>
      <p:sp>
        <p:nvSpPr>
          <p:cNvPr id="49" name="Text Box 4">
            <a:extLst>
              <a:ext uri="{FF2B5EF4-FFF2-40B4-BE49-F238E27FC236}">
                <a16:creationId xmlns:a16="http://schemas.microsoft.com/office/drawing/2014/main" id="{07D23718-0886-7C66-6429-B26D2CCD0B7D}"/>
              </a:ext>
            </a:extLst>
          </p:cNvPr>
          <p:cNvSpPr txBox="1">
            <a:spLocks noChangeArrowheads="1"/>
          </p:cNvSpPr>
          <p:nvPr/>
        </p:nvSpPr>
        <p:spPr bwMode="auto">
          <a:xfrm>
            <a:off x="1168746" y="2291476"/>
            <a:ext cx="3200400" cy="5486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Connect with Peers and Mentors</a:t>
            </a:r>
          </a:p>
        </p:txBody>
      </p:sp>
      <p:pic>
        <p:nvPicPr>
          <p:cNvPr id="51" name="Picture 50">
            <a:extLst>
              <a:ext uri="{FF2B5EF4-FFF2-40B4-BE49-F238E27FC236}">
                <a16:creationId xmlns:a16="http://schemas.microsoft.com/office/drawing/2014/main" id="{433F4295-91A9-795B-8192-C743809FAA40}"/>
              </a:ext>
            </a:extLst>
          </p:cNvPr>
          <p:cNvPicPr>
            <a:picLocks noChangeAspect="1"/>
          </p:cNvPicPr>
          <p:nvPr/>
        </p:nvPicPr>
        <p:blipFill>
          <a:blip r:embed="rId7"/>
          <a:stretch>
            <a:fillRect/>
          </a:stretch>
        </p:blipFill>
        <p:spPr>
          <a:xfrm>
            <a:off x="3654299" y="73795"/>
            <a:ext cx="1670348" cy="739650"/>
          </a:xfrm>
          <a:prstGeom prst="rect">
            <a:avLst/>
          </a:prstGeom>
        </p:spPr>
      </p:pic>
    </p:spTree>
    <p:extLst>
      <p:ext uri="{BB962C8B-B14F-4D97-AF65-F5344CB8AC3E}">
        <p14:creationId xmlns:p14="http://schemas.microsoft.com/office/powerpoint/2010/main" val="12861024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3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6"/>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childTnLst>
        </p:cTn>
      </p:par>
    </p:tnLst>
    <p:bldLst>
      <p:bldP spid="36" grpId="0" animBg="1"/>
      <p:bldP spid="37" grpId="0" animBg="1"/>
      <p:bldP spid="38" grpId="0" animBg="1"/>
      <p:bldP spid="39" grpId="0" animBg="1"/>
      <p:bldP spid="40" grpId="0" animBg="1"/>
      <p:bldP spid="41" grpId="0" animBg="1"/>
      <p:bldP spid="42" grpId="0" animBg="1"/>
      <p:bldP spid="45" grpId="0" animBg="1"/>
      <p:bldP spid="47"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5029200" y="1018904"/>
            <a:ext cx="3733500" cy="3078271"/>
          </a:xfrm>
          <a:prstGeom prst="rect">
            <a:avLst/>
          </a:prstGeom>
          <a:noFill/>
          <a:ln>
            <a:noFill/>
          </a:ln>
        </p:spPr>
        <p:txBody>
          <a:bodyPr spcFirstLastPara="1" wrap="square" lIns="97525" tIns="97525" rIns="97525" bIns="97525" anchor="ctr" anchorCtr="0">
            <a:noAutofit/>
          </a:bodyPr>
          <a:lstStyle/>
          <a:p>
            <a:pPr marL="0" lvl="0" indent="0" algn="l" rtl="0">
              <a:spcBef>
                <a:spcPts val="0"/>
              </a:spcBef>
              <a:spcAft>
                <a:spcPts val="0"/>
              </a:spcAft>
              <a:buClr>
                <a:srgbClr val="5C8C30"/>
              </a:buClr>
              <a:buSzPts val="3700"/>
              <a:buFont typeface="Georgia"/>
              <a:buNone/>
            </a:pPr>
            <a:r>
              <a:rPr lang="en" sz="3700" dirty="0"/>
              <a:t>College Benefits </a:t>
            </a:r>
            <a:br>
              <a:rPr lang="en" sz="3700" dirty="0"/>
            </a:br>
            <a:r>
              <a:rPr lang="en" sz="3700" dirty="0"/>
              <a:t>to Students</a:t>
            </a:r>
            <a:endParaRPr sz="3700" dirty="0"/>
          </a:p>
          <a:p>
            <a:pPr marL="0" lvl="0" indent="0" algn="l" rtl="0">
              <a:spcBef>
                <a:spcPts val="0"/>
              </a:spcBef>
              <a:spcAft>
                <a:spcPts val="0"/>
              </a:spcAft>
              <a:buClr>
                <a:srgbClr val="5C8C30"/>
              </a:buClr>
              <a:buSzPts val="3700"/>
              <a:buFont typeface="Georgia"/>
              <a:buNone/>
            </a:pPr>
            <a:r>
              <a:rPr lang="en" sz="3700" dirty="0" err="1"/>
              <a:t>Beneficios</a:t>
            </a:r>
            <a:r>
              <a:rPr lang="en" sz="3700" dirty="0"/>
              <a:t> </a:t>
            </a:r>
            <a:r>
              <a:rPr lang="en" sz="3700" dirty="0" err="1"/>
              <a:t>Universitarios</a:t>
            </a:r>
            <a:r>
              <a:rPr lang="en" sz="3700" dirty="0"/>
              <a:t> para </a:t>
            </a:r>
            <a:r>
              <a:rPr lang="en" sz="3700" dirty="0" err="1"/>
              <a:t>Estudiantes</a:t>
            </a:r>
            <a:endParaRPr sz="3700" dirty="0"/>
          </a:p>
        </p:txBody>
      </p:sp>
      <p:pic>
        <p:nvPicPr>
          <p:cNvPr id="60" name="Google Shape;60;p14"/>
          <p:cNvPicPr preferRelativeResize="0">
            <a:picLocks noGrp="1"/>
          </p:cNvPicPr>
          <p:nvPr>
            <p:ph type="body" idx="4294967295"/>
          </p:nvPr>
        </p:nvPicPr>
        <p:blipFill rotWithShape="1">
          <a:blip r:embed="rId3">
            <a:alphaModFix/>
          </a:blip>
          <a:srcRect/>
          <a:stretch/>
        </p:blipFill>
        <p:spPr>
          <a:xfrm>
            <a:off x="0" y="0"/>
            <a:ext cx="8084400" cy="5143500"/>
          </a:xfrm>
          <a:prstGeom prst="rect">
            <a:avLst/>
          </a:prstGeom>
          <a:noFill/>
          <a:ln>
            <a:noFill/>
          </a:ln>
        </p:spPr>
      </p:pic>
      <p:sp>
        <p:nvSpPr>
          <p:cNvPr id="61" name="Google Shape;61;p14"/>
          <p:cNvSpPr/>
          <p:nvPr/>
        </p:nvSpPr>
        <p:spPr>
          <a:xfrm>
            <a:off x="2334462" y="4773028"/>
            <a:ext cx="62502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900" dirty="0">
                <a:solidFill>
                  <a:srgbClr val="4D7D75"/>
                </a:solidFill>
                <a:latin typeface="Calibri"/>
                <a:ea typeface="Calibri"/>
                <a:cs typeface="Calibri"/>
                <a:sym typeface="Calibri"/>
              </a:rPr>
              <a:t>Sutton, H. (2017). Learn to articulate the value of college beyond dollar signs. </a:t>
            </a:r>
            <a:r>
              <a:rPr lang="en" sz="900" i="1" dirty="0">
                <a:solidFill>
                  <a:srgbClr val="4D7D75"/>
                </a:solidFill>
                <a:latin typeface="Calibri"/>
                <a:ea typeface="Calibri"/>
                <a:cs typeface="Calibri"/>
                <a:sym typeface="Calibri"/>
              </a:rPr>
              <a:t>Recruiting &amp; Retaining Adult Learners, 19</a:t>
            </a:r>
            <a:r>
              <a:rPr lang="en" sz="900" dirty="0">
                <a:solidFill>
                  <a:srgbClr val="4D7D75"/>
                </a:solidFill>
                <a:latin typeface="Calibri"/>
                <a:ea typeface="Calibri"/>
                <a:cs typeface="Calibri"/>
                <a:sym typeface="Calibri"/>
              </a:rPr>
              <a:t>(7), 6-7.</a:t>
            </a:r>
            <a:endParaRPr sz="1100" dirty="0"/>
          </a:p>
        </p:txBody>
      </p:sp>
    </p:spTree>
    <p:extLst>
      <p:ext uri="{BB962C8B-B14F-4D97-AF65-F5344CB8AC3E}">
        <p14:creationId xmlns:p14="http://schemas.microsoft.com/office/powerpoint/2010/main" val="3752774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GEAR UP for LIFE Family Overview</a:t>
            </a:r>
            <a:endParaRPr/>
          </a:p>
        </p:txBody>
      </p:sp>
      <p:sp>
        <p:nvSpPr>
          <p:cNvPr id="67" name="Google Shape;67;p15"/>
          <p:cNvSpPr txBox="1">
            <a:spLocks noGrp="1"/>
          </p:cNvSpPr>
          <p:nvPr>
            <p:ph type="title" idx="2"/>
          </p:nvPr>
        </p:nvSpPr>
        <p:spPr>
          <a:xfrm>
            <a:off x="311700" y="29926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GEAR UP for LIFE </a:t>
            </a:r>
            <a:r>
              <a:rPr lang="en" dirty="0" err="1"/>
              <a:t>Resumen</a:t>
            </a:r>
            <a:r>
              <a:rPr lang="en" dirty="0"/>
              <a:t> Familiar</a:t>
            </a:r>
            <a:endParaRPr dirty="0"/>
          </a:p>
        </p:txBody>
      </p:sp>
    </p:spTree>
    <p:extLst>
      <p:ext uri="{BB962C8B-B14F-4D97-AF65-F5344CB8AC3E}">
        <p14:creationId xmlns:p14="http://schemas.microsoft.com/office/powerpoint/2010/main" val="4153504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What is GEAR UP?</a:t>
            </a:r>
            <a:endParaRPr dirty="0"/>
          </a:p>
        </p:txBody>
      </p:sp>
      <p:sp>
        <p:nvSpPr>
          <p:cNvPr id="73" name="Google Shape;73;p16"/>
          <p:cNvSpPr txBox="1">
            <a:spLocks noGrp="1"/>
          </p:cNvSpPr>
          <p:nvPr>
            <p:ph type="body" idx="1"/>
          </p:nvPr>
        </p:nvSpPr>
        <p:spPr>
          <a:xfrm>
            <a:off x="1275349" y="1021840"/>
            <a:ext cx="3967211" cy="3763499"/>
          </a:xfrm>
          <a:prstGeom prst="rect">
            <a:avLst/>
          </a:prstGeom>
        </p:spPr>
        <p:txBody>
          <a:bodyPr spcFirstLastPara="1" wrap="square" lIns="91425" tIns="91425" rIns="91425" bIns="91425" anchor="t" anchorCtr="0">
            <a:noAutofit/>
          </a:bodyPr>
          <a:lstStyle/>
          <a:p>
            <a:pPr marL="457200" lvl="0" indent="-346075" algn="l" rtl="0">
              <a:spcBef>
                <a:spcPts val="0"/>
              </a:spcBef>
              <a:spcAft>
                <a:spcPts val="0"/>
              </a:spcAft>
              <a:buSzPct val="100000"/>
              <a:buChar char="●"/>
            </a:pPr>
            <a:r>
              <a:rPr lang="en" sz="1800" dirty="0"/>
              <a:t>Partnership between OU’s K20 Center and 22 school districts in Oklahoma</a:t>
            </a:r>
            <a:endParaRPr sz="1800" dirty="0"/>
          </a:p>
          <a:p>
            <a:pPr marL="457200" lvl="0" indent="-346075" algn="l" rtl="0">
              <a:spcBef>
                <a:spcPts val="0"/>
              </a:spcBef>
              <a:spcAft>
                <a:spcPts val="0"/>
              </a:spcAft>
              <a:buSzPct val="100000"/>
              <a:buChar char="●"/>
            </a:pPr>
            <a:r>
              <a:rPr lang="en" sz="1800" dirty="0"/>
              <a:t>Helps students in the graduating classes of 2029 and 2030 prepare for postsecondary education (PSE)</a:t>
            </a:r>
            <a:endParaRPr sz="1800" dirty="0"/>
          </a:p>
          <a:p>
            <a:pPr indent="-346075">
              <a:buSzPct val="100000"/>
            </a:pPr>
            <a:r>
              <a:rPr lang="en-US" sz="1800" b="1" i="0" u="none" strike="noStrike" dirty="0">
                <a:solidFill>
                  <a:srgbClr val="000000"/>
                </a:solidFill>
                <a:effectLst/>
                <a:latin typeface="Calibri" panose="020F0502020204030204" pitchFamily="34" charset="0"/>
              </a:rPr>
              <a:t>Postsecondary education </a:t>
            </a:r>
            <a:r>
              <a:rPr lang="en-US" sz="1800" b="0" i="0" u="none" strike="noStrike" dirty="0">
                <a:solidFill>
                  <a:srgbClr val="000000"/>
                </a:solidFill>
                <a:effectLst/>
                <a:latin typeface="Calibri" panose="020F0502020204030204" pitchFamily="34" charset="0"/>
              </a:rPr>
              <a:t>= Any education past high school including two-year and four-year colleges, career tech centers, military, and apprenticeships</a:t>
            </a:r>
          </a:p>
          <a:p>
            <a:pPr marL="457200" lvl="0" indent="-346075" algn="l" rtl="0">
              <a:spcBef>
                <a:spcPts val="0"/>
              </a:spcBef>
              <a:spcAft>
                <a:spcPts val="0"/>
              </a:spcAft>
              <a:buSzPct val="100000"/>
              <a:buChar char="●"/>
            </a:pPr>
            <a:endParaRPr sz="1800" dirty="0"/>
          </a:p>
        </p:txBody>
      </p:sp>
      <p:sp>
        <p:nvSpPr>
          <p:cNvPr id="2" name="Google Shape;73;p16">
            <a:extLst>
              <a:ext uri="{FF2B5EF4-FFF2-40B4-BE49-F238E27FC236}">
                <a16:creationId xmlns:a16="http://schemas.microsoft.com/office/drawing/2014/main" id="{5FD86EEE-6E21-DDC5-4003-5A8D3B9BA1D2}"/>
              </a:ext>
            </a:extLst>
          </p:cNvPr>
          <p:cNvSpPr txBox="1">
            <a:spLocks/>
          </p:cNvSpPr>
          <p:nvPr/>
        </p:nvSpPr>
        <p:spPr>
          <a:xfrm>
            <a:off x="5137614" y="1017484"/>
            <a:ext cx="3967211" cy="37634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3pPr>
            <a:lvl4pPr marL="1828800" marR="0" lvl="3"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9pPr>
          </a:lstStyle>
          <a:p>
            <a:pPr indent="-346075" fontAlgn="auto">
              <a:buSzPct val="100000"/>
            </a:pPr>
            <a:r>
              <a:rPr lang="en-US" sz="1700" kern="0" dirty="0" err="1">
                <a:effectLst/>
              </a:rPr>
              <a:t>Colaboración</a:t>
            </a:r>
            <a:r>
              <a:rPr lang="en-US" sz="1700" kern="0" dirty="0">
                <a:effectLst/>
              </a:rPr>
              <a:t> entre </a:t>
            </a:r>
            <a:r>
              <a:rPr lang="en-US" sz="1700" kern="0" dirty="0" err="1">
                <a:effectLst/>
              </a:rPr>
              <a:t>el</a:t>
            </a:r>
            <a:r>
              <a:rPr lang="en-US" sz="1700" kern="0" dirty="0">
                <a:effectLst/>
              </a:rPr>
              <a:t> Centro K20 de la OU y 22 </a:t>
            </a:r>
            <a:r>
              <a:rPr lang="en-US" sz="1700" kern="0" dirty="0" err="1">
                <a:effectLst/>
              </a:rPr>
              <a:t>distritos</a:t>
            </a:r>
            <a:r>
              <a:rPr lang="en-US" sz="1700" kern="0" dirty="0">
                <a:effectLst/>
              </a:rPr>
              <a:t> </a:t>
            </a:r>
            <a:r>
              <a:rPr lang="en-US" sz="1700" kern="0" dirty="0" err="1">
                <a:effectLst/>
              </a:rPr>
              <a:t>escolares</a:t>
            </a:r>
            <a:r>
              <a:rPr lang="en-US" sz="1700" kern="0" dirty="0">
                <a:effectLst/>
              </a:rPr>
              <a:t> </a:t>
            </a:r>
            <a:r>
              <a:rPr lang="en-US" sz="1700" kern="0" dirty="0" err="1">
                <a:effectLst/>
              </a:rPr>
              <a:t>en</a:t>
            </a:r>
            <a:r>
              <a:rPr lang="en-US" sz="1700" kern="0" dirty="0">
                <a:effectLst/>
              </a:rPr>
              <a:t> Oklahoma</a:t>
            </a:r>
          </a:p>
          <a:p>
            <a:pPr indent="-346075" fontAlgn="auto">
              <a:buSzPct val="100000"/>
            </a:pPr>
            <a:r>
              <a:rPr lang="en-US" sz="1700" kern="0" dirty="0" err="1">
                <a:effectLst/>
              </a:rPr>
              <a:t>Ayuda</a:t>
            </a:r>
            <a:r>
              <a:rPr lang="en-US" sz="1700" kern="0" dirty="0">
                <a:effectLst/>
              </a:rPr>
              <a:t> a </a:t>
            </a:r>
            <a:r>
              <a:rPr lang="en-US" sz="1700" kern="0" dirty="0" err="1">
                <a:effectLst/>
              </a:rPr>
              <a:t>los</a:t>
            </a:r>
            <a:r>
              <a:rPr lang="en-US" sz="1700" kern="0" dirty="0">
                <a:effectLst/>
              </a:rPr>
              <a:t> </a:t>
            </a:r>
            <a:r>
              <a:rPr lang="en-US" sz="1700" kern="0" dirty="0" err="1">
                <a:effectLst/>
              </a:rPr>
              <a:t>estudiantes</a:t>
            </a:r>
            <a:r>
              <a:rPr lang="en-US" sz="1700" kern="0" dirty="0">
                <a:effectLst/>
              </a:rPr>
              <a:t> de las </a:t>
            </a:r>
            <a:r>
              <a:rPr lang="en-US" sz="1700" kern="0" dirty="0" err="1">
                <a:effectLst/>
              </a:rPr>
              <a:t>clases</a:t>
            </a:r>
            <a:r>
              <a:rPr lang="en-US" sz="1700" kern="0" dirty="0">
                <a:effectLst/>
              </a:rPr>
              <a:t> que se </a:t>
            </a:r>
            <a:r>
              <a:rPr lang="en-US" sz="1700" kern="0" dirty="0" err="1">
                <a:effectLst/>
              </a:rPr>
              <a:t>graduarán</a:t>
            </a:r>
            <a:r>
              <a:rPr lang="en-US" sz="1700" kern="0" dirty="0">
                <a:effectLst/>
              </a:rPr>
              <a:t> </a:t>
            </a:r>
            <a:r>
              <a:rPr lang="en-US" sz="1700" kern="0" dirty="0" err="1">
                <a:effectLst/>
              </a:rPr>
              <a:t>en</a:t>
            </a:r>
            <a:r>
              <a:rPr lang="en-US" sz="1700" kern="0" dirty="0">
                <a:effectLst/>
              </a:rPr>
              <a:t> 2029 y 2030 a </a:t>
            </a:r>
            <a:r>
              <a:rPr lang="en-US" sz="1700" kern="0" dirty="0" err="1">
                <a:effectLst/>
              </a:rPr>
              <a:t>prepararse</a:t>
            </a:r>
            <a:r>
              <a:rPr lang="en-US" sz="1700" kern="0" dirty="0">
                <a:effectLst/>
              </a:rPr>
              <a:t> para la </a:t>
            </a:r>
            <a:r>
              <a:rPr lang="en-US" sz="1700" kern="0" dirty="0" err="1">
                <a:effectLst/>
              </a:rPr>
              <a:t>educación</a:t>
            </a:r>
            <a:r>
              <a:rPr lang="en-US" sz="1700" kern="0" dirty="0">
                <a:effectLst/>
              </a:rPr>
              <a:t> </a:t>
            </a:r>
            <a:r>
              <a:rPr lang="en-US" sz="1700" kern="0" dirty="0" err="1">
                <a:effectLst/>
              </a:rPr>
              <a:t>postsecundaria</a:t>
            </a:r>
            <a:r>
              <a:rPr lang="en-US" sz="1700" kern="0" dirty="0">
                <a:effectLst/>
              </a:rPr>
              <a:t> (PSE)</a:t>
            </a:r>
          </a:p>
          <a:p>
            <a:pPr indent="-346075" fontAlgn="auto">
              <a:buSzPct val="100000"/>
            </a:pPr>
            <a:r>
              <a:rPr lang="en-US" sz="1700" b="1" kern="0" dirty="0" err="1">
                <a:solidFill>
                  <a:srgbClr val="000000"/>
                </a:solidFill>
                <a:effectLst/>
                <a:latin typeface="Calibri" panose="020F0502020204030204" pitchFamily="34" charset="0"/>
              </a:rPr>
              <a:t>Educación</a:t>
            </a:r>
            <a:r>
              <a:rPr lang="en-US" sz="1700" b="1" kern="0" dirty="0">
                <a:solidFill>
                  <a:srgbClr val="000000"/>
                </a:solidFill>
                <a:effectLst/>
                <a:latin typeface="Calibri" panose="020F0502020204030204" pitchFamily="34" charset="0"/>
              </a:rPr>
              <a:t> </a:t>
            </a:r>
            <a:r>
              <a:rPr lang="en-US" sz="1700" b="1" kern="0" dirty="0" err="1">
                <a:solidFill>
                  <a:srgbClr val="000000"/>
                </a:solidFill>
                <a:effectLst/>
                <a:latin typeface="Calibri" panose="020F0502020204030204" pitchFamily="34" charset="0"/>
              </a:rPr>
              <a:t>Postsecundaria</a:t>
            </a:r>
            <a:r>
              <a:rPr lang="en-US" sz="1700" b="1" kern="0" dirty="0">
                <a:solidFill>
                  <a:srgbClr val="000000"/>
                </a:solidFill>
                <a:effectLst/>
                <a:latin typeface="Calibri" panose="020F0502020204030204" pitchFamily="34" charset="0"/>
              </a:rPr>
              <a:t> </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Cualquier</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educación</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después</a:t>
            </a:r>
            <a:r>
              <a:rPr lang="en-US" sz="1700" kern="0" dirty="0">
                <a:solidFill>
                  <a:srgbClr val="000000"/>
                </a:solidFill>
                <a:effectLst/>
                <a:latin typeface="Calibri" panose="020F0502020204030204" pitchFamily="34" charset="0"/>
              </a:rPr>
              <a:t> de la </a:t>
            </a:r>
            <a:r>
              <a:rPr lang="en-US" sz="1700" kern="0" dirty="0" err="1">
                <a:solidFill>
                  <a:srgbClr val="000000"/>
                </a:solidFill>
                <a:effectLst/>
                <a:latin typeface="Calibri" panose="020F0502020204030204" pitchFamily="34" charset="0"/>
              </a:rPr>
              <a:t>preparatoria</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incluyendo</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universidades</a:t>
            </a:r>
            <a:r>
              <a:rPr lang="en-US" sz="1700" kern="0" dirty="0">
                <a:solidFill>
                  <a:srgbClr val="000000"/>
                </a:solidFill>
                <a:effectLst/>
                <a:latin typeface="Calibri" panose="020F0502020204030204" pitchFamily="34" charset="0"/>
              </a:rPr>
              <a:t> de dos y cuatro </a:t>
            </a:r>
            <a:r>
              <a:rPr lang="en-US" sz="1700" kern="0" dirty="0" err="1">
                <a:solidFill>
                  <a:srgbClr val="000000"/>
                </a:solidFill>
                <a:effectLst/>
                <a:latin typeface="Calibri" panose="020F0502020204030204" pitchFamily="34" charset="0"/>
              </a:rPr>
              <a:t>años</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centros</a:t>
            </a:r>
            <a:r>
              <a:rPr lang="en-US" sz="1700" kern="0" dirty="0">
                <a:solidFill>
                  <a:srgbClr val="000000"/>
                </a:solidFill>
                <a:effectLst/>
                <a:latin typeface="Calibri" panose="020F0502020204030204" pitchFamily="34" charset="0"/>
              </a:rPr>
              <a:t> de </a:t>
            </a:r>
            <a:r>
              <a:rPr lang="en-US" sz="1700" kern="0" dirty="0" err="1">
                <a:solidFill>
                  <a:srgbClr val="000000"/>
                </a:solidFill>
                <a:effectLst/>
                <a:latin typeface="Calibri" panose="020F0502020204030204" pitchFamily="34" charset="0"/>
              </a:rPr>
              <a:t>carreras</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técnicas</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el</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ejército</a:t>
            </a:r>
            <a:r>
              <a:rPr lang="en-US" sz="1700" kern="0" dirty="0">
                <a:solidFill>
                  <a:srgbClr val="000000"/>
                </a:solidFill>
                <a:effectLst/>
                <a:latin typeface="Calibri" panose="020F0502020204030204" pitchFamily="34" charset="0"/>
              </a:rPr>
              <a:t> y </a:t>
            </a:r>
            <a:r>
              <a:rPr lang="en-US" sz="1700" kern="0" dirty="0" err="1">
                <a:solidFill>
                  <a:srgbClr val="000000"/>
                </a:solidFill>
                <a:effectLst/>
                <a:latin typeface="Calibri" panose="020F0502020204030204" pitchFamily="34" charset="0"/>
              </a:rPr>
              <a:t>aprendizajes</a:t>
            </a:r>
            <a:endParaRPr lang="en-US" sz="1700" kern="0" dirty="0">
              <a:effectLst/>
            </a:endParaRPr>
          </a:p>
        </p:txBody>
      </p:sp>
    </p:spTree>
    <p:extLst>
      <p:ext uri="{BB962C8B-B14F-4D97-AF65-F5344CB8AC3E}">
        <p14:creationId xmlns:p14="http://schemas.microsoft.com/office/powerpoint/2010/main" val="135506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457200" y="73591"/>
            <a:ext cx="8229600" cy="8574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Clr>
                <a:srgbClr val="5C8C30"/>
              </a:buClr>
              <a:buSzPct val="128571"/>
              <a:buFont typeface="Calibri"/>
              <a:buNone/>
            </a:pPr>
            <a:r>
              <a:rPr lang="en" dirty="0"/>
              <a:t>GEAR UP Model: </a:t>
            </a:r>
            <a:br>
              <a:rPr lang="en" sz="2100" dirty="0"/>
            </a:br>
            <a:r>
              <a:rPr lang="en" sz="2100" b="1" i="1" dirty="0"/>
              <a:t>G</a:t>
            </a:r>
            <a:r>
              <a:rPr lang="en" sz="2100" i="1" dirty="0">
                <a:solidFill>
                  <a:schemeClr val="dk1"/>
                </a:solidFill>
              </a:rPr>
              <a:t>aining</a:t>
            </a:r>
            <a:r>
              <a:rPr lang="en" sz="2100" i="1" dirty="0"/>
              <a:t> </a:t>
            </a:r>
            <a:r>
              <a:rPr lang="en" sz="2100" b="1" i="1" dirty="0"/>
              <a:t>E</a:t>
            </a:r>
            <a:r>
              <a:rPr lang="en" sz="2100" i="1" dirty="0">
                <a:solidFill>
                  <a:schemeClr val="dk1"/>
                </a:solidFill>
              </a:rPr>
              <a:t>arly</a:t>
            </a:r>
            <a:r>
              <a:rPr lang="en" sz="2100" i="1" dirty="0"/>
              <a:t> </a:t>
            </a:r>
            <a:r>
              <a:rPr lang="en" sz="2100" b="1" i="1" dirty="0"/>
              <a:t>A</a:t>
            </a:r>
            <a:r>
              <a:rPr lang="en" sz="2100" i="1" dirty="0">
                <a:solidFill>
                  <a:schemeClr val="dk1"/>
                </a:solidFill>
              </a:rPr>
              <a:t>wareness</a:t>
            </a:r>
            <a:r>
              <a:rPr lang="en" sz="2100" i="1" dirty="0"/>
              <a:t> </a:t>
            </a:r>
            <a:r>
              <a:rPr lang="en" sz="2100" i="1" dirty="0">
                <a:solidFill>
                  <a:schemeClr val="dk1"/>
                </a:solidFill>
              </a:rPr>
              <a:t>and</a:t>
            </a:r>
            <a:r>
              <a:rPr lang="en" sz="2100" i="1" dirty="0"/>
              <a:t> </a:t>
            </a:r>
            <a:r>
              <a:rPr lang="en" sz="2100" b="1" i="1" dirty="0"/>
              <a:t>R</a:t>
            </a:r>
            <a:r>
              <a:rPr lang="en" sz="2100" i="1" dirty="0">
                <a:solidFill>
                  <a:schemeClr val="dk1"/>
                </a:solidFill>
              </a:rPr>
              <a:t>eadiness for </a:t>
            </a:r>
            <a:r>
              <a:rPr lang="en" sz="2100" b="1" i="1" dirty="0"/>
              <a:t>U</a:t>
            </a:r>
            <a:r>
              <a:rPr lang="en" sz="2100" i="1" dirty="0">
                <a:solidFill>
                  <a:schemeClr val="dk1"/>
                </a:solidFill>
              </a:rPr>
              <a:t>ndergraduate</a:t>
            </a:r>
            <a:r>
              <a:rPr lang="en" sz="2100" i="1" dirty="0"/>
              <a:t> </a:t>
            </a:r>
            <a:r>
              <a:rPr lang="en" sz="2100" b="1" i="1" dirty="0"/>
              <a:t>P</a:t>
            </a:r>
            <a:r>
              <a:rPr lang="en" sz="2100" i="1" dirty="0">
                <a:solidFill>
                  <a:schemeClr val="dk1"/>
                </a:solidFill>
              </a:rPr>
              <a:t>rograms</a:t>
            </a:r>
            <a:endParaRPr sz="2100" i="1" dirty="0">
              <a:solidFill>
                <a:schemeClr val="dk1"/>
              </a:solidFill>
            </a:endParaRPr>
          </a:p>
          <a:p>
            <a:pPr marL="0" lvl="0" indent="0" algn="l" rtl="0">
              <a:lnSpc>
                <a:spcPct val="90000"/>
              </a:lnSpc>
              <a:spcBef>
                <a:spcPts val="0"/>
              </a:spcBef>
              <a:spcAft>
                <a:spcPts val="0"/>
              </a:spcAft>
              <a:buClr>
                <a:srgbClr val="5C8C30"/>
              </a:buClr>
              <a:buSzPct val="128571"/>
              <a:buFont typeface="Calibri"/>
              <a:buNone/>
            </a:pPr>
            <a:r>
              <a:rPr lang="en-US" sz="2100" i="1" dirty="0" err="1">
                <a:solidFill>
                  <a:schemeClr val="dk1"/>
                </a:solidFill>
              </a:rPr>
              <a:t>Concienciación</a:t>
            </a:r>
            <a:r>
              <a:rPr lang="en-US" sz="2100" i="1" dirty="0">
                <a:solidFill>
                  <a:schemeClr val="dk1"/>
                </a:solidFill>
              </a:rPr>
              <a:t> y </a:t>
            </a:r>
            <a:r>
              <a:rPr lang="en-US" sz="2100" i="1" dirty="0" err="1">
                <a:solidFill>
                  <a:schemeClr val="dk1"/>
                </a:solidFill>
              </a:rPr>
              <a:t>Preparación</a:t>
            </a:r>
            <a:r>
              <a:rPr lang="en-US" sz="2100" i="1" dirty="0">
                <a:solidFill>
                  <a:schemeClr val="dk1"/>
                </a:solidFill>
              </a:rPr>
              <a:t>  </a:t>
            </a:r>
            <a:r>
              <a:rPr lang="en-US" sz="2100" i="1" dirty="0" err="1">
                <a:solidFill>
                  <a:schemeClr val="dk1"/>
                </a:solidFill>
              </a:rPr>
              <a:t>Temprana</a:t>
            </a:r>
            <a:r>
              <a:rPr lang="en-US" sz="2100" i="1" dirty="0">
                <a:solidFill>
                  <a:schemeClr val="dk1"/>
                </a:solidFill>
              </a:rPr>
              <a:t> para </a:t>
            </a:r>
            <a:r>
              <a:rPr lang="en-US" sz="2100" i="1" dirty="0" err="1">
                <a:solidFill>
                  <a:schemeClr val="dk1"/>
                </a:solidFill>
              </a:rPr>
              <a:t>Programas</a:t>
            </a:r>
            <a:r>
              <a:rPr lang="en-US" sz="2100" i="1" dirty="0">
                <a:solidFill>
                  <a:schemeClr val="dk1"/>
                </a:solidFill>
              </a:rPr>
              <a:t> </a:t>
            </a:r>
            <a:r>
              <a:rPr lang="en-US" sz="2100" i="1" dirty="0" err="1">
                <a:solidFill>
                  <a:schemeClr val="dk1"/>
                </a:solidFill>
              </a:rPr>
              <a:t>Universitarios</a:t>
            </a:r>
            <a:endParaRPr sz="2100" i="1" dirty="0">
              <a:solidFill>
                <a:schemeClr val="dk1"/>
              </a:solidFill>
            </a:endParaRPr>
          </a:p>
        </p:txBody>
      </p:sp>
      <p:pic>
        <p:nvPicPr>
          <p:cNvPr id="81" name="Google Shape;81;p17" descr="A diagram of a school&#10;&#10;Description automatically generated"/>
          <p:cNvPicPr preferRelativeResize="0"/>
          <p:nvPr/>
        </p:nvPicPr>
        <p:blipFill rotWithShape="1">
          <a:blip r:embed="rId3">
            <a:alphaModFix/>
          </a:blip>
          <a:srcRect/>
          <a:stretch/>
        </p:blipFill>
        <p:spPr>
          <a:xfrm>
            <a:off x="-444651" y="1129139"/>
            <a:ext cx="10033304" cy="3710230"/>
          </a:xfrm>
          <a:prstGeom prst="rect">
            <a:avLst/>
          </a:prstGeom>
          <a:noFill/>
          <a:ln>
            <a:noFill/>
          </a:ln>
        </p:spPr>
      </p:pic>
    </p:spTree>
    <p:extLst>
      <p:ext uri="{BB962C8B-B14F-4D97-AF65-F5344CB8AC3E}">
        <p14:creationId xmlns:p14="http://schemas.microsoft.com/office/powerpoint/2010/main" val="1716331323"/>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K20 PD">
  <a:themeElements>
    <a:clrScheme name="Custom 14">
      <a:dk1>
        <a:srgbClr val="2E2E2E"/>
      </a:dk1>
      <a:lt1>
        <a:srgbClr val="FFFFFF"/>
      </a:lt1>
      <a:dk2>
        <a:srgbClr val="2E2E2E"/>
      </a:dk2>
      <a:lt2>
        <a:srgbClr val="848F8F"/>
      </a:lt2>
      <a:accent1>
        <a:srgbClr val="910D28"/>
      </a:accent1>
      <a:accent2>
        <a:srgbClr val="3E5C61"/>
      </a:accent2>
      <a:accent3>
        <a:srgbClr val="BED7D3"/>
      </a:accent3>
      <a:accent4>
        <a:srgbClr val="85592C"/>
      </a:accent4>
      <a:accent5>
        <a:srgbClr val="C1C1C1"/>
      </a:accent5>
      <a:accent6>
        <a:srgbClr val="5E050D"/>
      </a:accent6>
      <a:hlink>
        <a:srgbClr val="289CC7"/>
      </a:hlink>
      <a:folHlink>
        <a:srgbClr val="6D8F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K20 PD">
  <a:themeElements>
    <a:clrScheme name="Custom 14">
      <a:dk1>
        <a:srgbClr val="2E2E2E"/>
      </a:dk1>
      <a:lt1>
        <a:srgbClr val="FFFFFF"/>
      </a:lt1>
      <a:dk2>
        <a:srgbClr val="2E2E2E"/>
      </a:dk2>
      <a:lt2>
        <a:srgbClr val="848F8F"/>
      </a:lt2>
      <a:accent1>
        <a:srgbClr val="910D28"/>
      </a:accent1>
      <a:accent2>
        <a:srgbClr val="3E5C61"/>
      </a:accent2>
      <a:accent3>
        <a:srgbClr val="BED7D3"/>
      </a:accent3>
      <a:accent4>
        <a:srgbClr val="85592C"/>
      </a:accent4>
      <a:accent5>
        <a:srgbClr val="C1C1C1"/>
      </a:accent5>
      <a:accent6>
        <a:srgbClr val="5E050D"/>
      </a:accent6>
      <a:hlink>
        <a:srgbClr val="289CC7"/>
      </a:hlink>
      <a:folHlink>
        <a:srgbClr val="6D8F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K20 PD">
  <a:themeElements>
    <a:clrScheme name="Custom 14">
      <a:dk1>
        <a:srgbClr val="2E2E2E"/>
      </a:dk1>
      <a:lt1>
        <a:sysClr val="window" lastClr="FFFFFF"/>
      </a:lt1>
      <a:dk2>
        <a:srgbClr val="2E2E2E"/>
      </a:dk2>
      <a:lt2>
        <a:srgbClr val="848F8F"/>
      </a:lt2>
      <a:accent1>
        <a:srgbClr val="910D28"/>
      </a:accent1>
      <a:accent2>
        <a:srgbClr val="3E5C61"/>
      </a:accent2>
      <a:accent3>
        <a:srgbClr val="BED7D3"/>
      </a:accent3>
      <a:accent4>
        <a:srgbClr val="85592C"/>
      </a:accent4>
      <a:accent5>
        <a:srgbClr val="C1C1C1"/>
      </a:accent5>
      <a:accent6>
        <a:srgbClr val="5E050D"/>
      </a:accent6>
      <a:hlink>
        <a:srgbClr val="289CC7"/>
      </a:hlink>
      <a:folHlink>
        <a:srgbClr val="6D8F9B"/>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K20 PD" id="{C1D5037F-F599-FF42-BB61-5526DE484013}" vid="{71454E28-2CA8-2343-BA2F-DC617D87EF6A}"/>
    </a:ext>
  </a:extLst>
</a:theme>
</file>

<file path=ppt/theme/theme8.xml><?xml version="1.0" encoding="utf-8"?>
<a:theme xmlns:a="http://schemas.openxmlformats.org/drawingml/2006/main" name="LIF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IFE" id="{86B79F4F-73B3-8447-B158-BABE8CC5A7F8}" vid="{B861E4BF-48D9-7448-86CE-1717D48E6EE0}"/>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FAMILY_FEUD_ECOSYSTEMS</Template>
  <TotalTime>4158</TotalTime>
  <Words>870</Words>
  <Application>Microsoft Office PowerPoint</Application>
  <PresentationFormat>On-screen Show (16:9)</PresentationFormat>
  <Paragraphs>98</Paragraphs>
  <Slides>14</Slides>
  <Notes>13</Notes>
  <HiddenSlides>1</HiddenSlides>
  <MMClips>2</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14</vt:i4>
      </vt:variant>
    </vt:vector>
  </HeadingPairs>
  <TitlesOfParts>
    <vt:vector size="32" baseType="lpstr">
      <vt:lpstr>Wingdings 2</vt:lpstr>
      <vt:lpstr>Noto Sans Symbols</vt:lpstr>
      <vt:lpstr>Merriweather Sans</vt:lpstr>
      <vt:lpstr>Constantia</vt:lpstr>
      <vt:lpstr>Tahoma</vt:lpstr>
      <vt:lpstr>Calibri</vt:lpstr>
      <vt:lpstr>Georgia</vt:lpstr>
      <vt:lpstr>Lucida Grande</vt:lpstr>
      <vt:lpstr>Arial</vt:lpstr>
      <vt:lpstr>Arial Black</vt:lpstr>
      <vt:lpstr>K20 PD</vt:lpstr>
      <vt:lpstr>Family Feud Master</vt:lpstr>
      <vt:lpstr>2_Family Feud Master</vt:lpstr>
      <vt:lpstr>1_Family Feud Master</vt:lpstr>
      <vt:lpstr>3_Family Feud Master</vt:lpstr>
      <vt:lpstr>1_K20 PD</vt:lpstr>
      <vt:lpstr>2_K20 PD</vt:lpstr>
      <vt:lpstr>LIFE</vt:lpstr>
      <vt:lpstr>PowerPoint Presentation</vt:lpstr>
      <vt:lpstr>Lotería Instructions</vt:lpstr>
      <vt:lpstr>PowerPoint Presentation</vt:lpstr>
      <vt:lpstr>PowerPoint Presentation</vt:lpstr>
      <vt:lpstr>PowerPoint Presentation</vt:lpstr>
      <vt:lpstr>College Benefits  to Students Beneficios Universitarios para Estudiantes</vt:lpstr>
      <vt:lpstr>GEAR UP for LIFE Family Overview</vt:lpstr>
      <vt:lpstr>What is GEAR UP?</vt:lpstr>
      <vt:lpstr>GEAR UP Model:  Gaining Early Awareness and Readiness for Undergraduate Programs Concienciación y Preparación  Temprana para Programas Universitarios</vt:lpstr>
      <vt:lpstr>GEAR UP Goals</vt:lpstr>
      <vt:lpstr>Activities Offered by GEAR UP</vt:lpstr>
      <vt:lpstr>PowerPoint Presentation</vt:lpstr>
      <vt:lpstr>PowerPoint Presentation</vt:lpstr>
      <vt:lpstr>I Used To Think…But Now I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Kendrick, Natalie M.</cp:lastModifiedBy>
  <cp:revision>13</cp:revision>
  <dcterms:modified xsi:type="dcterms:W3CDTF">2026-04-06T20:25:51Z</dcterms:modified>
</cp:coreProperties>
</file>