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60" r:id="rId7"/>
    <p:sldId id="266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lia Thurman" initials="DT" lastIdx="1" clrIdx="0">
    <p:extLst>
      <p:ext uri="{19B8F6BF-5375-455C-9EA6-DF929625EA0E}">
        <p15:presenceInfo xmlns:p15="http://schemas.microsoft.com/office/powerpoint/2012/main" userId="Delia Thurm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B910B0-65D3-40E5-B66A-3AAD110757AD}" v="16" dt="2021-03-30T14:40:25.2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7" autoAdjust="0"/>
    <p:restoredTop sz="89165" autoAdjust="0"/>
  </p:normalViewPr>
  <p:slideViewPr>
    <p:cSldViewPr snapToGrid="0">
      <p:cViewPr varScale="1">
        <p:scale>
          <a:sx n="80" d="100"/>
          <a:sy n="80" d="100"/>
        </p:scale>
        <p:origin x="120" y="15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ylor Thurston" userId="10285e41d43c4120" providerId="LiveId" clId="{8CB910B0-65D3-40E5-B66A-3AAD110757AD}"/>
    <pc:docChg chg="undo custSel addSld delSld modSld">
      <pc:chgData name="Taylor Thurston" userId="10285e41d43c4120" providerId="LiveId" clId="{8CB910B0-65D3-40E5-B66A-3AAD110757AD}" dt="2021-03-30T14:40:28.104" v="643" actId="20577"/>
      <pc:docMkLst>
        <pc:docMk/>
      </pc:docMkLst>
      <pc:sldChg chg="modSp mod">
        <pc:chgData name="Taylor Thurston" userId="10285e41d43c4120" providerId="LiveId" clId="{8CB910B0-65D3-40E5-B66A-3AAD110757AD}" dt="2021-03-30T13:54:01.504" v="32" actId="14100"/>
        <pc:sldMkLst>
          <pc:docMk/>
          <pc:sldMk cId="298422537" sldId="257"/>
        </pc:sldMkLst>
        <pc:spChg chg="mod">
          <ac:chgData name="Taylor Thurston" userId="10285e41d43c4120" providerId="LiveId" clId="{8CB910B0-65D3-40E5-B66A-3AAD110757AD}" dt="2021-03-29T21:01:28.370" v="14" actId="20577"/>
          <ac:spMkLst>
            <pc:docMk/>
            <pc:sldMk cId="298422537" sldId="257"/>
            <ac:spMk id="3" creationId="{AA3094CA-B9CA-4661-A6A1-5BB7DF3EBBBB}"/>
          </ac:spMkLst>
        </pc:spChg>
        <pc:spChg chg="mod">
          <ac:chgData name="Taylor Thurston" userId="10285e41d43c4120" providerId="LiveId" clId="{8CB910B0-65D3-40E5-B66A-3AAD110757AD}" dt="2021-03-30T13:54:01.504" v="32" actId="14100"/>
          <ac:spMkLst>
            <pc:docMk/>
            <pc:sldMk cId="298422537" sldId="257"/>
            <ac:spMk id="12" creationId="{49D1AD3B-62F3-4442-AF1E-7766143E5AA1}"/>
          </ac:spMkLst>
        </pc:spChg>
      </pc:sldChg>
      <pc:sldChg chg="modSp mod">
        <pc:chgData name="Taylor Thurston" userId="10285e41d43c4120" providerId="LiveId" clId="{8CB910B0-65D3-40E5-B66A-3AAD110757AD}" dt="2021-03-30T14:38:13.656" v="573" actId="122"/>
        <pc:sldMkLst>
          <pc:docMk/>
          <pc:sldMk cId="1262617314" sldId="258"/>
        </pc:sldMkLst>
        <pc:spChg chg="mod">
          <ac:chgData name="Taylor Thurston" userId="10285e41d43c4120" providerId="LiveId" clId="{8CB910B0-65D3-40E5-B66A-3AAD110757AD}" dt="2021-03-30T13:54:15.684" v="34" actId="20577"/>
          <ac:spMkLst>
            <pc:docMk/>
            <pc:sldMk cId="1262617314" sldId="258"/>
            <ac:spMk id="2" creationId="{7B1BAD4C-0078-4BBE-B1DC-A3374130329D}"/>
          </ac:spMkLst>
        </pc:spChg>
        <pc:spChg chg="mod">
          <ac:chgData name="Taylor Thurston" userId="10285e41d43c4120" providerId="LiveId" clId="{8CB910B0-65D3-40E5-B66A-3AAD110757AD}" dt="2021-03-30T14:23:06.570" v="483" actId="108"/>
          <ac:spMkLst>
            <pc:docMk/>
            <pc:sldMk cId="1262617314" sldId="258"/>
            <ac:spMk id="3" creationId="{1917B60C-2A56-4229-80D6-0221CEDE2D7E}"/>
          </ac:spMkLst>
        </pc:spChg>
        <pc:spChg chg="mod">
          <ac:chgData name="Taylor Thurston" userId="10285e41d43c4120" providerId="LiveId" clId="{8CB910B0-65D3-40E5-B66A-3AAD110757AD}" dt="2021-03-30T14:38:13.656" v="573" actId="122"/>
          <ac:spMkLst>
            <pc:docMk/>
            <pc:sldMk cId="1262617314" sldId="258"/>
            <ac:spMk id="11" creationId="{15CF7FB9-6425-45FF-980F-3EEFEFE564F6}"/>
          </ac:spMkLst>
        </pc:spChg>
      </pc:sldChg>
      <pc:sldChg chg="addSp delSp modSp del mod">
        <pc:chgData name="Taylor Thurston" userId="10285e41d43c4120" providerId="LiveId" clId="{8CB910B0-65D3-40E5-B66A-3AAD110757AD}" dt="2021-03-30T14:31:01.628" v="570" actId="47"/>
        <pc:sldMkLst>
          <pc:docMk/>
          <pc:sldMk cId="2229683403" sldId="259"/>
        </pc:sldMkLst>
        <pc:spChg chg="del">
          <ac:chgData name="Taylor Thurston" userId="10285e41d43c4120" providerId="LiveId" clId="{8CB910B0-65D3-40E5-B66A-3AAD110757AD}" dt="2021-03-30T13:54:22.390" v="35" actId="478"/>
          <ac:spMkLst>
            <pc:docMk/>
            <pc:sldMk cId="2229683403" sldId="259"/>
            <ac:spMk id="2" creationId="{C888A878-C0FC-4BE6-A43A-4DFF2506B159}"/>
          </ac:spMkLst>
        </pc:spChg>
        <pc:spChg chg="mod">
          <ac:chgData name="Taylor Thurston" userId="10285e41d43c4120" providerId="LiveId" clId="{8CB910B0-65D3-40E5-B66A-3AAD110757AD}" dt="2021-03-30T14:22:25.547" v="481" actId="14100"/>
          <ac:spMkLst>
            <pc:docMk/>
            <pc:sldMk cId="2229683403" sldId="259"/>
            <ac:spMk id="3" creationId="{AB65F888-BC2F-4C79-A534-D2386F26D1D7}"/>
          </ac:spMkLst>
        </pc:spChg>
        <pc:spChg chg="add del mod">
          <ac:chgData name="Taylor Thurston" userId="10285e41d43c4120" providerId="LiveId" clId="{8CB910B0-65D3-40E5-B66A-3AAD110757AD}" dt="2021-03-30T13:54:25.139" v="37" actId="478"/>
          <ac:spMkLst>
            <pc:docMk/>
            <pc:sldMk cId="2229683403" sldId="259"/>
            <ac:spMk id="5" creationId="{1B78944F-C12F-4F94-8298-73FB8AABB7B7}"/>
          </ac:spMkLst>
        </pc:spChg>
        <pc:spChg chg="add del mod">
          <ac:chgData name="Taylor Thurston" userId="10285e41d43c4120" providerId="LiveId" clId="{8CB910B0-65D3-40E5-B66A-3AAD110757AD}" dt="2021-03-30T14:01:45.146" v="69" actId="478"/>
          <ac:spMkLst>
            <pc:docMk/>
            <pc:sldMk cId="2229683403" sldId="259"/>
            <ac:spMk id="12" creationId="{1D1009EE-D748-42D8-A710-965B7A15BD40}"/>
          </ac:spMkLst>
        </pc:spChg>
        <pc:spChg chg="add mod">
          <ac:chgData name="Taylor Thurston" userId="10285e41d43c4120" providerId="LiveId" clId="{8CB910B0-65D3-40E5-B66A-3AAD110757AD}" dt="2021-03-30T14:01:45.464" v="70"/>
          <ac:spMkLst>
            <pc:docMk/>
            <pc:sldMk cId="2229683403" sldId="259"/>
            <ac:spMk id="13" creationId="{1C2ABF52-4C4D-40F7-BD34-9334B2B78961}"/>
          </ac:spMkLst>
        </pc:spChg>
      </pc:sldChg>
      <pc:sldChg chg="addSp delSp modSp mod">
        <pc:chgData name="Taylor Thurston" userId="10285e41d43c4120" providerId="LiveId" clId="{8CB910B0-65D3-40E5-B66A-3AAD110757AD}" dt="2021-03-30T14:38:44.519" v="585" actId="20577"/>
        <pc:sldMkLst>
          <pc:docMk/>
          <pc:sldMk cId="1646793175" sldId="260"/>
        </pc:sldMkLst>
        <pc:spChg chg="del">
          <ac:chgData name="Taylor Thurston" userId="10285e41d43c4120" providerId="LiveId" clId="{8CB910B0-65D3-40E5-B66A-3AAD110757AD}" dt="2021-03-30T13:54:28.740" v="38" actId="478"/>
          <ac:spMkLst>
            <pc:docMk/>
            <pc:sldMk cId="1646793175" sldId="260"/>
            <ac:spMk id="2" creationId="{C888A878-C0FC-4BE6-A43A-4DFF2506B159}"/>
          </ac:spMkLst>
        </pc:spChg>
        <pc:spChg chg="mod">
          <ac:chgData name="Taylor Thurston" userId="10285e41d43c4120" providerId="LiveId" clId="{8CB910B0-65D3-40E5-B66A-3AAD110757AD}" dt="2021-03-30T14:30:40.847" v="561" actId="20577"/>
          <ac:spMkLst>
            <pc:docMk/>
            <pc:sldMk cId="1646793175" sldId="260"/>
            <ac:spMk id="3" creationId="{AB65F888-BC2F-4C79-A534-D2386F26D1D7}"/>
          </ac:spMkLst>
        </pc:spChg>
        <pc:spChg chg="add del mod">
          <ac:chgData name="Taylor Thurston" userId="10285e41d43c4120" providerId="LiveId" clId="{8CB910B0-65D3-40E5-B66A-3AAD110757AD}" dt="2021-03-30T13:54:30.005" v="39" actId="478"/>
          <ac:spMkLst>
            <pc:docMk/>
            <pc:sldMk cId="1646793175" sldId="260"/>
            <ac:spMk id="5" creationId="{443A2EF2-0FEB-47A0-8504-8A2D03E2C819}"/>
          </ac:spMkLst>
        </pc:spChg>
        <pc:spChg chg="del">
          <ac:chgData name="Taylor Thurston" userId="10285e41d43c4120" providerId="LiveId" clId="{8CB910B0-65D3-40E5-B66A-3AAD110757AD}" dt="2021-03-29T21:01:08.812" v="9" actId="478"/>
          <ac:spMkLst>
            <pc:docMk/>
            <pc:sldMk cId="1646793175" sldId="260"/>
            <ac:spMk id="11" creationId="{E8D6AA61-840C-441B-80DF-368130243ED3}"/>
          </ac:spMkLst>
        </pc:spChg>
        <pc:spChg chg="add del mod">
          <ac:chgData name="Taylor Thurston" userId="10285e41d43c4120" providerId="LiveId" clId="{8CB910B0-65D3-40E5-B66A-3AAD110757AD}" dt="2021-03-30T14:38:41.753" v="576" actId="478"/>
          <ac:spMkLst>
            <pc:docMk/>
            <pc:sldMk cId="1646793175" sldId="260"/>
            <ac:spMk id="12" creationId="{BCE85F9D-3995-4D37-9641-EDD71AC2B8CD}"/>
          </ac:spMkLst>
        </pc:spChg>
        <pc:spChg chg="add mod">
          <ac:chgData name="Taylor Thurston" userId="10285e41d43c4120" providerId="LiveId" clId="{8CB910B0-65D3-40E5-B66A-3AAD110757AD}" dt="2021-03-30T13:54:30.254" v="40"/>
          <ac:spMkLst>
            <pc:docMk/>
            <pc:sldMk cId="1646793175" sldId="260"/>
            <ac:spMk id="13" creationId="{92767084-B27D-479D-B869-F3D3BF56FD6C}"/>
          </ac:spMkLst>
        </pc:spChg>
        <pc:spChg chg="add mod">
          <ac:chgData name="Taylor Thurston" userId="10285e41d43c4120" providerId="LiveId" clId="{8CB910B0-65D3-40E5-B66A-3AAD110757AD}" dt="2021-03-30T14:38:44.519" v="585" actId="20577"/>
          <ac:spMkLst>
            <pc:docMk/>
            <pc:sldMk cId="1646793175" sldId="260"/>
            <ac:spMk id="14" creationId="{C836062C-5CB4-4BE0-A579-682D4806BB29}"/>
          </ac:spMkLst>
        </pc:spChg>
      </pc:sldChg>
      <pc:sldChg chg="addSp delSp modSp mod">
        <pc:chgData name="Taylor Thurston" userId="10285e41d43c4120" providerId="LiveId" clId="{8CB910B0-65D3-40E5-B66A-3AAD110757AD}" dt="2021-03-30T14:39:08.632" v="599"/>
        <pc:sldMkLst>
          <pc:docMk/>
          <pc:sldMk cId="3977282282" sldId="261"/>
        </pc:sldMkLst>
        <pc:spChg chg="del">
          <ac:chgData name="Taylor Thurston" userId="10285e41d43c4120" providerId="LiveId" clId="{8CB910B0-65D3-40E5-B66A-3AAD110757AD}" dt="2021-03-30T13:54:33.167" v="41" actId="478"/>
          <ac:spMkLst>
            <pc:docMk/>
            <pc:sldMk cId="3977282282" sldId="261"/>
            <ac:spMk id="2" creationId="{C888A878-C0FC-4BE6-A43A-4DFF2506B159}"/>
          </ac:spMkLst>
        </pc:spChg>
        <pc:spChg chg="mod">
          <ac:chgData name="Taylor Thurston" userId="10285e41d43c4120" providerId="LiveId" clId="{8CB910B0-65D3-40E5-B66A-3AAD110757AD}" dt="2021-03-30T14:23:27.966" v="484" actId="14100"/>
          <ac:spMkLst>
            <pc:docMk/>
            <pc:sldMk cId="3977282282" sldId="261"/>
            <ac:spMk id="3" creationId="{AB65F888-BC2F-4C79-A534-D2386F26D1D7}"/>
          </ac:spMkLst>
        </pc:spChg>
        <pc:spChg chg="add del mod">
          <ac:chgData name="Taylor Thurston" userId="10285e41d43c4120" providerId="LiveId" clId="{8CB910B0-65D3-40E5-B66A-3AAD110757AD}" dt="2021-03-30T13:54:34.334" v="42" actId="478"/>
          <ac:spMkLst>
            <pc:docMk/>
            <pc:sldMk cId="3977282282" sldId="261"/>
            <ac:spMk id="5" creationId="{62B091D0-F7B0-4130-B0D7-BEBEC7362520}"/>
          </ac:spMkLst>
        </pc:spChg>
        <pc:spChg chg="del">
          <ac:chgData name="Taylor Thurston" userId="10285e41d43c4120" providerId="LiveId" clId="{8CB910B0-65D3-40E5-B66A-3AAD110757AD}" dt="2021-03-30T14:39:08.255" v="598" actId="478"/>
          <ac:spMkLst>
            <pc:docMk/>
            <pc:sldMk cId="3977282282" sldId="261"/>
            <ac:spMk id="11" creationId="{5FF787BD-EB86-4B99-99C0-B2A57C86D429}"/>
          </ac:spMkLst>
        </pc:spChg>
        <pc:spChg chg="add mod">
          <ac:chgData name="Taylor Thurston" userId="10285e41d43c4120" providerId="LiveId" clId="{8CB910B0-65D3-40E5-B66A-3AAD110757AD}" dt="2021-03-30T13:54:34.631" v="43"/>
          <ac:spMkLst>
            <pc:docMk/>
            <pc:sldMk cId="3977282282" sldId="261"/>
            <ac:spMk id="12" creationId="{B278B5E1-F990-4FC9-B65E-90FF409A3DCF}"/>
          </ac:spMkLst>
        </pc:spChg>
        <pc:spChg chg="add mod">
          <ac:chgData name="Taylor Thurston" userId="10285e41d43c4120" providerId="LiveId" clId="{8CB910B0-65D3-40E5-B66A-3AAD110757AD}" dt="2021-03-30T14:39:08.632" v="599"/>
          <ac:spMkLst>
            <pc:docMk/>
            <pc:sldMk cId="3977282282" sldId="261"/>
            <ac:spMk id="13" creationId="{FC435278-9574-4F0B-8687-6A77DDBC0C25}"/>
          </ac:spMkLst>
        </pc:spChg>
      </pc:sldChg>
      <pc:sldChg chg="addSp delSp modSp mod">
        <pc:chgData name="Taylor Thurston" userId="10285e41d43c4120" providerId="LiveId" clId="{8CB910B0-65D3-40E5-B66A-3AAD110757AD}" dt="2021-03-30T14:23:32.843" v="485" actId="14100"/>
        <pc:sldMkLst>
          <pc:docMk/>
          <pc:sldMk cId="4278228281" sldId="262"/>
        </pc:sldMkLst>
        <pc:spChg chg="del">
          <ac:chgData name="Taylor Thurston" userId="10285e41d43c4120" providerId="LiveId" clId="{8CB910B0-65D3-40E5-B66A-3AAD110757AD}" dt="2021-03-30T13:54:37.476" v="44" actId="478"/>
          <ac:spMkLst>
            <pc:docMk/>
            <pc:sldMk cId="4278228281" sldId="262"/>
            <ac:spMk id="2" creationId="{C888A878-C0FC-4BE6-A43A-4DFF2506B159}"/>
          </ac:spMkLst>
        </pc:spChg>
        <pc:spChg chg="mod">
          <ac:chgData name="Taylor Thurston" userId="10285e41d43c4120" providerId="LiveId" clId="{8CB910B0-65D3-40E5-B66A-3AAD110757AD}" dt="2021-03-30T14:23:32.843" v="485" actId="14100"/>
          <ac:spMkLst>
            <pc:docMk/>
            <pc:sldMk cId="4278228281" sldId="262"/>
            <ac:spMk id="3" creationId="{AB65F888-BC2F-4C79-A534-D2386F26D1D7}"/>
          </ac:spMkLst>
        </pc:spChg>
        <pc:spChg chg="add del mod">
          <ac:chgData name="Taylor Thurston" userId="10285e41d43c4120" providerId="LiveId" clId="{8CB910B0-65D3-40E5-B66A-3AAD110757AD}" dt="2021-03-30T13:54:38.712" v="45" actId="478"/>
          <ac:spMkLst>
            <pc:docMk/>
            <pc:sldMk cId="4278228281" sldId="262"/>
            <ac:spMk id="5" creationId="{F2958D61-4244-4D7E-85AE-4E71E4C9FFCC}"/>
          </ac:spMkLst>
        </pc:spChg>
        <pc:spChg chg="add mod">
          <ac:chgData name="Taylor Thurston" userId="10285e41d43c4120" providerId="LiveId" clId="{8CB910B0-65D3-40E5-B66A-3AAD110757AD}" dt="2021-03-30T13:54:39.009" v="46"/>
          <ac:spMkLst>
            <pc:docMk/>
            <pc:sldMk cId="4278228281" sldId="262"/>
            <ac:spMk id="12" creationId="{4DF7B736-5F08-4E57-8914-A4BAAA3B35AE}"/>
          </ac:spMkLst>
        </pc:spChg>
      </pc:sldChg>
      <pc:sldChg chg="addSp delSp modSp mod">
        <pc:chgData name="Taylor Thurston" userId="10285e41d43c4120" providerId="LiveId" clId="{8CB910B0-65D3-40E5-B66A-3AAD110757AD}" dt="2021-03-30T14:24:53.557" v="493" actId="255"/>
        <pc:sldMkLst>
          <pc:docMk/>
          <pc:sldMk cId="1073120673" sldId="263"/>
        </pc:sldMkLst>
        <pc:spChg chg="del">
          <ac:chgData name="Taylor Thurston" userId="10285e41d43c4120" providerId="LiveId" clId="{8CB910B0-65D3-40E5-B66A-3AAD110757AD}" dt="2021-03-30T13:54:49.595" v="47" actId="478"/>
          <ac:spMkLst>
            <pc:docMk/>
            <pc:sldMk cId="1073120673" sldId="263"/>
            <ac:spMk id="2" creationId="{C888A878-C0FC-4BE6-A43A-4DFF2506B159}"/>
          </ac:spMkLst>
        </pc:spChg>
        <pc:spChg chg="mod">
          <ac:chgData name="Taylor Thurston" userId="10285e41d43c4120" providerId="LiveId" clId="{8CB910B0-65D3-40E5-B66A-3AAD110757AD}" dt="2021-03-30T14:24:53.557" v="493" actId="255"/>
          <ac:spMkLst>
            <pc:docMk/>
            <pc:sldMk cId="1073120673" sldId="263"/>
            <ac:spMk id="3" creationId="{AB65F888-BC2F-4C79-A534-D2386F26D1D7}"/>
          </ac:spMkLst>
        </pc:spChg>
        <pc:spChg chg="add del mod">
          <ac:chgData name="Taylor Thurston" userId="10285e41d43c4120" providerId="LiveId" clId="{8CB910B0-65D3-40E5-B66A-3AAD110757AD}" dt="2021-03-30T13:54:51.135" v="48" actId="478"/>
          <ac:spMkLst>
            <pc:docMk/>
            <pc:sldMk cId="1073120673" sldId="263"/>
            <ac:spMk id="9" creationId="{35A692A8-BE19-49CE-B071-A1AA29BC4D4F}"/>
          </ac:spMkLst>
        </pc:spChg>
        <pc:spChg chg="add mod">
          <ac:chgData name="Taylor Thurston" userId="10285e41d43c4120" providerId="LiveId" clId="{8CB910B0-65D3-40E5-B66A-3AAD110757AD}" dt="2021-03-30T14:24:41.757" v="492" actId="14100"/>
          <ac:spMkLst>
            <pc:docMk/>
            <pc:sldMk cId="1073120673" sldId="263"/>
            <ac:spMk id="10" creationId="{B155A85E-4081-4E11-AC9B-191D6BE39AD1}"/>
          </ac:spMkLst>
        </pc:spChg>
      </pc:sldChg>
      <pc:sldChg chg="addSp delSp modSp mod">
        <pc:chgData name="Taylor Thurston" userId="10285e41d43c4120" providerId="LiveId" clId="{8CB910B0-65D3-40E5-B66A-3AAD110757AD}" dt="2021-03-30T14:40:17.267" v="627" actId="688"/>
        <pc:sldMkLst>
          <pc:docMk/>
          <pc:sldMk cId="1343743920" sldId="264"/>
        </pc:sldMkLst>
        <pc:spChg chg="del">
          <ac:chgData name="Taylor Thurston" userId="10285e41d43c4120" providerId="LiveId" clId="{8CB910B0-65D3-40E5-B66A-3AAD110757AD}" dt="2021-03-30T13:54:54.699" v="50" actId="478"/>
          <ac:spMkLst>
            <pc:docMk/>
            <pc:sldMk cId="1343743920" sldId="264"/>
            <ac:spMk id="2" creationId="{C888A878-C0FC-4BE6-A43A-4DFF2506B159}"/>
          </ac:spMkLst>
        </pc:spChg>
        <pc:spChg chg="mod">
          <ac:chgData name="Taylor Thurston" userId="10285e41d43c4120" providerId="LiveId" clId="{8CB910B0-65D3-40E5-B66A-3AAD110757AD}" dt="2021-03-30T14:21:25.378" v="471" actId="14100"/>
          <ac:spMkLst>
            <pc:docMk/>
            <pc:sldMk cId="1343743920" sldId="264"/>
            <ac:spMk id="3" creationId="{AB65F888-BC2F-4C79-A534-D2386F26D1D7}"/>
          </ac:spMkLst>
        </pc:spChg>
        <pc:spChg chg="add del mod">
          <ac:chgData name="Taylor Thurston" userId="10285e41d43c4120" providerId="LiveId" clId="{8CB910B0-65D3-40E5-B66A-3AAD110757AD}" dt="2021-03-30T13:54:56.147" v="51" actId="478"/>
          <ac:spMkLst>
            <pc:docMk/>
            <pc:sldMk cId="1343743920" sldId="264"/>
            <ac:spMk id="5" creationId="{61E82829-8D89-40D5-9377-CDD273DB4E16}"/>
          </ac:spMkLst>
        </pc:spChg>
        <pc:spChg chg="del mod">
          <ac:chgData name="Taylor Thurston" userId="10285e41d43c4120" providerId="LiveId" clId="{8CB910B0-65D3-40E5-B66A-3AAD110757AD}" dt="2021-03-30T14:39:28.312" v="600" actId="478"/>
          <ac:spMkLst>
            <pc:docMk/>
            <pc:sldMk cId="1343743920" sldId="264"/>
            <ac:spMk id="11" creationId="{DA5591EF-3ED1-43D2-AD89-AA56C16B0D14}"/>
          </ac:spMkLst>
        </pc:spChg>
        <pc:spChg chg="add mod">
          <ac:chgData name="Taylor Thurston" userId="10285e41d43c4120" providerId="LiveId" clId="{8CB910B0-65D3-40E5-B66A-3AAD110757AD}" dt="2021-03-30T13:54:56.408" v="52"/>
          <ac:spMkLst>
            <pc:docMk/>
            <pc:sldMk cId="1343743920" sldId="264"/>
            <ac:spMk id="12" creationId="{BE115F58-4070-4747-AC77-984111D53A08}"/>
          </ac:spMkLst>
        </pc:spChg>
        <pc:spChg chg="add mod">
          <ac:chgData name="Taylor Thurston" userId="10285e41d43c4120" providerId="LiveId" clId="{8CB910B0-65D3-40E5-B66A-3AAD110757AD}" dt="2021-03-30T14:40:17.267" v="627" actId="688"/>
          <ac:spMkLst>
            <pc:docMk/>
            <pc:sldMk cId="1343743920" sldId="264"/>
            <ac:spMk id="13" creationId="{7507A736-8872-45FD-A932-B292EFF80987}"/>
          </ac:spMkLst>
        </pc:spChg>
      </pc:sldChg>
      <pc:sldChg chg="addSp delSp modSp mod">
        <pc:chgData name="Taylor Thurston" userId="10285e41d43c4120" providerId="LiveId" clId="{8CB910B0-65D3-40E5-B66A-3AAD110757AD}" dt="2021-03-30T14:40:28.104" v="643" actId="20577"/>
        <pc:sldMkLst>
          <pc:docMk/>
          <pc:sldMk cId="3489811217" sldId="265"/>
        </pc:sldMkLst>
        <pc:spChg chg="del">
          <ac:chgData name="Taylor Thurston" userId="10285e41d43c4120" providerId="LiveId" clId="{8CB910B0-65D3-40E5-B66A-3AAD110757AD}" dt="2021-03-30T13:54:59.677" v="53" actId="478"/>
          <ac:spMkLst>
            <pc:docMk/>
            <pc:sldMk cId="3489811217" sldId="265"/>
            <ac:spMk id="2" creationId="{C888A878-C0FC-4BE6-A43A-4DFF2506B159}"/>
          </ac:spMkLst>
        </pc:spChg>
        <pc:spChg chg="mod">
          <ac:chgData name="Taylor Thurston" userId="10285e41d43c4120" providerId="LiveId" clId="{8CB910B0-65D3-40E5-B66A-3AAD110757AD}" dt="2021-03-30T14:29:42.721" v="531" actId="20577"/>
          <ac:spMkLst>
            <pc:docMk/>
            <pc:sldMk cId="3489811217" sldId="265"/>
            <ac:spMk id="3" creationId="{AB65F888-BC2F-4C79-A534-D2386F26D1D7}"/>
          </ac:spMkLst>
        </pc:spChg>
        <pc:spChg chg="add del mod">
          <ac:chgData name="Taylor Thurston" userId="10285e41d43c4120" providerId="LiveId" clId="{8CB910B0-65D3-40E5-B66A-3AAD110757AD}" dt="2021-03-30T13:55:01.578" v="54" actId="478"/>
          <ac:spMkLst>
            <pc:docMk/>
            <pc:sldMk cId="3489811217" sldId="265"/>
            <ac:spMk id="5" creationId="{92D90CC0-606D-4D22-BE23-D234ED8B376C}"/>
          </ac:spMkLst>
        </pc:spChg>
        <pc:spChg chg="add del mod">
          <ac:chgData name="Taylor Thurston" userId="10285e41d43c4120" providerId="LiveId" clId="{8CB910B0-65D3-40E5-B66A-3AAD110757AD}" dt="2021-03-30T14:40:24.891" v="632" actId="478"/>
          <ac:spMkLst>
            <pc:docMk/>
            <pc:sldMk cId="3489811217" sldId="265"/>
            <ac:spMk id="11" creationId="{DA5591EF-3ED1-43D2-AD89-AA56C16B0D14}"/>
          </ac:spMkLst>
        </pc:spChg>
        <pc:spChg chg="add mod">
          <ac:chgData name="Taylor Thurston" userId="10285e41d43c4120" providerId="LiveId" clId="{8CB910B0-65D3-40E5-B66A-3AAD110757AD}" dt="2021-03-30T13:55:01.920" v="55"/>
          <ac:spMkLst>
            <pc:docMk/>
            <pc:sldMk cId="3489811217" sldId="265"/>
            <ac:spMk id="12" creationId="{6CBE4414-8901-4C89-99F0-D019B61E6561}"/>
          </ac:spMkLst>
        </pc:spChg>
        <pc:spChg chg="add del mod">
          <ac:chgData name="Taylor Thurston" userId="10285e41d43c4120" providerId="LiveId" clId="{8CB910B0-65D3-40E5-B66A-3AAD110757AD}" dt="2021-03-30T14:40:20.779" v="630"/>
          <ac:spMkLst>
            <pc:docMk/>
            <pc:sldMk cId="3489811217" sldId="265"/>
            <ac:spMk id="13" creationId="{58E3164C-1821-4FAE-98BA-30E6FD3053E1}"/>
          </ac:spMkLst>
        </pc:spChg>
        <pc:spChg chg="add mod">
          <ac:chgData name="Taylor Thurston" userId="10285e41d43c4120" providerId="LiveId" clId="{8CB910B0-65D3-40E5-B66A-3AAD110757AD}" dt="2021-03-30T14:40:28.104" v="643" actId="20577"/>
          <ac:spMkLst>
            <pc:docMk/>
            <pc:sldMk cId="3489811217" sldId="265"/>
            <ac:spMk id="14" creationId="{CBBEA9D7-2BA9-46F8-A100-47A1D3A55E1B}"/>
          </ac:spMkLst>
        </pc:spChg>
      </pc:sldChg>
      <pc:sldChg chg="addSp delSp modSp add mod">
        <pc:chgData name="Taylor Thurston" userId="10285e41d43c4120" providerId="LiveId" clId="{8CB910B0-65D3-40E5-B66A-3AAD110757AD}" dt="2021-03-30T14:39:01.215" v="597" actId="20577"/>
        <pc:sldMkLst>
          <pc:docMk/>
          <pc:sldMk cId="2344540205" sldId="266"/>
        </pc:sldMkLst>
        <pc:spChg chg="add mod">
          <ac:chgData name="Taylor Thurston" userId="10285e41d43c4120" providerId="LiveId" clId="{8CB910B0-65D3-40E5-B66A-3AAD110757AD}" dt="2021-03-30T14:39:01.215" v="597" actId="20577"/>
          <ac:spMkLst>
            <pc:docMk/>
            <pc:sldMk cId="2344540205" sldId="266"/>
            <ac:spMk id="11" creationId="{4B697B7A-096F-48E8-A6AF-4F977CE22BBF}"/>
          </ac:spMkLst>
        </pc:spChg>
        <pc:spChg chg="del">
          <ac:chgData name="Taylor Thurston" userId="10285e41d43c4120" providerId="LiveId" clId="{8CB910B0-65D3-40E5-B66A-3AAD110757AD}" dt="2021-03-30T14:38:49.976" v="586" actId="478"/>
          <ac:spMkLst>
            <pc:docMk/>
            <pc:sldMk cId="2344540205" sldId="266"/>
            <ac:spMk id="12" creationId="{BCE85F9D-3995-4D37-9641-EDD71AC2B8CD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2-27T13:49:09.294" idx="1">
    <p:pos x="10" y="10"/>
    <p:text>Make as many copies of this slide as you believe you will have days for this project.</p:text>
    <p:extLst>
      <p:ext uri="{C676402C-5697-4E1C-873F-D02D1690AC5C}">
        <p15:threadingInfo xmlns:p15="http://schemas.microsoft.com/office/powerpoint/2012/main" timeZoneBias="3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51874-207F-4A79-B2E1-716704862A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67273F-7912-4CC3-A630-966E472BCC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89078-2CD9-4747-93F1-D1F92FF04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A6072-C7DE-48C7-8945-C1DC2526EA48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CEB4E-6496-4CA6-828A-2B86A5573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503FB-51D5-4587-9ECD-628AB788A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E2FA-3BAA-4A8A-B786-D88F70BDC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49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63F6A-5DFB-4F7E-8B80-7DBEBEC76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909A9B-DD99-4E84-96C6-F2E98AFCC5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61155-B5F5-47AB-9D92-2AF3A96B7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A6072-C7DE-48C7-8945-C1DC2526EA48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671FE-3AD6-4071-A50F-92D892A5D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075A2-CD56-4705-A9DD-DABD75B85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E2FA-3BAA-4A8A-B786-D88F70BDC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7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E79697-9706-451E-AF52-F0B35199F5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540D03-6677-4213-A445-D8799A9744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F85F6-1D53-45D2-9227-3AFFBECCF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A6072-C7DE-48C7-8945-C1DC2526EA48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2B530-12DA-4356-9B1B-169B2DC33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EB995-9C4D-4FB7-BD43-C89AEF452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E2FA-3BAA-4A8A-B786-D88F70BDC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8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3FDA2-9E3A-42FF-83C7-88D130427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B89E3-8B1B-48EB-87B4-95C9C5E4D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2A4BA-7609-4F9F-B848-89AB2907B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A6072-C7DE-48C7-8945-C1DC2526EA48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F1813-D136-4194-95D3-15FF2443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322897-A2D2-4F4C-844A-93E469C1C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E2FA-3BAA-4A8A-B786-D88F70BDC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920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210E0-AF4F-4DCD-8E12-973001057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07BC3-D09D-4BF9-B6F5-FA76353D1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22D245-D315-4C79-ABC4-B1C9BE73F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A6072-C7DE-48C7-8945-C1DC2526EA48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3A367-2BD2-493E-A2F4-DBBEE0DCE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50B4D-AFB1-4DEB-B882-3ED66A69B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E2FA-3BAA-4A8A-B786-D88F70BDC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651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EF129-6E02-436D-B230-8E0CBF0E8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6E26E-BE9A-4DE6-BBD5-782464E1E6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8E8511-3EA3-4948-BB2B-007686BF18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3D6714-1240-42AE-B391-62A3E9171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A6072-C7DE-48C7-8945-C1DC2526EA48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238A8B-0969-49A6-B97E-DDC55EDFD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B4C72B-993B-4459-A238-080922C95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E2FA-3BAA-4A8A-B786-D88F70BDC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719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ACA1D-FE71-4376-BEDF-C676E674F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FA29E-397F-4A2B-B354-15000CF94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5A0D09-BB74-428A-9DC6-29ECD838FE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B14C46-341C-44F3-8784-D505C8F66B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C62F41-16DC-4093-B7C1-6E5CB1D792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A00510-8050-41A7-B981-3DBFBFEDF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A6072-C7DE-48C7-8945-C1DC2526EA48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9745AA-AEFC-4796-ACC6-1F249EB74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34C6E1-DCC7-4CE2-9398-291E5A080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E2FA-3BAA-4A8A-B786-D88F70BDC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1969B-C252-4B65-81E4-CF6A2190F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CE0A37-7C55-4F67-894A-0861C878E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A6072-C7DE-48C7-8945-C1DC2526EA48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5AA423-B2C6-4EC5-B808-13FA2D010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851EB4-A580-470F-B103-7F63A4C1A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E2FA-3BAA-4A8A-B786-D88F70BDC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81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E3F0BD-0611-47A3-BEB5-F0598EAD8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A6072-C7DE-48C7-8945-C1DC2526EA48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173A73-86A1-4C6D-8241-8DAC9DA72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51BE89-D032-43B5-BE6E-FB2D5C891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E2FA-3BAA-4A8A-B786-D88F70BDC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11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BDC4A-CFE1-4717-ADAB-16A3B1DCC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36DAF-0B27-480C-A0EC-2D0AA96F7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330094-98A7-4FA6-A875-6658B74C51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19E98D-EB39-4DDA-847C-A5CCA6C78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A6072-C7DE-48C7-8945-C1DC2526EA48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A3BC-6E6F-4610-AA41-E8F7A2948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9816C6-7924-42D6-B180-D2ACC4724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E2FA-3BAA-4A8A-B786-D88F70BDC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24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E1FA6-3A58-4D90-BAC1-92A1F0D67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90F588-AECB-46FB-A427-BE3AAD2F49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234AC8-AB1A-411E-A5E4-25F1B2E4D3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96BFE4-3CE2-44F4-8756-A5D77AE52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A6072-C7DE-48C7-8945-C1DC2526EA48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C6B13B-4BAC-45B3-8B8A-2F5BC409B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25BC6F-7A47-4CB4-BFE8-B3B4E34FB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E2FA-3BAA-4A8A-B786-D88F70BDC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99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Dn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C9AE7E-7C82-40F2-ABA5-E4FF340FE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1737A5-6FAB-4A3B-8A01-8FB5B9840A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62E10-BFBA-424F-8A1C-BF4B03E56A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A6072-C7DE-48C7-8945-C1DC2526EA48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B2550-A611-451A-B940-E2B87F2B0E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AA554-AF3B-45C9-A371-6F52CEE42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CE2FA-3BAA-4A8A-B786-D88F70BDC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002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polaroid-photograph-photo-vintage-1276998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polaroid-photograph-photo-vintage-1276998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polaroid-photograph-photo-vintage-1276998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polaroid-photograph-photo-vintage-1276998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polaroid-photograph-photo-vintage-1276998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polaroid-photograph-photo-vintage-1276998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polaroid-photograph-photo-vintage-1276998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polaroid-photograph-photo-vintage-1276998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polaroid-photograph-photo-vintage-1276998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F48CD-AD54-46F4-951C-D1BF1FBB8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>
                <a:latin typeface="AbcKids" panose="00000400000000000000" pitchFamily="2" charset="0"/>
              </a:rPr>
              <a:t>My Plant Journal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094CA-B9CA-4661-A6A1-5BB7DF3EB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Name: ______________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B035D15-8888-44F9-97E1-D633F7DF0AAC}"/>
              </a:ext>
            </a:extLst>
          </p:cNvPr>
          <p:cNvGrpSpPr/>
          <p:nvPr/>
        </p:nvGrpSpPr>
        <p:grpSpPr>
          <a:xfrm>
            <a:off x="7063281" y="1315304"/>
            <a:ext cx="3564294" cy="4932162"/>
            <a:chOff x="6176865" y="1315304"/>
            <a:chExt cx="3564294" cy="4932162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E308FBF-AA67-444B-A8C7-AEA7235EBCF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rcRect l="24593" r="27229"/>
            <a:stretch/>
          </p:blipFill>
          <p:spPr>
            <a:xfrm>
              <a:off x="6176865" y="1315304"/>
              <a:ext cx="3564294" cy="4932162"/>
            </a:xfrm>
            <a:prstGeom prst="rect">
              <a:avLst/>
            </a:prstGeom>
          </p:spPr>
        </p:pic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36126EB2-5A34-40BB-8404-D1A6553AB2E0}"/>
                </a:ext>
              </a:extLst>
            </p:cNvPr>
            <p:cNvSpPr/>
            <p:nvPr/>
          </p:nvSpPr>
          <p:spPr>
            <a:xfrm rot="1013987">
              <a:off x="6942318" y="2346292"/>
              <a:ext cx="2360644" cy="2453951"/>
            </a:xfrm>
            <a:prstGeom prst="round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9D1AD3B-62F3-4442-AF1E-7766143E5AA1}"/>
                </a:ext>
              </a:extLst>
            </p:cNvPr>
            <p:cNvSpPr txBox="1"/>
            <p:nvPr/>
          </p:nvSpPr>
          <p:spPr>
            <a:xfrm rot="1000691">
              <a:off x="6464489" y="4784196"/>
              <a:ext cx="24608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AbcKids" panose="00000400000000000000" pitchFamily="2" charset="0"/>
                </a:rPr>
                <a:t>My Future Plant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422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BAD4C-0078-4BBE-B1DC-A33741303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Date: __________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7B60C-2A56-4229-80D6-0221CEDE2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4513976" cy="448627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My claim (What will happen?):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________________________________________________________________________________________________________________________________________________________________________________________________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36493C6-2FBB-47C9-90AA-241663532A37}"/>
              </a:ext>
            </a:extLst>
          </p:cNvPr>
          <p:cNvGrpSpPr/>
          <p:nvPr/>
        </p:nvGrpSpPr>
        <p:grpSpPr>
          <a:xfrm>
            <a:off x="7063281" y="1315304"/>
            <a:ext cx="3564294" cy="4932162"/>
            <a:chOff x="6176865" y="1315304"/>
            <a:chExt cx="3564294" cy="4932162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FB553980-7511-4552-AB2B-A5B2367D04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rcRect l="24593" r="27229"/>
            <a:stretch/>
          </p:blipFill>
          <p:spPr>
            <a:xfrm>
              <a:off x="6176865" y="1315304"/>
              <a:ext cx="3564294" cy="4932162"/>
            </a:xfrm>
            <a:prstGeom prst="rect">
              <a:avLst/>
            </a:prstGeom>
          </p:spPr>
        </p:pic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CE1264EE-EF3B-4F3C-A9AC-302A9CF646E6}"/>
                </a:ext>
              </a:extLst>
            </p:cNvPr>
            <p:cNvSpPr/>
            <p:nvPr/>
          </p:nvSpPr>
          <p:spPr>
            <a:xfrm rot="1013987">
              <a:off x="6942318" y="2346292"/>
              <a:ext cx="2360644" cy="2453951"/>
            </a:xfrm>
            <a:prstGeom prst="round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5CF7FB9-6425-45FF-980F-3EEFEFE564F6}"/>
                </a:ext>
              </a:extLst>
            </p:cNvPr>
            <p:cNvSpPr txBox="1"/>
            <p:nvPr/>
          </p:nvSpPr>
          <p:spPr>
            <a:xfrm rot="972259">
              <a:off x="6463246" y="4798698"/>
              <a:ext cx="24509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AbcKids" panose="00000400000000000000" pitchFamily="2" charset="0"/>
                </a:rPr>
                <a:t>Hypothesis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62617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5F888-BC2F-4C79-A534-D2386F26D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5062157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What materials will you need?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EB1A58E-CBB3-4D50-AF33-1442A73E984B}"/>
              </a:ext>
            </a:extLst>
          </p:cNvPr>
          <p:cNvGrpSpPr/>
          <p:nvPr/>
        </p:nvGrpSpPr>
        <p:grpSpPr>
          <a:xfrm>
            <a:off x="7063281" y="1315304"/>
            <a:ext cx="3564294" cy="4932162"/>
            <a:chOff x="6176865" y="1315304"/>
            <a:chExt cx="3564294" cy="4932162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B8D81CAA-58DC-49AD-AD8E-FAD13F9A539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rcRect l="24593" r="27229"/>
            <a:stretch/>
          </p:blipFill>
          <p:spPr>
            <a:xfrm>
              <a:off x="6176865" y="1315304"/>
              <a:ext cx="3564294" cy="4932162"/>
            </a:xfrm>
            <a:prstGeom prst="rect">
              <a:avLst/>
            </a:prstGeom>
          </p:spPr>
        </p:pic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3E597B18-D52F-480E-A6AF-404914320EB5}"/>
                </a:ext>
              </a:extLst>
            </p:cNvPr>
            <p:cNvSpPr/>
            <p:nvPr/>
          </p:nvSpPr>
          <p:spPr>
            <a:xfrm rot="1013987">
              <a:off x="6942318" y="2346292"/>
              <a:ext cx="2360644" cy="2453951"/>
            </a:xfrm>
            <a:prstGeom prst="round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92767084-B27D-479D-B869-F3D3BF56F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Date: __________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836062C-5CB4-4BE0-A579-682D4806BB29}"/>
              </a:ext>
            </a:extLst>
          </p:cNvPr>
          <p:cNvSpPr txBox="1"/>
          <p:nvPr/>
        </p:nvSpPr>
        <p:spPr>
          <a:xfrm rot="972259">
            <a:off x="7349662" y="4798698"/>
            <a:ext cx="245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bcKids" panose="00000400000000000000" pitchFamily="2" charset="0"/>
              </a:rPr>
              <a:t>Supplies</a:t>
            </a:r>
          </a:p>
        </p:txBody>
      </p:sp>
    </p:spTree>
    <p:extLst>
      <p:ext uri="{BB962C8B-B14F-4D97-AF65-F5344CB8AC3E}">
        <p14:creationId xmlns:p14="http://schemas.microsoft.com/office/powerpoint/2010/main" val="1646793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5F888-BC2F-4C79-A534-D2386F26D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5062157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Procedure</a:t>
            </a:r>
            <a:r>
              <a:rPr lang="en-US" sz="2000" dirty="0">
                <a:sym typeface="Wingdings" pitchFamily="2" charset="2"/>
              </a:rPr>
              <a:t> (</a:t>
            </a:r>
            <a:r>
              <a:rPr lang="en-US" sz="2000" dirty="0"/>
              <a:t>What did we do?):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EB1A58E-CBB3-4D50-AF33-1442A73E984B}"/>
              </a:ext>
            </a:extLst>
          </p:cNvPr>
          <p:cNvGrpSpPr/>
          <p:nvPr/>
        </p:nvGrpSpPr>
        <p:grpSpPr>
          <a:xfrm>
            <a:off x="7063281" y="1315304"/>
            <a:ext cx="3564294" cy="4932162"/>
            <a:chOff x="6176865" y="1315304"/>
            <a:chExt cx="3564294" cy="4932162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B8D81CAA-58DC-49AD-AD8E-FAD13F9A539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rcRect l="24593" r="27229"/>
            <a:stretch/>
          </p:blipFill>
          <p:spPr>
            <a:xfrm>
              <a:off x="6176865" y="1315304"/>
              <a:ext cx="3564294" cy="4932162"/>
            </a:xfrm>
            <a:prstGeom prst="rect">
              <a:avLst/>
            </a:prstGeom>
          </p:spPr>
        </p:pic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3E597B18-D52F-480E-A6AF-404914320EB5}"/>
                </a:ext>
              </a:extLst>
            </p:cNvPr>
            <p:cNvSpPr/>
            <p:nvPr/>
          </p:nvSpPr>
          <p:spPr>
            <a:xfrm rot="1013987">
              <a:off x="6942318" y="2346292"/>
              <a:ext cx="2360644" cy="2453951"/>
            </a:xfrm>
            <a:prstGeom prst="round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92767084-B27D-479D-B869-F3D3BF56F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Date: __________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697B7A-096F-48E8-A6AF-4F977CE22BBF}"/>
              </a:ext>
            </a:extLst>
          </p:cNvPr>
          <p:cNvSpPr txBox="1"/>
          <p:nvPr/>
        </p:nvSpPr>
        <p:spPr>
          <a:xfrm rot="972259">
            <a:off x="7349662" y="4798698"/>
            <a:ext cx="245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bcKids" panose="00000400000000000000" pitchFamily="2" charset="0"/>
              </a:rPr>
              <a:t>Procedures</a:t>
            </a:r>
          </a:p>
        </p:txBody>
      </p:sp>
    </p:spTree>
    <p:extLst>
      <p:ext uri="{BB962C8B-B14F-4D97-AF65-F5344CB8AC3E}">
        <p14:creationId xmlns:p14="http://schemas.microsoft.com/office/powerpoint/2010/main" val="2344540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5F888-BC2F-4C79-A534-D2386F26D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5062157" cy="4642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How will you take care of your plant?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5209ABE-B3E2-4299-98A1-EB39906AC455}"/>
              </a:ext>
            </a:extLst>
          </p:cNvPr>
          <p:cNvGrpSpPr/>
          <p:nvPr/>
        </p:nvGrpSpPr>
        <p:grpSpPr>
          <a:xfrm>
            <a:off x="7063281" y="1315304"/>
            <a:ext cx="3564294" cy="4932162"/>
            <a:chOff x="6176865" y="1315304"/>
            <a:chExt cx="3564294" cy="4932162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20A5453D-1973-4971-96D5-ED35540EEE4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rcRect l="24593" r="27229"/>
            <a:stretch/>
          </p:blipFill>
          <p:spPr>
            <a:xfrm>
              <a:off x="6176865" y="1315304"/>
              <a:ext cx="3564294" cy="4932162"/>
            </a:xfrm>
            <a:prstGeom prst="rect">
              <a:avLst/>
            </a:prstGeom>
          </p:spPr>
        </p:pic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893E54B3-7F22-4D8D-BC66-E1E14A388DF3}"/>
                </a:ext>
              </a:extLst>
            </p:cNvPr>
            <p:cNvSpPr/>
            <p:nvPr/>
          </p:nvSpPr>
          <p:spPr>
            <a:xfrm rot="1013987">
              <a:off x="6942318" y="2346292"/>
              <a:ext cx="2360644" cy="2453951"/>
            </a:xfrm>
            <a:prstGeom prst="round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B278B5E1-F990-4FC9-B65E-90FF409A3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Date: __________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C435278-9574-4F0B-8687-6A77DDBC0C25}"/>
              </a:ext>
            </a:extLst>
          </p:cNvPr>
          <p:cNvSpPr txBox="1"/>
          <p:nvPr/>
        </p:nvSpPr>
        <p:spPr>
          <a:xfrm rot="972259">
            <a:off x="7349662" y="4798698"/>
            <a:ext cx="245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bcKids" panose="00000400000000000000" pitchFamily="2" charset="0"/>
              </a:rPr>
              <a:t>Procedures</a:t>
            </a:r>
          </a:p>
        </p:txBody>
      </p:sp>
    </p:spTree>
    <p:extLst>
      <p:ext uri="{BB962C8B-B14F-4D97-AF65-F5344CB8AC3E}">
        <p14:creationId xmlns:p14="http://schemas.microsoft.com/office/powerpoint/2010/main" val="3977282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5F888-BC2F-4C79-A534-D2386F26D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5062157" cy="464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What did you notice today about your plant?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9B51ED2-8521-49F9-8068-E1478849B8F6}"/>
              </a:ext>
            </a:extLst>
          </p:cNvPr>
          <p:cNvGrpSpPr/>
          <p:nvPr/>
        </p:nvGrpSpPr>
        <p:grpSpPr>
          <a:xfrm>
            <a:off x="7063281" y="1315304"/>
            <a:ext cx="3564294" cy="4932162"/>
            <a:chOff x="6176865" y="1315304"/>
            <a:chExt cx="3564294" cy="4932162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8F1967A-D046-4947-8F71-E128C391740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rcRect l="24593" r="27229"/>
            <a:stretch/>
          </p:blipFill>
          <p:spPr>
            <a:xfrm>
              <a:off x="6176865" y="1315304"/>
              <a:ext cx="3564294" cy="4932162"/>
            </a:xfrm>
            <a:prstGeom prst="rect">
              <a:avLst/>
            </a:prstGeom>
          </p:spPr>
        </p:pic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57104483-CCAC-4DAF-932A-CFF56E936B0C}"/>
                </a:ext>
              </a:extLst>
            </p:cNvPr>
            <p:cNvSpPr/>
            <p:nvPr/>
          </p:nvSpPr>
          <p:spPr>
            <a:xfrm rot="1013987">
              <a:off x="6942318" y="2346292"/>
              <a:ext cx="2360644" cy="2453951"/>
            </a:xfrm>
            <a:prstGeom prst="round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A5591EF-3ED1-43D2-AD89-AA56C16B0D14}"/>
                </a:ext>
              </a:extLst>
            </p:cNvPr>
            <p:cNvSpPr txBox="1"/>
            <p:nvPr/>
          </p:nvSpPr>
          <p:spPr>
            <a:xfrm rot="972259">
              <a:off x="7299172" y="4826409"/>
              <a:ext cx="10820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bcKids" panose="00000400000000000000" pitchFamily="2" charset="0"/>
                </a:rPr>
                <a:t>Day 1</a:t>
              </a:r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4DF7B736-5F08-4E57-8914-A4BAAA3B3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Date: __________</a:t>
            </a:r>
          </a:p>
        </p:txBody>
      </p:sp>
    </p:spTree>
    <p:extLst>
      <p:ext uri="{BB962C8B-B14F-4D97-AF65-F5344CB8AC3E}">
        <p14:creationId xmlns:p14="http://schemas.microsoft.com/office/powerpoint/2010/main" val="4278228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323C27F8-ED72-4474-A26A-74A12007640C}"/>
              </a:ext>
            </a:extLst>
          </p:cNvPr>
          <p:cNvGrpSpPr/>
          <p:nvPr/>
        </p:nvGrpSpPr>
        <p:grpSpPr>
          <a:xfrm>
            <a:off x="7063281" y="1315304"/>
            <a:ext cx="3564294" cy="4932162"/>
            <a:chOff x="6176865" y="1315304"/>
            <a:chExt cx="3564294" cy="4932162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4FE8B45-558E-48B6-B593-F166F8EDEF7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rcRect l="24593" r="27229"/>
            <a:stretch/>
          </p:blipFill>
          <p:spPr>
            <a:xfrm>
              <a:off x="6176865" y="1315304"/>
              <a:ext cx="3564294" cy="4932162"/>
            </a:xfrm>
            <a:prstGeom prst="rect">
              <a:avLst/>
            </a:prstGeom>
          </p:spPr>
        </p:pic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A9C91E78-7DF2-4E44-809E-687BFD191F23}"/>
                </a:ext>
              </a:extLst>
            </p:cNvPr>
            <p:cNvSpPr/>
            <p:nvPr/>
          </p:nvSpPr>
          <p:spPr>
            <a:xfrm rot="1013987">
              <a:off x="6942318" y="2346292"/>
              <a:ext cx="2360644" cy="2453951"/>
            </a:xfrm>
            <a:prstGeom prst="round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F15DA46-6FF2-41C4-BFDE-129787D6DCC8}"/>
                </a:ext>
              </a:extLst>
            </p:cNvPr>
            <p:cNvSpPr txBox="1"/>
            <p:nvPr/>
          </p:nvSpPr>
          <p:spPr>
            <a:xfrm rot="972259">
              <a:off x="7299172" y="4826409"/>
              <a:ext cx="10820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bcKids" panose="00000400000000000000" pitchFamily="2" charset="0"/>
                </a:rPr>
                <a:t>Day ___</a:t>
              </a:r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5F888-BC2F-4C79-A534-D2386F26D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5304"/>
            <a:ext cx="5062157" cy="554269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What did you notice today?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_______________________________________________________________________________________________________________________________________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What has changed since your last recording? If nothing changed, why not?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_______________________________________________________________________________________________________________________________________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155A85E-4081-4E11-AC9B-191D6BE39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Date: __________</a:t>
            </a:r>
          </a:p>
        </p:txBody>
      </p:sp>
    </p:spTree>
    <p:extLst>
      <p:ext uri="{BB962C8B-B14F-4D97-AF65-F5344CB8AC3E}">
        <p14:creationId xmlns:p14="http://schemas.microsoft.com/office/powerpoint/2010/main" val="1073120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5F888-BC2F-4C79-A534-D2386F26D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5304"/>
            <a:ext cx="5062157" cy="5542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Final day reflection: What did you notice today?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____________________________________________________________________________________________________________</a:t>
            </a:r>
          </a:p>
          <a:p>
            <a:pPr marL="0" indent="0">
              <a:buNone/>
            </a:pPr>
            <a:r>
              <a:rPr lang="en-US" sz="2000" dirty="0"/>
              <a:t>According to your data, what do you believe happened to your plant?  </a:t>
            </a:r>
            <a:r>
              <a:rPr lang="en-US" dirty="0"/>
              <a:t>_______________________________________________________________________________________________________________________________________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9B51ED2-8521-49F9-8068-E1478849B8F6}"/>
              </a:ext>
            </a:extLst>
          </p:cNvPr>
          <p:cNvGrpSpPr/>
          <p:nvPr/>
        </p:nvGrpSpPr>
        <p:grpSpPr>
          <a:xfrm>
            <a:off x="7063281" y="1315304"/>
            <a:ext cx="3564294" cy="4932162"/>
            <a:chOff x="6176865" y="1315304"/>
            <a:chExt cx="3564294" cy="4932162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8F1967A-D046-4947-8F71-E128C391740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rcRect l="24593" r="27229"/>
            <a:stretch/>
          </p:blipFill>
          <p:spPr>
            <a:xfrm>
              <a:off x="6176865" y="1315304"/>
              <a:ext cx="3564294" cy="4932162"/>
            </a:xfrm>
            <a:prstGeom prst="rect">
              <a:avLst/>
            </a:prstGeom>
          </p:spPr>
        </p:pic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57104483-CCAC-4DAF-932A-CFF56E936B0C}"/>
                </a:ext>
              </a:extLst>
            </p:cNvPr>
            <p:cNvSpPr/>
            <p:nvPr/>
          </p:nvSpPr>
          <p:spPr>
            <a:xfrm rot="1013987">
              <a:off x="6942318" y="2346292"/>
              <a:ext cx="2360644" cy="2453951"/>
            </a:xfrm>
            <a:prstGeom prst="round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BE115F58-4070-4747-AC77-984111D53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Date: __________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07A736-8872-45FD-A932-B292EFF80987}"/>
              </a:ext>
            </a:extLst>
          </p:cNvPr>
          <p:cNvSpPr txBox="1"/>
          <p:nvPr/>
        </p:nvSpPr>
        <p:spPr>
          <a:xfrm rot="972259">
            <a:off x="7349662" y="4798698"/>
            <a:ext cx="245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bcKids" panose="00000400000000000000" pitchFamily="2" charset="0"/>
              </a:rPr>
              <a:t>Final Day Reflection</a:t>
            </a:r>
          </a:p>
        </p:txBody>
      </p:sp>
    </p:spTree>
    <p:extLst>
      <p:ext uri="{BB962C8B-B14F-4D97-AF65-F5344CB8AC3E}">
        <p14:creationId xmlns:p14="http://schemas.microsoft.com/office/powerpoint/2010/main" val="1343743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5F888-BC2F-4C79-A534-D2386F26D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5304"/>
            <a:ext cx="5062157" cy="5542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Was your claim correct? If not, why not?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_______________________________________________________________________________________________________________________________________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000" dirty="0"/>
              <a:t>Restate your claim and provide the evidence: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__________________________________________________________________________________________________________________________________________________________________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9B51ED2-8521-49F9-8068-E1478849B8F6}"/>
              </a:ext>
            </a:extLst>
          </p:cNvPr>
          <p:cNvGrpSpPr/>
          <p:nvPr/>
        </p:nvGrpSpPr>
        <p:grpSpPr>
          <a:xfrm>
            <a:off x="7063281" y="1315304"/>
            <a:ext cx="3564294" cy="4932162"/>
            <a:chOff x="6176865" y="1315304"/>
            <a:chExt cx="3564294" cy="4932162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8F1967A-D046-4947-8F71-E128C391740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rcRect l="24593" r="27229"/>
            <a:stretch/>
          </p:blipFill>
          <p:spPr>
            <a:xfrm>
              <a:off x="6176865" y="1315304"/>
              <a:ext cx="3564294" cy="4932162"/>
            </a:xfrm>
            <a:prstGeom prst="rect">
              <a:avLst/>
            </a:prstGeom>
          </p:spPr>
        </p:pic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57104483-CCAC-4DAF-932A-CFF56E936B0C}"/>
                </a:ext>
              </a:extLst>
            </p:cNvPr>
            <p:cNvSpPr/>
            <p:nvPr/>
          </p:nvSpPr>
          <p:spPr>
            <a:xfrm rot="1013987">
              <a:off x="6942318" y="2346292"/>
              <a:ext cx="2360644" cy="2453951"/>
            </a:xfrm>
            <a:prstGeom prst="round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6CBE4414-8901-4C89-99F0-D019B61E6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Date: __________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BEA9D7-2BA9-46F8-A100-47A1D3A55E1B}"/>
              </a:ext>
            </a:extLst>
          </p:cNvPr>
          <p:cNvSpPr txBox="1"/>
          <p:nvPr/>
        </p:nvSpPr>
        <p:spPr>
          <a:xfrm rot="972259">
            <a:off x="7349662" y="4798698"/>
            <a:ext cx="245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bcKids" panose="00000400000000000000" pitchFamily="2" charset="0"/>
              </a:rPr>
              <a:t>Final Day Conclusion</a:t>
            </a:r>
          </a:p>
        </p:txBody>
      </p:sp>
    </p:spTree>
    <p:extLst>
      <p:ext uri="{BB962C8B-B14F-4D97-AF65-F5344CB8AC3E}">
        <p14:creationId xmlns:p14="http://schemas.microsoft.com/office/powerpoint/2010/main" val="3489811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1E06C2A3C9ED418B62458BC4879F90" ma:contentTypeVersion="13" ma:contentTypeDescription="Create a new document." ma:contentTypeScope="" ma:versionID="a75f7eb016a92e7e1048b0ac1de1f37b">
  <xsd:schema xmlns:xsd="http://www.w3.org/2001/XMLSchema" xmlns:xs="http://www.w3.org/2001/XMLSchema" xmlns:p="http://schemas.microsoft.com/office/2006/metadata/properties" xmlns:ns3="02aa99d5-1aaa-4a53-8389-3efe6ecc9ab5" xmlns:ns4="4b8929ed-181f-4dee-a7a3-de85d7ce46a0" targetNamespace="http://schemas.microsoft.com/office/2006/metadata/properties" ma:root="true" ma:fieldsID="8c59ea0b005b75d326bf73ff2c37ac0d" ns3:_="" ns4:_="">
    <xsd:import namespace="02aa99d5-1aaa-4a53-8389-3efe6ecc9ab5"/>
    <xsd:import namespace="4b8929ed-181f-4dee-a7a3-de85d7ce46a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aa99d5-1aaa-4a53-8389-3efe6ecc9ab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8929ed-181f-4dee-a7a3-de85d7ce46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0A08612-7E87-446A-AD28-247FA0EDF6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aa99d5-1aaa-4a53-8389-3efe6ecc9ab5"/>
    <ds:schemaRef ds:uri="4b8929ed-181f-4dee-a7a3-de85d7ce46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9ABAE1D-84C1-4A20-8C01-2EB5A00D15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DD746F-6818-44E0-8B28-FCFA5214E73B}">
  <ds:schemaRefs>
    <ds:schemaRef ds:uri="http://schemas.microsoft.com/office/2006/documentManagement/types"/>
    <ds:schemaRef ds:uri="http://schemas.microsoft.com/office/infopath/2007/PartnerControls"/>
    <ds:schemaRef ds:uri="02aa99d5-1aaa-4a53-8389-3efe6ecc9ab5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4b8929ed-181f-4dee-a7a3-de85d7ce46a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160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AbcKids</vt:lpstr>
      <vt:lpstr>Arial</vt:lpstr>
      <vt:lpstr>Calibri</vt:lpstr>
      <vt:lpstr>Calibri Light</vt:lpstr>
      <vt:lpstr>Office Theme</vt:lpstr>
      <vt:lpstr>My Plant Journal</vt:lpstr>
      <vt:lpstr>Date: __________</vt:lpstr>
      <vt:lpstr>Date: __________</vt:lpstr>
      <vt:lpstr>Date: __________</vt:lpstr>
      <vt:lpstr>Date: __________</vt:lpstr>
      <vt:lpstr>Date: __________</vt:lpstr>
      <vt:lpstr>Date: __________</vt:lpstr>
      <vt:lpstr>Date: __________</vt:lpstr>
      <vt:lpstr>Date: __________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Plant Journal</dc:title>
  <dc:creator>Delia Thurman</dc:creator>
  <cp:lastModifiedBy>Taylor Thurston</cp:lastModifiedBy>
  <cp:revision>5</cp:revision>
  <dcterms:created xsi:type="dcterms:W3CDTF">2020-02-27T19:31:49Z</dcterms:created>
  <dcterms:modified xsi:type="dcterms:W3CDTF">2021-03-30T14:40:51Z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0x010100591E06C2A3C9ED418B62458BC4879F90</vt:lpwstr>
  </property>
</Properties>
</file>