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3"/>
  </p:notesMasterIdLst>
  <p:sldIdLst>
    <p:sldId id="256" r:id="rId3"/>
    <p:sldId id="257" r:id="rId4"/>
    <p:sldId id="270" r:id="rId5"/>
    <p:sldId id="262" r:id="rId6"/>
    <p:sldId id="263" r:id="rId7"/>
    <p:sldId id="264" r:id="rId8"/>
    <p:sldId id="265" r:id="rId9"/>
    <p:sldId id="268" r:id="rId10"/>
    <p:sldId id="271" r:id="rId11"/>
    <p:sldId id="269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onstantia" panose="02030602050306030303" pitchFamily="18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MEqY6iemMtdtXC3mXi4ZqgRToZ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CE9B5F-CBC9-4F1A-8D0E-07C0619EFDA3}" v="5" dt="2021-03-30T18:50:20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Thurston" userId="10285e41d43c4120" providerId="LiveId" clId="{64CE9B5F-CBC9-4F1A-8D0E-07C0619EFDA3}"/>
    <pc:docChg chg="undo custSel addSld delSld modSld">
      <pc:chgData name="Taylor Thurston" userId="10285e41d43c4120" providerId="LiveId" clId="{64CE9B5F-CBC9-4F1A-8D0E-07C0619EFDA3}" dt="2021-03-30T18:56:51.360" v="175" actId="1076"/>
      <pc:docMkLst>
        <pc:docMk/>
      </pc:docMkLst>
      <pc:sldChg chg="modSp mod">
        <pc:chgData name="Taylor Thurston" userId="10285e41d43c4120" providerId="LiveId" clId="{64CE9B5F-CBC9-4F1A-8D0E-07C0619EFDA3}" dt="2021-03-30T14:42:53.922" v="116" actId="14100"/>
        <pc:sldMkLst>
          <pc:docMk/>
          <pc:sldMk cId="0" sldId="257"/>
        </pc:sldMkLst>
        <pc:spChg chg="mod">
          <ac:chgData name="Taylor Thurston" userId="10285e41d43c4120" providerId="LiveId" clId="{64CE9B5F-CBC9-4F1A-8D0E-07C0619EFDA3}" dt="2021-03-29T21:03:13.335" v="0" actId="114"/>
          <ac:spMkLst>
            <pc:docMk/>
            <pc:sldMk cId="0" sldId="257"/>
            <ac:spMk id="80" creationId="{00000000-0000-0000-0000-000000000000}"/>
          </ac:spMkLst>
        </pc:spChg>
        <pc:picChg chg="mod">
          <ac:chgData name="Taylor Thurston" userId="10285e41d43c4120" providerId="LiveId" clId="{64CE9B5F-CBC9-4F1A-8D0E-07C0619EFDA3}" dt="2021-03-30T14:42:53.922" v="116" actId="14100"/>
          <ac:picMkLst>
            <pc:docMk/>
            <pc:sldMk cId="0" sldId="257"/>
            <ac:picMk id="3" creationId="{19045FB2-F60F-4D7C-9BC4-F01125EEC727}"/>
          </ac:picMkLst>
        </pc:picChg>
      </pc:sldChg>
      <pc:sldChg chg="addSp delSp modSp mod">
        <pc:chgData name="Taylor Thurston" userId="10285e41d43c4120" providerId="LiveId" clId="{64CE9B5F-CBC9-4F1A-8D0E-07C0619EFDA3}" dt="2021-03-30T14:49:36.183" v="134" actId="478"/>
        <pc:sldMkLst>
          <pc:docMk/>
          <pc:sldMk cId="0" sldId="262"/>
        </pc:sldMkLst>
        <pc:picChg chg="add del mod ord">
          <ac:chgData name="Taylor Thurston" userId="10285e41d43c4120" providerId="LiveId" clId="{64CE9B5F-CBC9-4F1A-8D0E-07C0619EFDA3}" dt="2021-03-30T14:49:36.183" v="134" actId="478"/>
          <ac:picMkLst>
            <pc:docMk/>
            <pc:sldMk cId="0" sldId="262"/>
            <ac:picMk id="4" creationId="{73669C00-2DA4-4236-A202-A552E0A667A3}"/>
          </ac:picMkLst>
        </pc:picChg>
        <pc:picChg chg="mod ord">
          <ac:chgData name="Taylor Thurston" userId="10285e41d43c4120" providerId="LiveId" clId="{64CE9B5F-CBC9-4F1A-8D0E-07C0619EFDA3}" dt="2021-03-30T14:49:34.547" v="133" actId="167"/>
          <ac:picMkLst>
            <pc:docMk/>
            <pc:sldMk cId="0" sldId="262"/>
            <ac:picMk id="122" creationId="{00000000-0000-0000-0000-000000000000}"/>
          </ac:picMkLst>
        </pc:picChg>
      </pc:sldChg>
      <pc:sldChg chg="addSp delSp modSp mod">
        <pc:chgData name="Taylor Thurston" userId="10285e41d43c4120" providerId="LiveId" clId="{64CE9B5F-CBC9-4F1A-8D0E-07C0619EFDA3}" dt="2021-03-30T14:49:06.936" v="127" actId="478"/>
        <pc:sldMkLst>
          <pc:docMk/>
          <pc:sldMk cId="0" sldId="263"/>
        </pc:sldMkLst>
        <pc:spChg chg="add mod">
          <ac:chgData name="Taylor Thurston" userId="10285e41d43c4120" providerId="LiveId" clId="{64CE9B5F-CBC9-4F1A-8D0E-07C0619EFDA3}" dt="2021-03-30T14:49:01.808" v="126" actId="108"/>
          <ac:spMkLst>
            <pc:docMk/>
            <pc:sldMk cId="0" sldId="263"/>
            <ac:spMk id="4" creationId="{AA509425-515C-46B5-B2C7-39E0FD440A75}"/>
          </ac:spMkLst>
        </pc:spChg>
        <pc:spChg chg="del mod">
          <ac:chgData name="Taylor Thurston" userId="10285e41d43c4120" providerId="LiveId" clId="{64CE9B5F-CBC9-4F1A-8D0E-07C0619EFDA3}" dt="2021-03-30T14:49:06.936" v="127" actId="478"/>
          <ac:spMkLst>
            <pc:docMk/>
            <pc:sldMk cId="0" sldId="263"/>
            <ac:spMk id="127" creationId="{00000000-0000-0000-0000-000000000000}"/>
          </ac:spMkLst>
        </pc:spChg>
      </pc:sldChg>
      <pc:sldChg chg="addSp delSp modSp mod">
        <pc:chgData name="Taylor Thurston" userId="10285e41d43c4120" providerId="LiveId" clId="{64CE9B5F-CBC9-4F1A-8D0E-07C0619EFDA3}" dt="2021-03-30T14:52:09.192" v="150" actId="478"/>
        <pc:sldMkLst>
          <pc:docMk/>
          <pc:sldMk cId="0" sldId="264"/>
        </pc:sldMkLst>
        <pc:spChg chg="add mod">
          <ac:chgData name="Taylor Thurston" userId="10285e41d43c4120" providerId="LiveId" clId="{64CE9B5F-CBC9-4F1A-8D0E-07C0619EFDA3}" dt="2021-03-30T14:52:04.967" v="149" actId="108"/>
          <ac:spMkLst>
            <pc:docMk/>
            <pc:sldMk cId="0" sldId="264"/>
            <ac:spMk id="5" creationId="{13FE9F4B-EAA3-494F-A5E5-7C6B9B972793}"/>
          </ac:spMkLst>
        </pc:spChg>
        <pc:spChg chg="del mod">
          <ac:chgData name="Taylor Thurston" userId="10285e41d43c4120" providerId="LiveId" clId="{64CE9B5F-CBC9-4F1A-8D0E-07C0619EFDA3}" dt="2021-03-30T14:52:09.192" v="150" actId="478"/>
          <ac:spMkLst>
            <pc:docMk/>
            <pc:sldMk cId="0" sldId="264"/>
            <ac:spMk id="133" creationId="{00000000-0000-0000-0000-000000000000}"/>
          </ac:spMkLst>
        </pc:spChg>
        <pc:picChg chg="add del mod">
          <ac:chgData name="Taylor Thurston" userId="10285e41d43c4120" providerId="LiveId" clId="{64CE9B5F-CBC9-4F1A-8D0E-07C0619EFDA3}" dt="2021-03-30T14:51:33.616" v="141" actId="478"/>
          <ac:picMkLst>
            <pc:docMk/>
            <pc:sldMk cId="0" sldId="264"/>
            <ac:picMk id="4" creationId="{967844AB-995A-4C63-A480-219F1B158C71}"/>
          </ac:picMkLst>
        </pc:picChg>
        <pc:picChg chg="mod ord">
          <ac:chgData name="Taylor Thurston" userId="10285e41d43c4120" providerId="LiveId" clId="{64CE9B5F-CBC9-4F1A-8D0E-07C0619EFDA3}" dt="2021-03-30T14:51:29.384" v="140" actId="167"/>
          <ac:picMkLst>
            <pc:docMk/>
            <pc:sldMk cId="0" sldId="264"/>
            <ac:picMk id="134" creationId="{00000000-0000-0000-0000-000000000000}"/>
          </ac:picMkLst>
        </pc:picChg>
      </pc:sldChg>
      <pc:sldChg chg="addSp modSp mod">
        <pc:chgData name="Taylor Thurston" userId="10285e41d43c4120" providerId="LiveId" clId="{64CE9B5F-CBC9-4F1A-8D0E-07C0619EFDA3}" dt="2021-03-29T21:07:10.361" v="82" actId="14100"/>
        <pc:sldMkLst>
          <pc:docMk/>
          <pc:sldMk cId="0" sldId="265"/>
        </pc:sldMkLst>
        <pc:spChg chg="add mod">
          <ac:chgData name="Taylor Thurston" userId="10285e41d43c4120" providerId="LiveId" clId="{64CE9B5F-CBC9-4F1A-8D0E-07C0619EFDA3}" dt="2021-03-29T21:06:18.879" v="80" actId="108"/>
          <ac:spMkLst>
            <pc:docMk/>
            <pc:sldMk cId="0" sldId="265"/>
            <ac:spMk id="5" creationId="{6BA248D2-4F24-4CE6-BE35-6F3D5B1B66DE}"/>
          </ac:spMkLst>
        </pc:spChg>
        <pc:spChg chg="mod">
          <ac:chgData name="Taylor Thurston" userId="10285e41d43c4120" providerId="LiveId" clId="{64CE9B5F-CBC9-4F1A-8D0E-07C0619EFDA3}" dt="2021-03-29T21:06:07.740" v="78" actId="27636"/>
          <ac:spMkLst>
            <pc:docMk/>
            <pc:sldMk cId="0" sldId="265"/>
            <ac:spMk id="140" creationId="{00000000-0000-0000-0000-000000000000}"/>
          </ac:spMkLst>
        </pc:spChg>
        <pc:picChg chg="mod">
          <ac:chgData name="Taylor Thurston" userId="10285e41d43c4120" providerId="LiveId" clId="{64CE9B5F-CBC9-4F1A-8D0E-07C0619EFDA3}" dt="2021-03-29T21:07:10.361" v="82" actId="14100"/>
          <ac:picMkLst>
            <pc:docMk/>
            <pc:sldMk cId="0" sldId="265"/>
            <ac:picMk id="139" creationId="{00000000-0000-0000-0000-000000000000}"/>
          </ac:picMkLst>
        </pc:picChg>
      </pc:sldChg>
      <pc:sldChg chg="modSp del mod">
        <pc:chgData name="Taylor Thurston" userId="10285e41d43c4120" providerId="LiveId" clId="{64CE9B5F-CBC9-4F1A-8D0E-07C0619EFDA3}" dt="2021-03-30T18:55:52.538" v="168" actId="47"/>
        <pc:sldMkLst>
          <pc:docMk/>
          <pc:sldMk cId="0" sldId="266"/>
        </pc:sldMkLst>
        <pc:spChg chg="mod">
          <ac:chgData name="Taylor Thurston" userId="10285e41d43c4120" providerId="LiveId" clId="{64CE9B5F-CBC9-4F1A-8D0E-07C0619EFDA3}" dt="2021-03-29T21:07:30.376" v="96" actId="20577"/>
          <ac:spMkLst>
            <pc:docMk/>
            <pc:sldMk cId="0" sldId="266"/>
            <ac:spMk id="146" creationId="{00000000-0000-0000-0000-000000000000}"/>
          </ac:spMkLst>
        </pc:spChg>
      </pc:sldChg>
      <pc:sldChg chg="addSp delSp modSp mod">
        <pc:chgData name="Taylor Thurston" userId="10285e41d43c4120" providerId="LiveId" clId="{64CE9B5F-CBC9-4F1A-8D0E-07C0619EFDA3}" dt="2021-03-30T18:50:36.580" v="167" actId="1076"/>
        <pc:sldMkLst>
          <pc:docMk/>
          <pc:sldMk cId="0" sldId="268"/>
        </pc:sldMkLst>
        <pc:spChg chg="mod">
          <ac:chgData name="Taylor Thurston" userId="10285e41d43c4120" providerId="LiveId" clId="{64CE9B5F-CBC9-4F1A-8D0E-07C0619EFDA3}" dt="2021-03-30T18:50:14.350" v="160"/>
          <ac:spMkLst>
            <pc:docMk/>
            <pc:sldMk cId="0" sldId="268"/>
            <ac:spMk id="153" creationId="{00000000-0000-0000-0000-000000000000}"/>
          </ac:spMkLst>
        </pc:spChg>
        <pc:picChg chg="add mod ord">
          <ac:chgData name="Taylor Thurston" userId="10285e41d43c4120" providerId="LiveId" clId="{64CE9B5F-CBC9-4F1A-8D0E-07C0619EFDA3}" dt="2021-03-30T18:50:36.580" v="167" actId="1076"/>
          <ac:picMkLst>
            <pc:docMk/>
            <pc:sldMk cId="0" sldId="268"/>
            <ac:picMk id="4" creationId="{DD9475F3-D2F0-4B28-AD29-54FBF2473817}"/>
          </ac:picMkLst>
        </pc:picChg>
        <pc:picChg chg="del mod">
          <ac:chgData name="Taylor Thurston" userId="10285e41d43c4120" providerId="LiveId" clId="{64CE9B5F-CBC9-4F1A-8D0E-07C0619EFDA3}" dt="2021-03-30T18:50:34.574" v="166" actId="478"/>
          <ac:picMkLst>
            <pc:docMk/>
            <pc:sldMk cId="0" sldId="268"/>
            <ac:picMk id="154" creationId="{00000000-0000-0000-0000-000000000000}"/>
          </ac:picMkLst>
        </pc:picChg>
      </pc:sldChg>
      <pc:sldChg chg="modSp mod">
        <pc:chgData name="Taylor Thurston" userId="10285e41d43c4120" providerId="LiveId" clId="{64CE9B5F-CBC9-4F1A-8D0E-07C0619EFDA3}" dt="2021-03-30T18:56:51.360" v="175" actId="1076"/>
        <pc:sldMkLst>
          <pc:docMk/>
          <pc:sldMk cId="0" sldId="269"/>
        </pc:sldMkLst>
        <pc:spChg chg="mod">
          <ac:chgData name="Taylor Thurston" userId="10285e41d43c4120" providerId="LiveId" clId="{64CE9B5F-CBC9-4F1A-8D0E-07C0619EFDA3}" dt="2021-03-30T18:56:51.360" v="175" actId="1076"/>
          <ac:spMkLst>
            <pc:docMk/>
            <pc:sldMk cId="0" sldId="269"/>
            <ac:spMk id="159" creationId="{00000000-0000-0000-0000-000000000000}"/>
          </ac:spMkLst>
        </pc:spChg>
        <pc:spChg chg="mod">
          <ac:chgData name="Taylor Thurston" userId="10285e41d43c4120" providerId="LiveId" clId="{64CE9B5F-CBC9-4F1A-8D0E-07C0619EFDA3}" dt="2021-03-30T18:56:51.360" v="175" actId="1076"/>
          <ac:spMkLst>
            <pc:docMk/>
            <pc:sldMk cId="0" sldId="269"/>
            <ac:spMk id="160" creationId="{00000000-0000-0000-0000-000000000000}"/>
          </ac:spMkLst>
        </pc:spChg>
        <pc:picChg chg="mod">
          <ac:chgData name="Taylor Thurston" userId="10285e41d43c4120" providerId="LiveId" clId="{64CE9B5F-CBC9-4F1A-8D0E-07C0619EFDA3}" dt="2021-03-30T18:56:51.360" v="175" actId="1076"/>
          <ac:picMkLst>
            <pc:docMk/>
            <pc:sldMk cId="0" sldId="269"/>
            <ac:picMk id="161" creationId="{00000000-0000-0000-0000-000000000000}"/>
          </ac:picMkLst>
        </pc:picChg>
        <pc:picChg chg="mod">
          <ac:chgData name="Taylor Thurston" userId="10285e41d43c4120" providerId="LiveId" clId="{64CE9B5F-CBC9-4F1A-8D0E-07C0619EFDA3}" dt="2021-03-30T18:56:51.360" v="175" actId="1076"/>
          <ac:picMkLst>
            <pc:docMk/>
            <pc:sldMk cId="0" sldId="269"/>
            <ac:picMk id="162" creationId="{00000000-0000-0000-0000-000000000000}"/>
          </ac:picMkLst>
        </pc:picChg>
      </pc:sldChg>
      <pc:sldChg chg="modSp mod">
        <pc:chgData name="Taylor Thurston" userId="10285e41d43c4120" providerId="LiveId" clId="{64CE9B5F-CBC9-4F1A-8D0E-07C0619EFDA3}" dt="2021-03-30T14:48:05.569" v="120" actId="113"/>
        <pc:sldMkLst>
          <pc:docMk/>
          <pc:sldMk cId="404425341" sldId="270"/>
        </pc:sldMkLst>
        <pc:spChg chg="mod">
          <ac:chgData name="Taylor Thurston" userId="10285e41d43c4120" providerId="LiveId" clId="{64CE9B5F-CBC9-4F1A-8D0E-07C0619EFDA3}" dt="2021-03-30T14:48:05.569" v="120" actId="113"/>
          <ac:spMkLst>
            <pc:docMk/>
            <pc:sldMk cId="404425341" sldId="270"/>
            <ac:spMk id="3" creationId="{B11B458B-C925-4130-AAA0-AE51A3D8289E}"/>
          </ac:spMkLst>
        </pc:spChg>
      </pc:sldChg>
      <pc:sldChg chg="add">
        <pc:chgData name="Taylor Thurston" userId="10285e41d43c4120" providerId="LiveId" clId="{64CE9B5F-CBC9-4F1A-8D0E-07C0619EFDA3}" dt="2021-03-30T18:49:51.052" v="159" actId="2890"/>
        <pc:sldMkLst>
          <pc:docMk/>
          <pc:sldMk cId="343696630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There is no photo slide available for Week 4.  Skip to next slide, titled Week5</a:t>
            </a:r>
            <a:endParaRPr dirty="0"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 Week 4 skipped (Spring Break)</a:t>
            </a:r>
            <a:endParaRPr/>
          </a:p>
        </p:txBody>
      </p:sp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243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spcBef>
                <a:spcPts val="1600"/>
              </a:spcBef>
              <a:spcAft>
                <a:spcPts val="0"/>
              </a:spcAft>
              <a:buSzPts val="1400"/>
              <a:buFont typeface="Constantia"/>
              <a:buChar char="○"/>
              <a:defRPr/>
            </a:lvl8pPr>
            <a:lvl9pPr marL="4114800" lvl="8" indent="-317500" algn="l">
              <a:spcBef>
                <a:spcPts val="1600"/>
              </a:spcBef>
              <a:spcAft>
                <a:spcPts val="1600"/>
              </a:spcAft>
              <a:buSzPts val="1400"/>
              <a:buFont typeface="Constantia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73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8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8" name="Google Shape;18;p19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6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6" name="Google Shape;26;p20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6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"/>
          <p:cNvSpPr txBox="1">
            <a:spLocks noGrp="1"/>
          </p:cNvSpPr>
          <p:nvPr>
            <p:ph type="title"/>
          </p:nvPr>
        </p:nvSpPr>
        <p:spPr>
          <a:xfrm>
            <a:off x="5061551" y="575654"/>
            <a:ext cx="3452055" cy="105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</a:pPr>
            <a:r>
              <a:rPr lang="en-US" b="1" dirty="0"/>
              <a:t>Week 7: April 30</a:t>
            </a:r>
            <a:endParaRPr b="1" dirty="0"/>
          </a:p>
        </p:txBody>
      </p:sp>
      <p:sp>
        <p:nvSpPr>
          <p:cNvPr id="160" name="Google Shape;160;p10"/>
          <p:cNvSpPr txBox="1">
            <a:spLocks noGrp="1"/>
          </p:cNvSpPr>
          <p:nvPr>
            <p:ph type="body" idx="1"/>
          </p:nvPr>
        </p:nvSpPr>
        <p:spPr>
          <a:xfrm>
            <a:off x="729188" y="575654"/>
            <a:ext cx="3723544" cy="1058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-US" sz="3600" b="1" dirty="0">
                <a:solidFill>
                  <a:schemeClr val="accent4"/>
                </a:solidFill>
              </a:rPr>
              <a:t>Week 1: March 12 </a:t>
            </a:r>
            <a:endParaRPr sz="3600" b="1" dirty="0">
              <a:solidFill>
                <a:schemeClr val="accent4"/>
              </a:solidFill>
            </a:endParaRPr>
          </a:p>
        </p:txBody>
      </p:sp>
      <p:pic>
        <p:nvPicPr>
          <p:cNvPr id="161" name="Google Shape;161;p1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484" y="1634205"/>
            <a:ext cx="3618952" cy="271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551" y="1634204"/>
            <a:ext cx="3452055" cy="2714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Leaning Plants</a:t>
            </a:r>
            <a:endParaRPr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Plant Adaptations, Growth, and Tropisms</a:t>
            </a:r>
          </a:p>
          <a:p>
            <a:pPr marL="0" marR="34289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i="1" dirty="0"/>
              <a:t>Pictures and Lesson by Delia </a:t>
            </a:r>
            <a:r>
              <a:rPr lang="en-US" i="1" dirty="0" err="1"/>
              <a:t>Gietzen</a:t>
            </a:r>
            <a:endParaRPr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045FB2-F60F-4D7C-9BC4-F01125EEC7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406" y="3555918"/>
            <a:ext cx="3340272" cy="158758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D6581-0BD6-49BA-8BB0-DA6F7BA72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931" y="273624"/>
            <a:ext cx="8229600" cy="857250"/>
          </a:xfrm>
        </p:spPr>
        <p:txBody>
          <a:bodyPr/>
          <a:lstStyle/>
          <a:p>
            <a:r>
              <a:rPr lang="en-US" b="1" dirty="0"/>
              <a:t>Photo Time Lapse:  March 12 – April 30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B458B-C925-4130-AAA0-AE51A3D82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7931" y="1197168"/>
            <a:ext cx="8229600" cy="3291840"/>
          </a:xfrm>
        </p:spPr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Look carefully at photographs in the next seven slides. </a:t>
            </a:r>
          </a:p>
          <a:p>
            <a:pPr marL="20572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 marL="662929" lvl="0" indent="-19302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800" dirty="0"/>
              <a:t>What do you notice?</a:t>
            </a:r>
          </a:p>
          <a:p>
            <a:pPr marL="662929" lvl="0" indent="-180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800" dirty="0"/>
              <a:t>What do you wonder?</a:t>
            </a:r>
          </a:p>
          <a:p>
            <a:pPr marL="662929" lvl="0" indent="-180329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sz="2800" dirty="0"/>
              <a:t>Write your observations on your</a:t>
            </a:r>
            <a:r>
              <a:rPr lang="en-US" sz="2800" b="1" dirty="0"/>
              <a:t> I Notice, I Wonder Guide.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2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374" y="1651380"/>
            <a:ext cx="6542626" cy="2843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495250" y="378975"/>
            <a:ext cx="81915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700" b="1" dirty="0"/>
              <a:t>Week 1: March 12 - What do you notice about the plant?</a:t>
            </a:r>
            <a:endParaRPr sz="27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750" y="1555625"/>
            <a:ext cx="6551250" cy="29389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21;p4">
            <a:extLst>
              <a:ext uri="{FF2B5EF4-FFF2-40B4-BE49-F238E27FC236}">
                <a16:creationId xmlns:a16="http://schemas.microsoft.com/office/drawing/2014/main" id="{AA509425-515C-46B5-B2C7-39E0FD440A75}"/>
              </a:ext>
            </a:extLst>
          </p:cNvPr>
          <p:cNvSpPr txBox="1">
            <a:spLocks/>
          </p:cNvSpPr>
          <p:nvPr/>
        </p:nvSpPr>
        <p:spPr>
          <a:xfrm>
            <a:off x="495250" y="378975"/>
            <a:ext cx="8191500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700" b="1" dirty="0"/>
              <a:t>Week 2: March 20 - What is different? What is the same?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4751" y="1547605"/>
            <a:ext cx="6551250" cy="2947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21;p4">
            <a:extLst>
              <a:ext uri="{FF2B5EF4-FFF2-40B4-BE49-F238E27FC236}">
                <a16:creationId xmlns:a16="http://schemas.microsoft.com/office/drawing/2014/main" id="{13FE9F4B-EAA3-494F-A5E5-7C6B9B972793}"/>
              </a:ext>
            </a:extLst>
          </p:cNvPr>
          <p:cNvSpPr txBox="1">
            <a:spLocks/>
          </p:cNvSpPr>
          <p:nvPr/>
        </p:nvSpPr>
        <p:spPr>
          <a:xfrm>
            <a:off x="495250" y="378975"/>
            <a:ext cx="8375618" cy="8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700" b="1" dirty="0"/>
              <a:t>Week 3: March 28 - What’s different? What’s the same?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572000" y="1385476"/>
            <a:ext cx="4036325" cy="32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7"/>
          <p:cNvSpPr txBox="1">
            <a:spLocks noGrp="1"/>
          </p:cNvSpPr>
          <p:nvPr>
            <p:ph type="title"/>
          </p:nvPr>
        </p:nvSpPr>
        <p:spPr>
          <a:xfrm>
            <a:off x="0" y="1"/>
            <a:ext cx="4295775" cy="114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sz="2900" b="1" dirty="0"/>
              <a:t>Week 5: April 11</a:t>
            </a:r>
            <a:br>
              <a:rPr lang="en-US" sz="2900" b="1" dirty="0"/>
            </a:br>
            <a:r>
              <a:rPr lang="en-US" sz="2900" b="1" dirty="0"/>
              <a:t>What’s different?</a:t>
            </a:r>
            <a:endParaRPr sz="2900" b="1" dirty="0"/>
          </a:p>
        </p:txBody>
      </p:sp>
      <p:pic>
        <p:nvPicPr>
          <p:cNvPr id="141" name="Google Shape;141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700" y="1385475"/>
            <a:ext cx="2947200" cy="3278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0;p7">
            <a:extLst>
              <a:ext uri="{FF2B5EF4-FFF2-40B4-BE49-F238E27FC236}">
                <a16:creationId xmlns:a16="http://schemas.microsoft.com/office/drawing/2014/main" id="{6BA248D2-4F24-4CE6-BE35-6F3D5B1B66DE}"/>
              </a:ext>
            </a:extLst>
          </p:cNvPr>
          <p:cNvSpPr txBox="1">
            <a:spLocks/>
          </p:cNvSpPr>
          <p:nvPr/>
        </p:nvSpPr>
        <p:spPr>
          <a:xfrm>
            <a:off x="4295775" y="0"/>
            <a:ext cx="4848225" cy="114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900" b="1" dirty="0"/>
              <a:t>Week 5 ½: April 14</a:t>
            </a:r>
          </a:p>
          <a:p>
            <a:pPr algn="ctr"/>
            <a:r>
              <a:rPr lang="en-US" sz="2900" b="1" dirty="0"/>
              <a:t>What’s the same?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48;gc0051b8c3d_0_23">
            <a:extLst>
              <a:ext uri="{FF2B5EF4-FFF2-40B4-BE49-F238E27FC236}">
                <a16:creationId xmlns:a16="http://schemas.microsoft.com/office/drawing/2014/main" id="{DD9475F3-D2F0-4B28-AD29-54FBF2473817}"/>
              </a:ext>
            </a:extLst>
          </p:cNvPr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907" y="1704502"/>
            <a:ext cx="5276185" cy="291093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</a:pPr>
            <a:r>
              <a:rPr lang="en-US" sz="3200" b="1" dirty="0"/>
              <a:t>Week 6: April 23</a:t>
            </a:r>
            <a:br>
              <a:rPr lang="en-US" sz="3200" b="1" dirty="0"/>
            </a:br>
            <a:r>
              <a:rPr lang="en-US" sz="3200" b="1" dirty="0"/>
              <a:t>What’s different? What’s the same?</a:t>
            </a:r>
            <a:endParaRPr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800"/>
              <a:buFont typeface="Calibri"/>
              <a:buNone/>
            </a:pPr>
            <a:r>
              <a:rPr lang="en-US" sz="3200" b="1" dirty="0"/>
              <a:t>Week 7: April 30</a:t>
            </a:r>
            <a:br>
              <a:rPr lang="en-US" sz="3200" b="1" dirty="0"/>
            </a:br>
            <a:r>
              <a:rPr lang="en-US" sz="3200" b="1" dirty="0"/>
              <a:t>What’s different? What’s the same?</a:t>
            </a:r>
            <a:endParaRPr sz="3200" b="1" dirty="0"/>
          </a:p>
        </p:txBody>
      </p:sp>
      <p:pic>
        <p:nvPicPr>
          <p:cNvPr id="154" name="Google Shape;154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6017" y="1760062"/>
            <a:ext cx="3068165" cy="27024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6966309"/>
      </p:ext>
    </p:extLst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4E1C657C-62F6-4136-BF30-9D09DCB51573}" vid="{5B2F2697-0291-4997-8950-66991CAAB01D}"/>
    </a:ext>
  </a:extLst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" id="{4E1C657C-62F6-4136-BF30-9D09DCB51573}" vid="{1D0472DD-07FE-49C4-B0B3-7EA715D69AE9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1386</TotalTime>
  <Words>178</Words>
  <Application>Microsoft Office PowerPoint</Application>
  <PresentationFormat>On-screen Show (16:9)</PresentationFormat>
  <Paragraphs>21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Constantia</vt:lpstr>
      <vt:lpstr>Calibri</vt:lpstr>
      <vt:lpstr>Noto Sans Symbols</vt:lpstr>
      <vt:lpstr>Georgia</vt:lpstr>
      <vt:lpstr>Arial</vt:lpstr>
      <vt:lpstr>LEARN theme</vt:lpstr>
      <vt:lpstr>LEARN theme</vt:lpstr>
      <vt:lpstr>PowerPoint Presentation</vt:lpstr>
      <vt:lpstr>Leaning Plants</vt:lpstr>
      <vt:lpstr>Photo Time Lapse:  March 12 – April 30 </vt:lpstr>
      <vt:lpstr>Week 1: March 12 - What do you notice about the plant?</vt:lpstr>
      <vt:lpstr>PowerPoint Presentation</vt:lpstr>
      <vt:lpstr>PowerPoint Presentation</vt:lpstr>
      <vt:lpstr>Week 5: April 11 What’s different?</vt:lpstr>
      <vt:lpstr>Week 6: April 23 What’s different? What’s the same?</vt:lpstr>
      <vt:lpstr>Week 7: April 30 What’s different? What’s the same?</vt:lpstr>
      <vt:lpstr>Week 7: April 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Taylor Thurston</cp:lastModifiedBy>
  <cp:revision>5</cp:revision>
  <dcterms:modified xsi:type="dcterms:W3CDTF">2021-03-30T18:57:03Z</dcterms:modified>
</cp:coreProperties>
</file>