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gOAU5NSHDm4lIgB7aaYF312yzl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F7CD8-5EAF-4C5C-8301-BE08174C1762}">
  <a:tblStyle styleId="{A2FF7CD8-5EAF-4C5C-8301-BE08174C17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25" autoAdjust="0"/>
  </p:normalViewPr>
  <p:slideViewPr>
    <p:cSldViewPr snapToGrid="0">
      <p:cViewPr varScale="1">
        <p:scale>
          <a:sx n="61" d="100"/>
          <a:sy n="61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92c3248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892c32481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Before they start researching, the rubric should be handed out and explained. 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92c32481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892c32481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92c32481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892c32481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2c3248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92c3248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2c3248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892c3248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92c32481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892c32481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National Science Foundation. (2015 January). Newton's First Law of Motion - Science of NFL Football [video].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YouTube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  https://www.youtube.com/watch?v=08BFCZJDn9w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2c32481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892c32481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Source: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Nonis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, D. (April 2013). Minute To Win It - Stick The Landing [video].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YouTube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https://www.youtube.com/watch?v=5t4NYJbERZ0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224fc23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224fc23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92c32481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892c32481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Pumpkin Interactive. (July 2015). Forces and Motion The Physics of Car Crashes (preview) [video].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YouTube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https://www.youtube.com/watch?v=wV2UTkkQ0Fg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92c32481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892c32481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8BFCZJDn9w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t4NYJbERZ0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V2UTkkQ0Fg?feature=oembed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92c324813_0_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Makerspace Inertia Day</a:t>
            </a:r>
            <a:endParaRPr/>
          </a:p>
        </p:txBody>
      </p:sp>
      <p:sp>
        <p:nvSpPr>
          <p:cNvPr id="134" name="Google Shape;134;g892c324813_0_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Each group will research, create, write up, and perform an inertia demonstration using only items from our makerspace.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By end of class today, submit a completed rubric/handout of your group demo for approval.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time allows, practice your demo.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92c324813_0_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Demo Day </a:t>
            </a:r>
            <a:endParaRPr/>
          </a:p>
        </p:txBody>
      </p:sp>
      <p:sp>
        <p:nvSpPr>
          <p:cNvPr id="140" name="Google Shape;140;g892c324813_0_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Your group has 10 minutes to gather items from makerspace and practice.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Each group has 1 chance to perform their demo live. 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Remember to follow the guidelines from yesterday's rubric.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92c324813_0_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146" name="Google Shape;146;g892c324813_0_5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Summarize your favorite inertia demo.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Include these words in your summary: </a:t>
            </a:r>
            <a:r>
              <a:rPr lang="en-US" i="1" dirty="0"/>
              <a:t>gravity, force, motion, </a:t>
            </a:r>
            <a:r>
              <a:rPr lang="en-US" dirty="0"/>
              <a:t>and</a:t>
            </a:r>
            <a:r>
              <a:rPr lang="en-US" i="1" dirty="0"/>
              <a:t> inertia</a:t>
            </a:r>
            <a:r>
              <a:rPr lang="en-US" dirty="0"/>
              <a:t>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Hand in your Exit Ticket as you leave.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Inertia Makerspace 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Newton’s First Law of Motion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2c324813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Essential Question:</a:t>
            </a:r>
            <a:endParaRPr/>
          </a:p>
        </p:txBody>
      </p:sp>
      <p:sp>
        <p:nvSpPr>
          <p:cNvPr id="86" name="Google Shape;86;g892c324813_0_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 the properties of inertia affect us?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92c324813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Objectives:</a:t>
            </a:r>
            <a:endParaRPr/>
          </a:p>
        </p:txBody>
      </p:sp>
      <p:sp>
        <p:nvSpPr>
          <p:cNvPr id="92" name="Google Shape;92;g892c324813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7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By the end of this lesson, we will be able to: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●"/>
            </a:pPr>
            <a:r>
              <a:rPr lang="en-US" dirty="0"/>
              <a:t>apply Newton’s First Law of Motion to real-life examples;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●"/>
            </a:pPr>
            <a:r>
              <a:rPr lang="en-US" dirty="0"/>
              <a:t>communicate our understanding of inertia using models; and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●"/>
            </a:pPr>
            <a:r>
              <a:rPr lang="en-US" dirty="0"/>
              <a:t>summarize why the motion of objects change.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92c324813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Kickoff </a:t>
            </a:r>
            <a:endParaRPr dirty="0"/>
          </a:p>
        </p:txBody>
      </p:sp>
      <p:sp>
        <p:nvSpPr>
          <p:cNvPr id="98" name="Google Shape;98;g892c324813_0_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Can you think of sports or hobbies that involve forces?</a:t>
            </a:r>
            <a:endParaRPr dirty="0"/>
          </a:p>
          <a:p>
            <a:pPr marL="457200" lvl="0" indent="-3937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Turn to your elbow partner and share your lists.</a:t>
            </a:r>
            <a:endParaRPr dirty="0"/>
          </a:p>
          <a:p>
            <a:pPr marL="45720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2600"/>
              <a:buNone/>
            </a:pPr>
            <a:endParaRPr dirty="0"/>
          </a:p>
        </p:txBody>
      </p:sp>
      <p:pic>
        <p:nvPicPr>
          <p:cNvPr id="2" name="Online Media 1" title="Newton's First Law of Motion - Science of NFL Football">
            <a:hlinkClick r:id="" action="ppaction://media"/>
            <a:extLst>
              <a:ext uri="{FF2B5EF4-FFF2-40B4-BE49-F238E27FC236}">
                <a16:creationId xmlns:a16="http://schemas.microsoft.com/office/drawing/2014/main" id="{99BAA1F9-FE1D-491E-A097-7250DFE310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5210" y="2460677"/>
            <a:ext cx="4293578" cy="2425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inute To Win It - Stick The Landing">
            <a:hlinkClick r:id="" action="ppaction://media"/>
            <a:extLst>
              <a:ext uri="{FF2B5EF4-FFF2-40B4-BE49-F238E27FC236}">
                <a16:creationId xmlns:a16="http://schemas.microsoft.com/office/drawing/2014/main" id="{E4B1527C-BA3F-49E4-8156-2DAC561474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187" y="1440075"/>
            <a:ext cx="3522925" cy="3108675"/>
          </a:xfrm>
          <a:prstGeom prst="rect">
            <a:avLst/>
          </a:prstGeom>
        </p:spPr>
      </p:pic>
      <p:sp>
        <p:nvSpPr>
          <p:cNvPr id="104" name="Google Shape;104;g892c324813_0_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 Can’t Believe I’m Doing This…</a:t>
            </a:r>
          </a:p>
        </p:txBody>
      </p:sp>
      <p:sp>
        <p:nvSpPr>
          <p:cNvPr id="106" name="Google Shape;106;g892c324813_0_25"/>
          <p:cNvSpPr txBox="1">
            <a:spLocks noGrp="1"/>
          </p:cNvSpPr>
          <p:nvPr>
            <p:ph type="body" idx="4294967295"/>
          </p:nvPr>
        </p:nvSpPr>
        <p:spPr>
          <a:xfrm>
            <a:off x="3903925" y="1440075"/>
            <a:ext cx="47067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400" dirty="0"/>
              <a:t>Each student gets 10 tries in 60 seconds.</a:t>
            </a:r>
            <a:endParaRPr sz="24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400" dirty="0"/>
              <a:t>Group members record each other’s data &amp; calculate a group average of successful bottle flips.</a:t>
            </a:r>
            <a:endParaRPr sz="24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400" dirty="0"/>
              <a:t>Post your group’s data on the board (see next slide)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224fc2382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Calculating Group Averages</a:t>
            </a:r>
            <a:endParaRPr/>
          </a:p>
        </p:txBody>
      </p:sp>
      <p:sp>
        <p:nvSpPr>
          <p:cNvPr id="113" name="Google Shape;113;g8224fc2382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/>
              <a:t>Let’s calculate a group average! </a:t>
            </a:r>
            <a:endParaRPr sz="22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/>
              <a:t>5 + 7 + 3 = 15</a:t>
            </a:r>
            <a:endParaRPr sz="22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/>
              <a:t>15 landed flips ÷ 3 group members = </a:t>
            </a:r>
            <a:r>
              <a:rPr lang="en-US" sz="2200" b="1"/>
              <a:t>5</a:t>
            </a:r>
            <a:endParaRPr sz="2200" b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/>
              <a:t>5 would be this group’s average. If this were your group, you would add a bar representing 5 landed flips to the class’s graph.  </a:t>
            </a:r>
            <a:endParaRPr sz="2200"/>
          </a:p>
        </p:txBody>
      </p:sp>
      <p:graphicFrame>
        <p:nvGraphicFramePr>
          <p:cNvPr id="114" name="Google Shape;114;g8224fc2382_0_0"/>
          <p:cNvGraphicFramePr/>
          <p:nvPr/>
        </p:nvGraphicFramePr>
        <p:xfrm>
          <a:off x="5644250" y="1546650"/>
          <a:ext cx="2956575" cy="1286100"/>
        </p:xfrm>
        <a:graphic>
          <a:graphicData uri="http://schemas.openxmlformats.org/drawingml/2006/table">
            <a:tbl>
              <a:tblPr>
                <a:noFill/>
                <a:tableStyleId>{A2FF7CD8-5EAF-4C5C-8301-BE08174C1762}</a:tableStyleId>
              </a:tblPr>
              <a:tblGrid>
                <a:gridCol w="98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7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flips landed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Jerry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orces and Motion   The Physics of Car Crashes (preview)">
            <a:hlinkClick r:id="" action="ppaction://media"/>
            <a:extLst>
              <a:ext uri="{FF2B5EF4-FFF2-40B4-BE49-F238E27FC236}">
                <a16:creationId xmlns:a16="http://schemas.microsoft.com/office/drawing/2014/main" id="{F82D1675-BB6A-4730-9D66-0BC6D21F32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413212"/>
            <a:ext cx="6119627" cy="3457589"/>
          </a:xfrm>
          <a:prstGeom prst="rect">
            <a:avLst/>
          </a:prstGeom>
        </p:spPr>
      </p:pic>
      <p:sp>
        <p:nvSpPr>
          <p:cNvPr id="119" name="Google Shape;119;g892c324813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Inertia Kills </a:t>
            </a:r>
            <a:endParaRPr/>
          </a:p>
        </p:txBody>
      </p:sp>
      <p:sp>
        <p:nvSpPr>
          <p:cNvPr id="120" name="Google Shape;120;g892c324813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92c324813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Science of Bottle Flipping</a:t>
            </a:r>
            <a:endParaRPr/>
          </a:p>
        </p:txBody>
      </p:sp>
      <p:sp>
        <p:nvSpPr>
          <p:cNvPr id="128" name="Google Shape;128;g892c324813_0_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/>
              <a:t>Newton’s First Law of Motion</a:t>
            </a:r>
            <a:r>
              <a:rPr lang="en-US" sz="2100" dirty="0"/>
              <a:t>—an object at rest or an object in motion will stay that way unless acted upon by an unbalanced force. 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/>
              <a:t>inertia</a:t>
            </a:r>
            <a:r>
              <a:rPr lang="en-US" sz="2100" dirty="0"/>
              <a:t>—a property of matter to remain unchanged unless acted upon by some outside force. 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/>
              <a:t>force</a:t>
            </a:r>
            <a:r>
              <a:rPr lang="en-US" sz="2100" dirty="0"/>
              <a:t>—the strength or energy produced as a result of physical movement or action. 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/>
              <a:t>motion</a:t>
            </a:r>
            <a:r>
              <a:rPr lang="en-US" sz="2100" dirty="0"/>
              <a:t>—a change in position over time. 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/>
              <a:t>gravity</a:t>
            </a:r>
            <a:r>
              <a:rPr lang="en-US" sz="2100" dirty="0"/>
              <a:t>—a natural, invisible force of attraction between any 2 objects. 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/>
              <a:t>mass</a:t>
            </a:r>
            <a:r>
              <a:rPr lang="en-US" sz="2100" dirty="0"/>
              <a:t>—the amount of matter in an object. </a:t>
            </a:r>
            <a:br>
              <a:rPr lang="en-US" sz="2100" i="1" dirty="0"/>
            </a:br>
            <a:r>
              <a:rPr lang="en-US" sz="2100" i="1" dirty="0"/>
              <a:t>              Greater the mass of an object, the greater its inertia</a:t>
            </a:r>
            <a:endParaRPr sz="2100" i="1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548</Words>
  <Application>Microsoft Office PowerPoint</Application>
  <PresentationFormat>On-screen Show (16:9)</PresentationFormat>
  <Paragraphs>57</Paragraphs>
  <Slides>12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Helvetica Neue</vt:lpstr>
      <vt:lpstr>Calibri</vt:lpstr>
      <vt:lpstr>Constantia</vt:lpstr>
      <vt:lpstr>Arial</vt:lpstr>
      <vt:lpstr>Noto Sans Symbols</vt:lpstr>
      <vt:lpstr>Georgia</vt:lpstr>
      <vt:lpstr>LEARN theme</vt:lpstr>
      <vt:lpstr>LEARN theme</vt:lpstr>
      <vt:lpstr>PowerPoint Presentation</vt:lpstr>
      <vt:lpstr>Inertia Makerspace </vt:lpstr>
      <vt:lpstr>Essential Question:</vt:lpstr>
      <vt:lpstr>Objectives:</vt:lpstr>
      <vt:lpstr>Kickoff </vt:lpstr>
      <vt:lpstr>I Can’t Believe I’m Doing This…</vt:lpstr>
      <vt:lpstr>Calculating Group Averages</vt:lpstr>
      <vt:lpstr>Inertia Kills </vt:lpstr>
      <vt:lpstr>The Science of Bottle Flipping</vt:lpstr>
      <vt:lpstr>Makerspace Inertia Day</vt:lpstr>
      <vt:lpstr>Demo Day 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K20 Center</cp:lastModifiedBy>
  <cp:revision>6</cp:revision>
  <dcterms:modified xsi:type="dcterms:W3CDTF">2021-06-17T18:54:04Z</dcterms:modified>
</cp:coreProperties>
</file>