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7"/>
  </p:normalViewPr>
  <p:slideViewPr>
    <p:cSldViewPr snapToGrid="0">
      <p:cViewPr varScale="1">
        <p:scale>
          <a:sx n="63" d="100"/>
          <a:sy n="63" d="100"/>
        </p:scale>
        <p:origin x="4032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vectors.org/en/free-clipart/Bold-female-profile/71101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398ac00f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25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398ac00f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https://publicdomainvectors.org/en/free-clipart/Bold-female-profile/71101.html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800267"/>
            <a:ext cx="47757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1287244"/>
            <a:ext cx="28776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47263" y="1027022"/>
            <a:ext cx="6082406" cy="7809400"/>
            <a:chOff x="447263" y="1027022"/>
            <a:chExt cx="6082406" cy="7809400"/>
          </a:xfrm>
        </p:grpSpPr>
        <p:sp>
          <p:nvSpPr>
            <p:cNvPr id="55" name="Google Shape;55;p13"/>
            <p:cNvSpPr/>
            <p:nvPr/>
          </p:nvSpPr>
          <p:spPr>
            <a:xfrm>
              <a:off x="447263" y="1027022"/>
              <a:ext cx="2823300" cy="20874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3706369" y="1027022"/>
              <a:ext cx="2823300" cy="20874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47263" y="3888022"/>
              <a:ext cx="2823300" cy="20874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706369" y="3843111"/>
              <a:ext cx="2823300" cy="20874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47263" y="6749022"/>
              <a:ext cx="2823300" cy="20874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706369" y="6659200"/>
              <a:ext cx="2823300" cy="20874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Mindful of Sadness in “The Scarlet Ibis”</dc:title>
  <dc:subject/>
  <dc:creator>K20 Center</dc:creator>
  <cp:keywords/>
  <dc:description/>
  <cp:lastModifiedBy>Walker, Helena M.</cp:lastModifiedBy>
  <cp:revision>1</cp:revision>
  <dcterms:modified xsi:type="dcterms:W3CDTF">2023-06-05T19:32:54Z</dcterms:modified>
  <cp:category/>
</cp:coreProperties>
</file>