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7"/>
  </p:normalViewPr>
  <p:slideViewPr>
    <p:cSldViewPr snapToGrid="0">
      <p:cViewPr varScale="1">
        <p:scale>
          <a:sx n="113" d="100"/>
          <a:sy n="113" d="100"/>
        </p:scale>
        <p:origin x="21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vectors.org/en/free-clipart/Bold-female-profile/71101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https://publicdomainvectors.org/en/free-clipart/Bold-female-profile/71101.html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0500" y="111125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05300" y="209450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33300" y="1692275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797425" y="1876425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3584575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797425" y="3813275"/>
            <a:ext cx="4238700" cy="1016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Mindful of Sadness in “The Scarlet Ibis”</dc:title>
  <dc:subject/>
  <dc:creator>K20 Center</dc:creator>
  <cp:keywords/>
  <dc:description/>
  <cp:lastModifiedBy>Walker, Helena M.</cp:lastModifiedBy>
  <cp:revision>1</cp:revision>
  <dcterms:modified xsi:type="dcterms:W3CDTF">2023-06-05T19:33:58Z</dcterms:modified>
  <cp:category/>
</cp:coreProperties>
</file>