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publicdomainvectors.org/en/free-clipart/Bold-female-profile/71101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https://publicdomainvectors.org/en/free-clipart/Bold-female-profile/71101.html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90500" y="111125"/>
            <a:ext cx="4238700" cy="10161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905300" y="209450"/>
            <a:ext cx="4238700" cy="10161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33300" y="1692275"/>
            <a:ext cx="4238700" cy="10161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797425" y="1876425"/>
            <a:ext cx="4238700" cy="10161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0" y="3584575"/>
            <a:ext cx="4238700" cy="10161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797425" y="3813275"/>
            <a:ext cx="4238700" cy="10161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