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372E-C905-4A49-96FA-91E22ABFFA0D}" v="3" dt="2022-02-15T19:41:16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17"/>
  </p:normalViewPr>
  <p:slideViewPr>
    <p:cSldViewPr snapToGrid="0" snapToObjects="1">
      <p:cViewPr varScale="1">
        <p:scale>
          <a:sx n="173" d="100"/>
          <a:sy n="173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hND7Mvp3f4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8YjvHYbZ9w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bDKUZ-lidc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JMLPhk6b0gA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m9ZSN37jV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82d51e80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82d51e80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AwesomeTech</a:t>
            </a:r>
            <a:r>
              <a:rPr lang="en-US" dirty="0"/>
              <a:t>. (March 7, 2020). Boston Dynamics' amazing robots Atlas and Handle.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=uhND7Mvp3f4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82d51e80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82d51e80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Boston Dynamics. (February 9, 2015). Introducing Spot Classic (previously Spot).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=M8YjvHYbZ9w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[V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82d51e80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82d51e80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UPHIGH Productions. (September, 18 2019). Walmart's autonomous scanning robots.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=ubDKUZ-lidc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75750bd4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75750bd4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82d51e80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82d51e80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studio.code.org</a:t>
            </a:r>
            <a:r>
              <a:rPr lang="en-US" dirty="0"/>
              <a:t>/hoc/1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75750bd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75750bd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Anchor Charts. Strategies. </a:t>
            </a:r>
            <a:r>
              <a:rPr lang="en-US"/>
              <a:t>https://learn.k20center.ou.edu/strategy/58.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75750bd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 Center. (n.d.). Think-Pair-Share. Strategies. https://learn.k20center.ou.edu/strategy/139</a:t>
            </a:r>
            <a:endParaRPr dirty="0"/>
          </a:p>
        </p:txBody>
      </p:sp>
      <p:sp>
        <p:nvSpPr>
          <p:cNvPr id="133" name="Google Shape;133;g1075750bd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2d51e8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82d51e8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I Notice I Wonder.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82d51e8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82d51e8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Mashable. (November 8, 2018). This robot is training to become a construction worker: Genius moments.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=JMLPhk6b0gA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82d51e80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82d51e80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Okibo</a:t>
            </a:r>
            <a:r>
              <a:rPr lang="en-US" dirty="0"/>
              <a:t>. (February 27, 2020). Autonomous Painting Robot.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=hm9ZSN37jVM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174421" y="4044152"/>
            <a:ext cx="753427" cy="74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424111" y="1257836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77385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720584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3" name="Google Shape;33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6377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174421" y="4044152"/>
            <a:ext cx="753427" cy="74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ND7Mvp3f4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8YjvHYbZ9w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DKUZ-lidc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hoc/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LPhk6b0gA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m9ZSN37jVM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Robots Balancing and Moving</a:t>
            </a:r>
            <a:endParaRPr dirty="0"/>
          </a:p>
        </p:txBody>
      </p:sp>
      <p:pic>
        <p:nvPicPr>
          <p:cNvPr id="2" name="Online Media 1" descr="Boston Dynamics' amazing robots Atlas and Handle">
            <a:hlinkClick r:id="" action="ppaction://media"/>
            <a:extLst>
              <a:ext uri="{FF2B5EF4-FFF2-40B4-BE49-F238E27FC236}">
                <a16:creationId xmlns:a16="http://schemas.microsoft.com/office/drawing/2014/main" id="{42C1A2A1-A4BC-6F4A-915C-8DA4463539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5486" y="1470152"/>
            <a:ext cx="5053027" cy="285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Dog</a:t>
            </a:r>
            <a:endParaRPr dirty="0"/>
          </a:p>
        </p:txBody>
      </p:sp>
      <p:pic>
        <p:nvPicPr>
          <p:cNvPr id="2" name="Online Media 1" descr="Introducing Spot Classic (previously Spot)">
            <a:hlinkClick r:id="" action="ppaction://media"/>
            <a:extLst>
              <a:ext uri="{FF2B5EF4-FFF2-40B4-BE49-F238E27FC236}">
                <a16:creationId xmlns:a16="http://schemas.microsoft.com/office/drawing/2014/main" id="{2C5E6E79-23BC-ED48-88F2-C9DE83208D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1671" y="1442720"/>
            <a:ext cx="5020658" cy="283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Walmart Robot</a:t>
            </a:r>
            <a:endParaRPr dirty="0"/>
          </a:p>
        </p:txBody>
      </p:sp>
      <p:pic>
        <p:nvPicPr>
          <p:cNvPr id="2" name="Online Media 1" descr="Walmart's Autonomous Scanning Robots">
            <a:hlinkClick r:id="" action="ppaction://media"/>
            <a:extLst>
              <a:ext uri="{FF2B5EF4-FFF2-40B4-BE49-F238E27FC236}">
                <a16:creationId xmlns:a16="http://schemas.microsoft.com/office/drawing/2014/main" id="{8469EBBF-B6E7-2A40-AFDB-746655C6BF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8382" y="1442720"/>
            <a:ext cx="5247236" cy="296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0823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with a partner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Plan an algorithm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program for the class to follow</a:t>
            </a:r>
            <a:endParaRPr dirty="0"/>
          </a:p>
        </p:txBody>
      </p:sp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the Leader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Code.org</a:t>
            </a:r>
            <a:endParaRPr dirty="0"/>
          </a:p>
        </p:txBody>
      </p:sp>
      <p:pic>
        <p:nvPicPr>
          <p:cNvPr id="186" name="Google Shape;186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425" y="1164647"/>
            <a:ext cx="5658191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994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Tips for block coding</a:t>
            </a: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200" y="792250"/>
            <a:ext cx="2783500" cy="28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Robot Teacher</a:t>
            </a: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Programming and Algorithms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486209" y="41999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486209" y="171318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computers think and work?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we make computers do things we want them to do?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451525" y="47663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92515" y="162805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Understand that computers have to be programmed to do work.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a problem and determine steps needed to reach a goal.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Solve problems to complete a computer programming task successfully.</a:t>
            </a:r>
            <a:endParaRPr dirty="0"/>
          </a:p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Robot Teacher</a:t>
            </a:r>
            <a:endParaRPr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90A1AD9-8392-3F41-8AC4-DA81E38F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79322"/>
            <a:ext cx="4664177" cy="466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6201">
            <a:off x="5079028" y="1355823"/>
            <a:ext cx="2931646" cy="243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4622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about commanding the robot teacher was fun?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was hard?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learn?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you curious about?</a:t>
            </a:r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Notice I Wonder</a:t>
            </a:r>
            <a:endParaRPr dirty="0"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775" y="1395100"/>
            <a:ext cx="2804274" cy="280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Construction Worker</a:t>
            </a:r>
            <a:endParaRPr dirty="0"/>
          </a:p>
        </p:txBody>
      </p:sp>
      <p:pic>
        <p:nvPicPr>
          <p:cNvPr id="2" name="Online Media 1" descr="This Robot is Training to Become a Construction Worker — Genius Moments">
            <a:hlinkClick r:id="" action="ppaction://media"/>
            <a:extLst>
              <a:ext uri="{FF2B5EF4-FFF2-40B4-BE49-F238E27FC236}">
                <a16:creationId xmlns:a16="http://schemas.microsoft.com/office/drawing/2014/main" id="{86689284-870F-E84F-8670-5ABBACF1F8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5026" y="1407564"/>
            <a:ext cx="5133947" cy="290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Painter</a:t>
            </a:r>
            <a:endParaRPr dirty="0"/>
          </a:p>
        </p:txBody>
      </p:sp>
      <p:pic>
        <p:nvPicPr>
          <p:cNvPr id="2" name="Online Media 1" descr="Autonomous Painting Robot">
            <a:hlinkClick r:id="" action="ppaction://media"/>
            <a:extLst>
              <a:ext uri="{FF2B5EF4-FFF2-40B4-BE49-F238E27FC236}">
                <a16:creationId xmlns:a16="http://schemas.microsoft.com/office/drawing/2014/main" id="{75AFA13B-3D36-6F48-BE40-9912EFBD1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8449" y="1406144"/>
            <a:ext cx="5587101" cy="315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7C058-FFD3-4773-A03F-8C9B4942C1F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d06b737b-b789-4524-96b5-d3d460658ae2"/>
    <ds:schemaRef ds:uri="966e68ee-ec3c-4f12-bd4f-fedbbec8de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35FFCD-D28B-49D4-9749-8442035AF5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1428E-066C-4624-86A3-2B1C6EED0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396</Words>
  <Application>Microsoft Macintosh PowerPoint</Application>
  <PresentationFormat>On-screen Show (16:9)</PresentationFormat>
  <Paragraphs>38</Paragraphs>
  <Slides>15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Robot Teacher</vt:lpstr>
      <vt:lpstr>Essential Question</vt:lpstr>
      <vt:lpstr>Lesson Objectives</vt:lpstr>
      <vt:lpstr>Robot Teacher</vt:lpstr>
      <vt:lpstr>Think-Pair-Share</vt:lpstr>
      <vt:lpstr>I Notice I Wonder</vt:lpstr>
      <vt:lpstr>Robot Construction Worker</vt:lpstr>
      <vt:lpstr>Robot Painter</vt:lpstr>
      <vt:lpstr>Robots Balancing and Moving</vt:lpstr>
      <vt:lpstr>Robot Dog</vt:lpstr>
      <vt:lpstr>Walmart Robot</vt:lpstr>
      <vt:lpstr>Follow the Leader</vt:lpstr>
      <vt:lpstr>Code.org</vt:lpstr>
      <vt:lpstr>Anchor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Marcelli, Ann N.</cp:lastModifiedBy>
  <cp:revision>5</cp:revision>
  <dcterms:modified xsi:type="dcterms:W3CDTF">2022-02-17T15:38:59Z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