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 id="2147483669" r:id="rId3"/>
  </p:sldMasterIdLst>
  <p:notesMasterIdLst>
    <p:notesMasterId r:id="rId39"/>
  </p:notesMasterIdLst>
  <p:sldIdLst>
    <p:sldId id="256" r:id="rId4"/>
    <p:sldId id="257" r:id="rId5"/>
    <p:sldId id="258" r:id="rId6"/>
    <p:sldId id="259" r:id="rId7"/>
    <p:sldId id="260" r:id="rId8"/>
    <p:sldId id="266" r:id="rId9"/>
    <p:sldId id="267" r:id="rId10"/>
    <p:sldId id="268" r:id="rId11"/>
    <p:sldId id="269" r:id="rId12"/>
    <p:sldId id="270" r:id="rId13"/>
    <p:sldId id="271" r:id="rId14"/>
    <p:sldId id="261" r:id="rId15"/>
    <p:sldId id="272" r:id="rId16"/>
    <p:sldId id="273" r:id="rId17"/>
    <p:sldId id="277" r:id="rId18"/>
    <p:sldId id="274" r:id="rId19"/>
    <p:sldId id="279" r:id="rId20"/>
    <p:sldId id="276" r:id="rId21"/>
    <p:sldId id="278" r:id="rId22"/>
    <p:sldId id="280" r:id="rId23"/>
    <p:sldId id="316" r:id="rId24"/>
    <p:sldId id="282" r:id="rId25"/>
    <p:sldId id="283" r:id="rId26"/>
    <p:sldId id="284" r:id="rId27"/>
    <p:sldId id="318" r:id="rId28"/>
    <p:sldId id="317" r:id="rId29"/>
    <p:sldId id="319" r:id="rId30"/>
    <p:sldId id="328" r:id="rId31"/>
    <p:sldId id="329" r:id="rId32"/>
    <p:sldId id="298" r:id="rId33"/>
    <p:sldId id="323" r:id="rId34"/>
    <p:sldId id="324" r:id="rId35"/>
    <p:sldId id="325" r:id="rId36"/>
    <p:sldId id="326" r:id="rId37"/>
    <p:sldId id="327"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030A0"/>
    <a:srgbClr val="DCBA25"/>
    <a:srgbClr val="00B050"/>
    <a:srgbClr val="679BCD"/>
    <a:srgbClr val="E157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577355-29FE-43D2-881B-ED5ED39C5A51}" v="3" dt="2021-06-22T18:23:02.539"/>
  </p1510:revLst>
</p1510:revInfo>
</file>

<file path=ppt/tableStyles.xml><?xml version="1.0" encoding="utf-8"?>
<a:tblStyleLst xmlns:a="http://schemas.openxmlformats.org/drawingml/2006/main" def="{4FE1FFAE-C277-41DE-B313-73A80C984298}">
  <a:tblStyle styleId="{4FE1FFAE-C277-41DE-B313-73A80C98429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79048" autoAdjust="0"/>
  </p:normalViewPr>
  <p:slideViewPr>
    <p:cSldViewPr snapToGrid="0">
      <p:cViewPr varScale="1">
        <p:scale>
          <a:sx n="75" d="100"/>
          <a:sy n="75" d="100"/>
        </p:scale>
        <p:origin x="25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niella M." userId="87fb469b-cd7a-4b12-a1ae-bba5f0610088" providerId="ADAL" clId="{E3577355-29FE-43D2-881B-ED5ED39C5A51}"/>
    <pc:docChg chg="modSld">
      <pc:chgData name="Peters, Daniella M." userId="87fb469b-cd7a-4b12-a1ae-bba5f0610088" providerId="ADAL" clId="{E3577355-29FE-43D2-881B-ED5ED39C5A51}" dt="2021-06-22T18:23:02.539" v="2"/>
      <pc:docMkLst>
        <pc:docMk/>
      </pc:docMkLst>
      <pc:sldChg chg="modAnim">
        <pc:chgData name="Peters, Daniella M." userId="87fb469b-cd7a-4b12-a1ae-bba5f0610088" providerId="ADAL" clId="{E3577355-29FE-43D2-881B-ED5ED39C5A51}" dt="2021-06-22T18:23:02.539" v="2"/>
        <pc:sldMkLst>
          <pc:docMk/>
          <pc:sldMk cId="3455790038" sldId="276"/>
        </pc:sldMkLst>
      </pc:sldChg>
      <pc:sldChg chg="modAnim">
        <pc:chgData name="Peters, Daniella M." userId="87fb469b-cd7a-4b12-a1ae-bba5f0610088" providerId="ADAL" clId="{E3577355-29FE-43D2-881B-ED5ED39C5A51}" dt="2021-06-22T18:19:17.885" v="0"/>
        <pc:sldMkLst>
          <pc:docMk/>
          <pc:sldMk cId="3552070615" sldId="282"/>
        </pc:sldMkLst>
      </pc:sldChg>
    </pc:docChg>
  </pc:docChgLst>
  <pc:docChgLst>
    <pc:chgData name="Peters, Daniella M." userId="87fb469b-cd7a-4b12-a1ae-bba5f0610088" providerId="ADAL" clId="{870D771F-EA6E-4724-ACB5-8D12787B4E23}"/>
    <pc:docChg chg="undo redo custSel addSld delSld modSld sldOrd">
      <pc:chgData name="Peters, Daniella M." userId="87fb469b-cd7a-4b12-a1ae-bba5f0610088" providerId="ADAL" clId="{870D771F-EA6E-4724-ACB5-8D12787B4E23}" dt="2021-04-02T22:08:55.831" v="5099" actId="1076"/>
      <pc:docMkLst>
        <pc:docMk/>
      </pc:docMkLst>
      <pc:sldChg chg="modNotesTx">
        <pc:chgData name="Peters, Daniella M." userId="87fb469b-cd7a-4b12-a1ae-bba5f0610088" providerId="ADAL" clId="{870D771F-EA6E-4724-ACB5-8D12787B4E23}" dt="2021-04-02T14:14:06.469" v="1690" actId="20577"/>
        <pc:sldMkLst>
          <pc:docMk/>
          <pc:sldMk cId="0" sldId="257"/>
        </pc:sldMkLst>
      </pc:sldChg>
      <pc:sldChg chg="modSp mod">
        <pc:chgData name="Peters, Daniella M." userId="87fb469b-cd7a-4b12-a1ae-bba5f0610088" providerId="ADAL" clId="{870D771F-EA6E-4724-ACB5-8D12787B4E23}" dt="2021-04-01T19:18:48.993" v="431" actId="20577"/>
        <pc:sldMkLst>
          <pc:docMk/>
          <pc:sldMk cId="0" sldId="258"/>
        </pc:sldMkLst>
        <pc:spChg chg="mod">
          <ac:chgData name="Peters, Daniella M." userId="87fb469b-cd7a-4b12-a1ae-bba5f0610088" providerId="ADAL" clId="{870D771F-EA6E-4724-ACB5-8D12787B4E23}" dt="2021-04-01T19:18:48.993" v="431" actId="20577"/>
          <ac:spMkLst>
            <pc:docMk/>
            <pc:sldMk cId="0" sldId="258"/>
            <ac:spMk id="100" creationId="{00000000-0000-0000-0000-000000000000}"/>
          </ac:spMkLst>
        </pc:spChg>
        <pc:spChg chg="mod">
          <ac:chgData name="Peters, Daniella M." userId="87fb469b-cd7a-4b12-a1ae-bba5f0610088" providerId="ADAL" clId="{870D771F-EA6E-4724-ACB5-8D12787B4E23}" dt="2021-04-01T19:18:33.462" v="430" actId="948"/>
          <ac:spMkLst>
            <pc:docMk/>
            <pc:sldMk cId="0" sldId="258"/>
            <ac:spMk id="101" creationId="{00000000-0000-0000-0000-000000000000}"/>
          </ac:spMkLst>
        </pc:spChg>
      </pc:sldChg>
      <pc:sldChg chg="modSp mod">
        <pc:chgData name="Peters, Daniella M." userId="87fb469b-cd7a-4b12-a1ae-bba5f0610088" providerId="ADAL" clId="{870D771F-EA6E-4724-ACB5-8D12787B4E23}" dt="2021-04-01T19:19:29.531" v="449" actId="20577"/>
        <pc:sldMkLst>
          <pc:docMk/>
          <pc:sldMk cId="0" sldId="259"/>
        </pc:sldMkLst>
        <pc:spChg chg="mod">
          <ac:chgData name="Peters, Daniella M." userId="87fb469b-cd7a-4b12-a1ae-bba5f0610088" providerId="ADAL" clId="{870D771F-EA6E-4724-ACB5-8D12787B4E23}" dt="2021-04-01T19:19:29.531" v="449" actId="20577"/>
          <ac:spMkLst>
            <pc:docMk/>
            <pc:sldMk cId="0" sldId="259"/>
            <ac:spMk id="107" creationId="{00000000-0000-0000-0000-000000000000}"/>
          </ac:spMkLst>
        </pc:spChg>
      </pc:sldChg>
      <pc:sldChg chg="addSp delSp modSp mod modAnim modNotesTx">
        <pc:chgData name="Peters, Daniella M." userId="87fb469b-cd7a-4b12-a1ae-bba5f0610088" providerId="ADAL" clId="{870D771F-EA6E-4724-ACB5-8D12787B4E23}" dt="2021-04-01T19:22:51.970" v="506" actId="20577"/>
        <pc:sldMkLst>
          <pc:docMk/>
          <pc:sldMk cId="0" sldId="260"/>
        </pc:sldMkLst>
        <pc:spChg chg="mod">
          <ac:chgData name="Peters, Daniella M." userId="87fb469b-cd7a-4b12-a1ae-bba5f0610088" providerId="ADAL" clId="{870D771F-EA6E-4724-ACB5-8D12787B4E23}" dt="2021-03-30T15:24:45.345" v="20"/>
          <ac:spMkLst>
            <pc:docMk/>
            <pc:sldMk cId="0" sldId="260"/>
            <ac:spMk id="5" creationId="{9F94F4D3-F1E6-450A-BD26-37EBA3535365}"/>
          </ac:spMkLst>
        </pc:spChg>
        <pc:spChg chg="mod topLvl">
          <ac:chgData name="Peters, Daniella M." userId="87fb469b-cd7a-4b12-a1ae-bba5f0610088" providerId="ADAL" clId="{870D771F-EA6E-4724-ACB5-8D12787B4E23}" dt="2021-03-30T15:44:34.344" v="246" actId="165"/>
          <ac:spMkLst>
            <pc:docMk/>
            <pc:sldMk cId="0" sldId="260"/>
            <ac:spMk id="9" creationId="{C9DA61C3-3456-45AC-BE84-981993009359}"/>
          </ac:spMkLst>
        </pc:spChg>
        <pc:spChg chg="mod topLvl">
          <ac:chgData name="Peters, Daniella M." userId="87fb469b-cd7a-4b12-a1ae-bba5f0610088" providerId="ADAL" clId="{870D771F-EA6E-4724-ACB5-8D12787B4E23}" dt="2021-03-30T15:44:34.344" v="246" actId="165"/>
          <ac:spMkLst>
            <pc:docMk/>
            <pc:sldMk cId="0" sldId="260"/>
            <ac:spMk id="10" creationId="{D41A743F-7CA8-495D-A4CC-3512CE35218B}"/>
          </ac:spMkLst>
        </pc:spChg>
        <pc:spChg chg="mod topLvl">
          <ac:chgData name="Peters, Daniella M." userId="87fb469b-cd7a-4b12-a1ae-bba5f0610088" providerId="ADAL" clId="{870D771F-EA6E-4724-ACB5-8D12787B4E23}" dt="2021-03-30T15:44:34.344" v="246" actId="165"/>
          <ac:spMkLst>
            <pc:docMk/>
            <pc:sldMk cId="0" sldId="260"/>
            <ac:spMk id="11" creationId="{4F198E3E-2D5B-453A-9874-7E8C2DE2D02F}"/>
          </ac:spMkLst>
        </pc:spChg>
        <pc:spChg chg="mod topLvl">
          <ac:chgData name="Peters, Daniella M." userId="87fb469b-cd7a-4b12-a1ae-bba5f0610088" providerId="ADAL" clId="{870D771F-EA6E-4724-ACB5-8D12787B4E23}" dt="2021-03-30T15:44:34.344" v="246" actId="165"/>
          <ac:spMkLst>
            <pc:docMk/>
            <pc:sldMk cId="0" sldId="260"/>
            <ac:spMk id="12" creationId="{8780946E-12BF-4EF5-B06F-2C350D1C03D5}"/>
          </ac:spMkLst>
        </pc:spChg>
        <pc:spChg chg="mod topLvl">
          <ac:chgData name="Peters, Daniella M." userId="87fb469b-cd7a-4b12-a1ae-bba5f0610088" providerId="ADAL" clId="{870D771F-EA6E-4724-ACB5-8D12787B4E23}" dt="2021-03-30T15:44:34.344" v="246" actId="165"/>
          <ac:spMkLst>
            <pc:docMk/>
            <pc:sldMk cId="0" sldId="260"/>
            <ac:spMk id="13" creationId="{A67A141B-6495-4DB8-A018-BC9BA34BCD8B}"/>
          </ac:spMkLst>
        </pc:spChg>
        <pc:spChg chg="mod topLvl">
          <ac:chgData name="Peters, Daniella M." userId="87fb469b-cd7a-4b12-a1ae-bba5f0610088" providerId="ADAL" clId="{870D771F-EA6E-4724-ACB5-8D12787B4E23}" dt="2021-03-30T15:44:34.344" v="246" actId="165"/>
          <ac:spMkLst>
            <pc:docMk/>
            <pc:sldMk cId="0" sldId="260"/>
            <ac:spMk id="14" creationId="{53345C32-874E-4BFB-B6E7-80E602901318}"/>
          </ac:spMkLst>
        </pc:spChg>
        <pc:spChg chg="mod topLvl">
          <ac:chgData name="Peters, Daniella M." userId="87fb469b-cd7a-4b12-a1ae-bba5f0610088" providerId="ADAL" clId="{870D771F-EA6E-4724-ACB5-8D12787B4E23}" dt="2021-03-30T15:44:34.344" v="246" actId="165"/>
          <ac:spMkLst>
            <pc:docMk/>
            <pc:sldMk cId="0" sldId="260"/>
            <ac:spMk id="15" creationId="{4DD2AA7A-487C-40E6-8195-2AFEC18B635D}"/>
          </ac:spMkLst>
        </pc:spChg>
        <pc:spChg chg="mod topLvl">
          <ac:chgData name="Peters, Daniella M." userId="87fb469b-cd7a-4b12-a1ae-bba5f0610088" providerId="ADAL" clId="{870D771F-EA6E-4724-ACB5-8D12787B4E23}" dt="2021-03-30T15:44:34.344" v="246" actId="165"/>
          <ac:spMkLst>
            <pc:docMk/>
            <pc:sldMk cId="0" sldId="260"/>
            <ac:spMk id="16" creationId="{2F24A090-8D76-4B73-BD47-AC278B42F382}"/>
          </ac:spMkLst>
        </pc:spChg>
        <pc:spChg chg="mod topLvl">
          <ac:chgData name="Peters, Daniella M." userId="87fb469b-cd7a-4b12-a1ae-bba5f0610088" providerId="ADAL" clId="{870D771F-EA6E-4724-ACB5-8D12787B4E23}" dt="2021-03-30T15:44:34.344" v="246" actId="165"/>
          <ac:spMkLst>
            <pc:docMk/>
            <pc:sldMk cId="0" sldId="260"/>
            <ac:spMk id="17" creationId="{04C3B0AD-ED6A-4113-978D-26C092D6D8A0}"/>
          </ac:spMkLst>
        </pc:spChg>
        <pc:spChg chg="mod topLvl">
          <ac:chgData name="Peters, Daniella M." userId="87fb469b-cd7a-4b12-a1ae-bba5f0610088" providerId="ADAL" clId="{870D771F-EA6E-4724-ACB5-8D12787B4E23}" dt="2021-03-30T15:44:34.344" v="246" actId="165"/>
          <ac:spMkLst>
            <pc:docMk/>
            <pc:sldMk cId="0" sldId="260"/>
            <ac:spMk id="18" creationId="{0DB5FC78-A896-499C-AEDB-035EFA26D4FB}"/>
          </ac:spMkLst>
        </pc:spChg>
        <pc:spChg chg="mod">
          <ac:chgData name="Peters, Daniella M." userId="87fb469b-cd7a-4b12-a1ae-bba5f0610088" providerId="ADAL" clId="{870D771F-EA6E-4724-ACB5-8D12787B4E23}" dt="2021-03-30T15:44:34.344" v="246" actId="165"/>
          <ac:spMkLst>
            <pc:docMk/>
            <pc:sldMk cId="0" sldId="260"/>
            <ac:spMk id="19" creationId="{70379835-1832-48F6-8AC9-633E4027B2A1}"/>
          </ac:spMkLst>
        </pc:spChg>
        <pc:spChg chg="mod">
          <ac:chgData name="Peters, Daniella M." userId="87fb469b-cd7a-4b12-a1ae-bba5f0610088" providerId="ADAL" clId="{870D771F-EA6E-4724-ACB5-8D12787B4E23}" dt="2021-04-01T19:20:18.600" v="459" actId="14100"/>
          <ac:spMkLst>
            <pc:docMk/>
            <pc:sldMk cId="0" sldId="260"/>
            <ac:spMk id="112" creationId="{00000000-0000-0000-0000-000000000000}"/>
          </ac:spMkLst>
        </pc:spChg>
        <pc:spChg chg="mod">
          <ac:chgData name="Peters, Daniella M." userId="87fb469b-cd7a-4b12-a1ae-bba5f0610088" providerId="ADAL" clId="{870D771F-EA6E-4724-ACB5-8D12787B4E23}" dt="2021-04-01T19:20:54.291" v="486" actId="20577"/>
          <ac:spMkLst>
            <pc:docMk/>
            <pc:sldMk cId="0" sldId="260"/>
            <ac:spMk id="113" creationId="{00000000-0000-0000-0000-000000000000}"/>
          </ac:spMkLst>
        </pc:spChg>
        <pc:grpChg chg="add del mod">
          <ac:chgData name="Peters, Daniella M." userId="87fb469b-cd7a-4b12-a1ae-bba5f0610088" providerId="ADAL" clId="{870D771F-EA6E-4724-ACB5-8D12787B4E23}" dt="2021-03-30T15:24:48.341" v="21"/>
          <ac:grpSpMkLst>
            <pc:docMk/>
            <pc:sldMk cId="0" sldId="260"/>
            <ac:grpSpMk id="4" creationId="{3962FF37-61C8-417C-9FF3-1FD02EF7D004}"/>
          </ac:grpSpMkLst>
        </pc:grpChg>
        <pc:grpChg chg="add del mod">
          <ac:chgData name="Peters, Daniella M." userId="87fb469b-cd7a-4b12-a1ae-bba5f0610088" providerId="ADAL" clId="{870D771F-EA6E-4724-ACB5-8D12787B4E23}" dt="2021-03-30T15:44:34.344" v="246" actId="165"/>
          <ac:grpSpMkLst>
            <pc:docMk/>
            <pc:sldMk cId="0" sldId="260"/>
            <ac:grpSpMk id="7" creationId="{46191107-1DE8-4BD5-A33A-E9A1BD0DE407}"/>
          </ac:grpSpMkLst>
        </pc:grpChg>
        <pc:grpChg chg="mod topLvl">
          <ac:chgData name="Peters, Daniella M." userId="87fb469b-cd7a-4b12-a1ae-bba5f0610088" providerId="ADAL" clId="{870D771F-EA6E-4724-ACB5-8D12787B4E23}" dt="2021-03-30T15:44:34.344" v="246" actId="165"/>
          <ac:grpSpMkLst>
            <pc:docMk/>
            <pc:sldMk cId="0" sldId="260"/>
            <ac:grpSpMk id="8" creationId="{AC48C80B-E0CA-4A6F-9C89-C14F14A66D01}"/>
          </ac:grpSpMkLst>
        </pc:grpChg>
        <pc:picChg chg="mod">
          <ac:chgData name="Peters, Daniella M." userId="87fb469b-cd7a-4b12-a1ae-bba5f0610088" providerId="ADAL" clId="{870D771F-EA6E-4724-ACB5-8D12787B4E23}" dt="2021-03-30T15:24:45.345" v="20"/>
          <ac:picMkLst>
            <pc:docMk/>
            <pc:sldMk cId="0" sldId="260"/>
            <ac:picMk id="6" creationId="{F8F1E2C5-7AF4-4DCE-AC91-11018520B46A}"/>
          </ac:picMkLst>
        </pc:picChg>
        <pc:picChg chg="mod">
          <ac:chgData name="Peters, Daniella M." userId="87fb469b-cd7a-4b12-a1ae-bba5f0610088" providerId="ADAL" clId="{870D771F-EA6E-4724-ACB5-8D12787B4E23}" dt="2021-03-30T15:44:34.344" v="246" actId="165"/>
          <ac:picMkLst>
            <pc:docMk/>
            <pc:sldMk cId="0" sldId="260"/>
            <ac:picMk id="20" creationId="{55340A40-14F9-4DDC-83BB-F67EDB5CFCA9}"/>
          </ac:picMkLst>
        </pc:picChg>
      </pc:sldChg>
      <pc:sldChg chg="modSp mod ord modNotes modNotesTx">
        <pc:chgData name="Peters, Daniella M." userId="87fb469b-cd7a-4b12-a1ae-bba5f0610088" providerId="ADAL" clId="{870D771F-EA6E-4724-ACB5-8D12787B4E23}" dt="2021-04-02T17:15:08.579" v="2880" actId="20577"/>
        <pc:sldMkLst>
          <pc:docMk/>
          <pc:sldMk cId="0" sldId="261"/>
        </pc:sldMkLst>
        <pc:spChg chg="mod">
          <ac:chgData name="Peters, Daniella M." userId="87fb469b-cd7a-4b12-a1ae-bba5f0610088" providerId="ADAL" clId="{870D771F-EA6E-4724-ACB5-8D12787B4E23}" dt="2021-04-02T17:11:02.675" v="2829" actId="20577"/>
          <ac:spMkLst>
            <pc:docMk/>
            <pc:sldMk cId="0" sldId="261"/>
            <ac:spMk id="118" creationId="{00000000-0000-0000-0000-000000000000}"/>
          </ac:spMkLst>
        </pc:spChg>
        <pc:spChg chg="mod">
          <ac:chgData name="Peters, Daniella M." userId="87fb469b-cd7a-4b12-a1ae-bba5f0610088" providerId="ADAL" clId="{870D771F-EA6E-4724-ACB5-8D12787B4E23}" dt="2021-04-02T17:11:12.189" v="2830" actId="20577"/>
          <ac:spMkLst>
            <pc:docMk/>
            <pc:sldMk cId="0" sldId="261"/>
            <ac:spMk id="119" creationId="{00000000-0000-0000-0000-000000000000}"/>
          </ac:spMkLst>
        </pc:spChg>
      </pc:sldChg>
      <pc:sldChg chg="del">
        <pc:chgData name="Peters, Daniella M." userId="87fb469b-cd7a-4b12-a1ae-bba5f0610088" providerId="ADAL" clId="{870D771F-EA6E-4724-ACB5-8D12787B4E23}" dt="2021-04-02T21:17:55.401" v="4676" actId="2696"/>
        <pc:sldMkLst>
          <pc:docMk/>
          <pc:sldMk cId="0" sldId="262"/>
        </pc:sldMkLst>
      </pc:sldChg>
      <pc:sldChg chg="del">
        <pc:chgData name="Peters, Daniella M." userId="87fb469b-cd7a-4b12-a1ae-bba5f0610088" providerId="ADAL" clId="{870D771F-EA6E-4724-ACB5-8D12787B4E23}" dt="2021-04-02T21:14:43.351" v="4583" actId="2696"/>
        <pc:sldMkLst>
          <pc:docMk/>
          <pc:sldMk cId="0" sldId="263"/>
        </pc:sldMkLst>
      </pc:sldChg>
      <pc:sldChg chg="del">
        <pc:chgData name="Peters, Daniella M." userId="87fb469b-cd7a-4b12-a1ae-bba5f0610088" providerId="ADAL" clId="{870D771F-EA6E-4724-ACB5-8D12787B4E23}" dt="2021-04-02T21:14:44.949" v="4584" actId="2696"/>
        <pc:sldMkLst>
          <pc:docMk/>
          <pc:sldMk cId="0" sldId="264"/>
        </pc:sldMkLst>
      </pc:sldChg>
      <pc:sldChg chg="del">
        <pc:chgData name="Peters, Daniella M." userId="87fb469b-cd7a-4b12-a1ae-bba5f0610088" providerId="ADAL" clId="{870D771F-EA6E-4724-ACB5-8D12787B4E23}" dt="2021-04-02T21:14:46.649" v="4585" actId="2696"/>
        <pc:sldMkLst>
          <pc:docMk/>
          <pc:sldMk cId="0" sldId="265"/>
        </pc:sldMkLst>
      </pc:sldChg>
      <pc:sldChg chg="addSp modSp add mod modNotesTx">
        <pc:chgData name="Peters, Daniella M." userId="87fb469b-cd7a-4b12-a1ae-bba5f0610088" providerId="ADAL" clId="{870D771F-EA6E-4724-ACB5-8D12787B4E23}" dt="2021-04-01T22:02:01.688" v="1443" actId="1036"/>
        <pc:sldMkLst>
          <pc:docMk/>
          <pc:sldMk cId="3397326923" sldId="266"/>
        </pc:sldMkLst>
        <pc:spChg chg="mod">
          <ac:chgData name="Peters, Daniella M." userId="87fb469b-cd7a-4b12-a1ae-bba5f0610088" providerId="ADAL" clId="{870D771F-EA6E-4724-ACB5-8D12787B4E23}" dt="2021-04-01T22:00:32.862" v="1425" actId="1036"/>
          <ac:spMkLst>
            <pc:docMk/>
            <pc:sldMk cId="3397326923" sldId="266"/>
            <ac:spMk id="6" creationId="{5F8F55E3-D1BC-4212-A10F-A0A16C334DD5}"/>
          </ac:spMkLst>
        </pc:spChg>
        <pc:spChg chg="mod">
          <ac:chgData name="Peters, Daniella M." userId="87fb469b-cd7a-4b12-a1ae-bba5f0610088" providerId="ADAL" clId="{870D771F-EA6E-4724-ACB5-8D12787B4E23}" dt="2021-04-01T21:59:58.242" v="1413" actId="14100"/>
          <ac:spMkLst>
            <pc:docMk/>
            <pc:sldMk cId="3397326923" sldId="266"/>
            <ac:spMk id="9" creationId="{FE25DE74-4A6B-43D4-9BE4-942A9D2FF6AF}"/>
          </ac:spMkLst>
        </pc:spChg>
        <pc:spChg chg="mod">
          <ac:chgData name="Peters, Daniella M." userId="87fb469b-cd7a-4b12-a1ae-bba5f0610088" providerId="ADAL" clId="{870D771F-EA6E-4724-ACB5-8D12787B4E23}" dt="2021-04-01T22:02:01.688" v="1443" actId="1036"/>
          <ac:spMkLst>
            <pc:docMk/>
            <pc:sldMk cId="3397326923" sldId="266"/>
            <ac:spMk id="12" creationId="{DA26E8C5-3770-417F-9143-DDFA89B7BCE9}"/>
          </ac:spMkLst>
        </pc:spChg>
        <pc:spChg chg="mod">
          <ac:chgData name="Peters, Daniella M." userId="87fb469b-cd7a-4b12-a1ae-bba5f0610088" providerId="ADAL" clId="{870D771F-EA6E-4724-ACB5-8D12787B4E23}" dt="2021-04-01T22:01:09.938" v="1432" actId="14100"/>
          <ac:spMkLst>
            <pc:docMk/>
            <pc:sldMk cId="3397326923" sldId="266"/>
            <ac:spMk id="15" creationId="{C0A20A25-C232-4610-B971-83896FECAE59}"/>
          </ac:spMkLst>
        </pc:spChg>
        <pc:spChg chg="mod">
          <ac:chgData name="Peters, Daniella M." userId="87fb469b-cd7a-4b12-a1ae-bba5f0610088" providerId="ADAL" clId="{870D771F-EA6E-4724-ACB5-8D12787B4E23}" dt="2021-04-01T21:59:49.375" v="1412" actId="14100"/>
          <ac:spMkLst>
            <pc:docMk/>
            <pc:sldMk cId="3397326923" sldId="266"/>
            <ac:spMk id="18" creationId="{E18EAFBB-6227-4375-AEFC-E940B967416E}"/>
          </ac:spMkLst>
        </pc:spChg>
        <pc:spChg chg="mod">
          <ac:chgData name="Peters, Daniella M." userId="87fb469b-cd7a-4b12-a1ae-bba5f0610088" providerId="ADAL" clId="{870D771F-EA6E-4724-ACB5-8D12787B4E23}" dt="2021-03-30T15:48:42.900" v="296" actId="20577"/>
          <ac:spMkLst>
            <pc:docMk/>
            <pc:sldMk cId="3397326923" sldId="266"/>
            <ac:spMk id="113" creationId="{00000000-0000-0000-0000-000000000000}"/>
          </ac:spMkLst>
        </pc:spChg>
        <pc:grpChg chg="add mod">
          <ac:chgData name="Peters, Daniella M." userId="87fb469b-cd7a-4b12-a1ae-bba5f0610088" providerId="ADAL" clId="{870D771F-EA6E-4724-ACB5-8D12787B4E23}" dt="2021-03-30T15:51:31.556" v="314"/>
          <ac:grpSpMkLst>
            <pc:docMk/>
            <pc:sldMk cId="3397326923" sldId="266"/>
            <ac:grpSpMk id="4" creationId="{1A10E65C-1D93-4DF6-B235-E6505940512D}"/>
          </ac:grpSpMkLst>
        </pc:grpChg>
        <pc:grpChg chg="add mod">
          <ac:chgData name="Peters, Daniella M." userId="87fb469b-cd7a-4b12-a1ae-bba5f0610088" providerId="ADAL" clId="{870D771F-EA6E-4724-ACB5-8D12787B4E23}" dt="2021-03-30T15:51:31.556" v="314"/>
          <ac:grpSpMkLst>
            <pc:docMk/>
            <pc:sldMk cId="3397326923" sldId="266"/>
            <ac:grpSpMk id="7" creationId="{9C56A720-C5D4-4354-B827-3BA49371AEB0}"/>
          </ac:grpSpMkLst>
        </pc:grpChg>
        <pc:grpChg chg="add mod">
          <ac:chgData name="Peters, Daniella M." userId="87fb469b-cd7a-4b12-a1ae-bba5f0610088" providerId="ADAL" clId="{870D771F-EA6E-4724-ACB5-8D12787B4E23}" dt="2021-03-30T15:51:31.556" v="314"/>
          <ac:grpSpMkLst>
            <pc:docMk/>
            <pc:sldMk cId="3397326923" sldId="266"/>
            <ac:grpSpMk id="10" creationId="{67AC91DB-D3FE-472A-87D2-0A64CDC4F215}"/>
          </ac:grpSpMkLst>
        </pc:grpChg>
        <pc:grpChg chg="add mod">
          <ac:chgData name="Peters, Daniella M." userId="87fb469b-cd7a-4b12-a1ae-bba5f0610088" providerId="ADAL" clId="{870D771F-EA6E-4724-ACB5-8D12787B4E23}" dt="2021-03-30T15:51:43.946" v="315"/>
          <ac:grpSpMkLst>
            <pc:docMk/>
            <pc:sldMk cId="3397326923" sldId="266"/>
            <ac:grpSpMk id="13" creationId="{893B80FD-870E-4F8D-A676-922DFBB85965}"/>
          </ac:grpSpMkLst>
        </pc:grpChg>
        <pc:grpChg chg="add mod">
          <ac:chgData name="Peters, Daniella M." userId="87fb469b-cd7a-4b12-a1ae-bba5f0610088" providerId="ADAL" clId="{870D771F-EA6E-4724-ACB5-8D12787B4E23}" dt="2021-03-30T15:51:51.133" v="316"/>
          <ac:grpSpMkLst>
            <pc:docMk/>
            <pc:sldMk cId="3397326923" sldId="266"/>
            <ac:grpSpMk id="16" creationId="{31376634-79A9-4D98-9099-AA4257191BE5}"/>
          </ac:grpSpMkLst>
        </pc:grpChg>
        <pc:picChg chg="mod modCrop">
          <ac:chgData name="Peters, Daniella M." userId="87fb469b-cd7a-4b12-a1ae-bba5f0610088" providerId="ADAL" clId="{870D771F-EA6E-4724-ACB5-8D12787B4E23}" dt="2021-04-01T19:27:14.302" v="559" actId="732"/>
          <ac:picMkLst>
            <pc:docMk/>
            <pc:sldMk cId="3397326923" sldId="266"/>
            <ac:picMk id="5" creationId="{DCB3BB45-8437-41C3-9EC4-987D6F51C2F2}"/>
          </ac:picMkLst>
        </pc:picChg>
        <pc:picChg chg="mod">
          <ac:chgData name="Peters, Daniella M." userId="87fb469b-cd7a-4b12-a1ae-bba5f0610088" providerId="ADAL" clId="{870D771F-EA6E-4724-ACB5-8D12787B4E23}" dt="2021-03-30T16:02:03.014" v="403" actId="1038"/>
          <ac:picMkLst>
            <pc:docMk/>
            <pc:sldMk cId="3397326923" sldId="266"/>
            <ac:picMk id="8" creationId="{204B6A36-E5F1-4D7A-ACE5-8BDCBD100737}"/>
          </ac:picMkLst>
        </pc:picChg>
        <pc:picChg chg="mod">
          <ac:chgData name="Peters, Daniella M." userId="87fb469b-cd7a-4b12-a1ae-bba5f0610088" providerId="ADAL" clId="{870D771F-EA6E-4724-ACB5-8D12787B4E23}" dt="2021-04-01T19:24:27.573" v="520" actId="1036"/>
          <ac:picMkLst>
            <pc:docMk/>
            <pc:sldMk cId="3397326923" sldId="266"/>
            <ac:picMk id="11" creationId="{F5F7F91B-9632-4574-BE6C-6E7FF00C78C2}"/>
          </ac:picMkLst>
        </pc:picChg>
        <pc:picChg chg="mod">
          <ac:chgData name="Peters, Daniella M." userId="87fb469b-cd7a-4b12-a1ae-bba5f0610088" providerId="ADAL" clId="{870D771F-EA6E-4724-ACB5-8D12787B4E23}" dt="2021-04-01T19:26:05.474" v="548" actId="1036"/>
          <ac:picMkLst>
            <pc:docMk/>
            <pc:sldMk cId="3397326923" sldId="266"/>
            <ac:picMk id="14" creationId="{12FD564B-6E97-4FED-8CE6-93F4EB123871}"/>
          </ac:picMkLst>
        </pc:picChg>
        <pc:picChg chg="mod">
          <ac:chgData name="Peters, Daniella M." userId="87fb469b-cd7a-4b12-a1ae-bba5f0610088" providerId="ADAL" clId="{870D771F-EA6E-4724-ACB5-8D12787B4E23}" dt="2021-04-01T19:26:16.710" v="552" actId="1036"/>
          <ac:picMkLst>
            <pc:docMk/>
            <pc:sldMk cId="3397326923" sldId="266"/>
            <ac:picMk id="17" creationId="{054BD177-480D-46B3-9F74-65C24FA77C55}"/>
          </ac:picMkLst>
        </pc:picChg>
      </pc:sldChg>
      <pc:sldChg chg="addSp modSp add mod modNotesTx">
        <pc:chgData name="Peters, Daniella M." userId="87fb469b-cd7a-4b12-a1ae-bba5f0610088" providerId="ADAL" clId="{870D771F-EA6E-4724-ACB5-8D12787B4E23}" dt="2021-04-01T22:14:13.008" v="1496" actId="1036"/>
        <pc:sldMkLst>
          <pc:docMk/>
          <pc:sldMk cId="139280395" sldId="267"/>
        </pc:sldMkLst>
        <pc:spChg chg="mod">
          <ac:chgData name="Peters, Daniella M." userId="87fb469b-cd7a-4b12-a1ae-bba5f0610088" providerId="ADAL" clId="{870D771F-EA6E-4724-ACB5-8D12787B4E23}" dt="2021-04-01T21:57:16.778" v="1389" actId="1037"/>
          <ac:spMkLst>
            <pc:docMk/>
            <pc:sldMk cId="139280395" sldId="267"/>
            <ac:spMk id="13" creationId="{A68E74E8-800D-49D0-9DA2-9707939A071E}"/>
          </ac:spMkLst>
        </pc:spChg>
        <pc:spChg chg="mod">
          <ac:chgData name="Peters, Daniella M." userId="87fb469b-cd7a-4b12-a1ae-bba5f0610088" providerId="ADAL" clId="{870D771F-EA6E-4724-ACB5-8D12787B4E23}" dt="2021-04-01T21:44:12.924" v="1318" actId="1036"/>
          <ac:spMkLst>
            <pc:docMk/>
            <pc:sldMk cId="139280395" sldId="267"/>
            <ac:spMk id="16" creationId="{5E3F304A-F62E-438E-9928-6C7BD6599C88}"/>
          </ac:spMkLst>
        </pc:spChg>
        <pc:spChg chg="mod">
          <ac:chgData name="Peters, Daniella M." userId="87fb469b-cd7a-4b12-a1ae-bba5f0610088" providerId="ADAL" clId="{870D771F-EA6E-4724-ACB5-8D12787B4E23}" dt="2021-04-01T21:33:22.575" v="1251" actId="1036"/>
          <ac:spMkLst>
            <pc:docMk/>
            <pc:sldMk cId="139280395" sldId="267"/>
            <ac:spMk id="19" creationId="{9DDAC07F-DDBF-4806-A642-9EE2AF73D215}"/>
          </ac:spMkLst>
        </pc:spChg>
        <pc:spChg chg="mod">
          <ac:chgData name="Peters, Daniella M." userId="87fb469b-cd7a-4b12-a1ae-bba5f0610088" providerId="ADAL" clId="{870D771F-EA6E-4724-ACB5-8D12787B4E23}" dt="2021-04-01T22:14:13.008" v="1496" actId="1036"/>
          <ac:spMkLst>
            <pc:docMk/>
            <pc:sldMk cId="139280395" sldId="267"/>
            <ac:spMk id="22" creationId="{1E7EF9E8-864D-4702-BD65-EA8AC412C197}"/>
          </ac:spMkLst>
        </pc:spChg>
        <pc:spChg chg="mod">
          <ac:chgData name="Peters, Daniella M." userId="87fb469b-cd7a-4b12-a1ae-bba5f0610088" providerId="ADAL" clId="{870D771F-EA6E-4724-ACB5-8D12787B4E23}" dt="2021-04-01T21:52:15.355" v="1370" actId="1038"/>
          <ac:spMkLst>
            <pc:docMk/>
            <pc:sldMk cId="139280395" sldId="267"/>
            <ac:spMk id="25" creationId="{602B75D8-5C6F-45C4-8561-3873E6002301}"/>
          </ac:spMkLst>
        </pc:spChg>
        <pc:spChg chg="mod">
          <ac:chgData name="Peters, Daniella M." userId="87fb469b-cd7a-4b12-a1ae-bba5f0610088" providerId="ADAL" clId="{870D771F-EA6E-4724-ACB5-8D12787B4E23}" dt="2021-04-01T20:43:06.328" v="1034" actId="14100"/>
          <ac:spMkLst>
            <pc:docMk/>
            <pc:sldMk cId="139280395" sldId="267"/>
            <ac:spMk id="112" creationId="{00000000-0000-0000-0000-000000000000}"/>
          </ac:spMkLst>
        </pc:spChg>
        <pc:spChg chg="mod">
          <ac:chgData name="Peters, Daniella M." userId="87fb469b-cd7a-4b12-a1ae-bba5f0610088" providerId="ADAL" clId="{870D771F-EA6E-4724-ACB5-8D12787B4E23}" dt="2021-04-01T20:42:11.919" v="1027" actId="20577"/>
          <ac:spMkLst>
            <pc:docMk/>
            <pc:sldMk cId="139280395" sldId="267"/>
            <ac:spMk id="113" creationId="{00000000-0000-0000-0000-000000000000}"/>
          </ac:spMkLst>
        </pc:spChg>
        <pc:grpChg chg="add mod">
          <ac:chgData name="Peters, Daniella M." userId="87fb469b-cd7a-4b12-a1ae-bba5f0610088" providerId="ADAL" clId="{870D771F-EA6E-4724-ACB5-8D12787B4E23}" dt="2021-04-01T21:46:36.404" v="1348" actId="1076"/>
          <ac:grpSpMkLst>
            <pc:docMk/>
            <pc:sldMk cId="139280395" sldId="267"/>
            <ac:grpSpMk id="5" creationId="{E167729C-9D00-4D5F-A863-9768B3D1432E}"/>
          </ac:grpSpMkLst>
        </pc:grpChg>
        <pc:grpChg chg="add mod">
          <ac:chgData name="Peters, Daniella M." userId="87fb469b-cd7a-4b12-a1ae-bba5f0610088" providerId="ADAL" clId="{870D771F-EA6E-4724-ACB5-8D12787B4E23}" dt="2021-04-01T22:08:35.300" v="1460" actId="1076"/>
          <ac:grpSpMkLst>
            <pc:docMk/>
            <pc:sldMk cId="139280395" sldId="267"/>
            <ac:grpSpMk id="11" creationId="{80095AF2-47D5-45E6-8AF0-D27DD882207F}"/>
          </ac:grpSpMkLst>
        </pc:grpChg>
        <pc:grpChg chg="add mod">
          <ac:chgData name="Peters, Daniella M." userId="87fb469b-cd7a-4b12-a1ae-bba5f0610088" providerId="ADAL" clId="{870D771F-EA6E-4724-ACB5-8D12787B4E23}" dt="2021-04-01T22:06:34.424" v="1458" actId="1076"/>
          <ac:grpSpMkLst>
            <pc:docMk/>
            <pc:sldMk cId="139280395" sldId="267"/>
            <ac:grpSpMk id="14" creationId="{4079A07E-1D46-439C-A5DF-6B715B4066BE}"/>
          </ac:grpSpMkLst>
        </pc:grpChg>
        <pc:grpChg chg="add mod">
          <ac:chgData name="Peters, Daniella M." userId="87fb469b-cd7a-4b12-a1ae-bba5f0610088" providerId="ADAL" clId="{870D771F-EA6E-4724-ACB5-8D12787B4E23}" dt="2021-04-01T22:03:58.768" v="1451" actId="1076"/>
          <ac:grpSpMkLst>
            <pc:docMk/>
            <pc:sldMk cId="139280395" sldId="267"/>
            <ac:grpSpMk id="17" creationId="{206F2510-E954-417F-AEA2-FF03E18DC217}"/>
          </ac:grpSpMkLst>
        </pc:grpChg>
        <pc:grpChg chg="add mod">
          <ac:chgData name="Peters, Daniella M." userId="87fb469b-cd7a-4b12-a1ae-bba5f0610088" providerId="ADAL" clId="{870D771F-EA6E-4724-ACB5-8D12787B4E23}" dt="2021-04-01T22:05:28.814" v="1455" actId="1076"/>
          <ac:grpSpMkLst>
            <pc:docMk/>
            <pc:sldMk cId="139280395" sldId="267"/>
            <ac:grpSpMk id="20" creationId="{3F36BAE7-B384-427B-9A3A-81BEBCB1C675}"/>
          </ac:grpSpMkLst>
        </pc:grpChg>
        <pc:grpChg chg="add mod">
          <ac:chgData name="Peters, Daniella M." userId="87fb469b-cd7a-4b12-a1ae-bba5f0610088" providerId="ADAL" clId="{870D771F-EA6E-4724-ACB5-8D12787B4E23}" dt="2021-04-01T22:09:03.579" v="1463" actId="1036"/>
          <ac:grpSpMkLst>
            <pc:docMk/>
            <pc:sldMk cId="139280395" sldId="267"/>
            <ac:grpSpMk id="23" creationId="{8D56AEF1-08B8-4A60-9989-DA9DC5486F97}"/>
          </ac:grpSpMkLst>
        </pc:grpChg>
        <pc:picChg chg="add mod">
          <ac:chgData name="Peters, Daniella M." userId="87fb469b-cd7a-4b12-a1ae-bba5f0610088" providerId="ADAL" clId="{870D771F-EA6E-4724-ACB5-8D12787B4E23}" dt="2021-04-01T20:45:01.680" v="1040" actId="1076"/>
          <ac:picMkLst>
            <pc:docMk/>
            <pc:sldMk cId="139280395" sldId="267"/>
            <ac:picMk id="4" creationId="{C5F6B262-5F83-41BF-A472-46CBAF45E92D}"/>
          </ac:picMkLst>
        </pc:picChg>
        <pc:picChg chg="mod">
          <ac:chgData name="Peters, Daniella M." userId="87fb469b-cd7a-4b12-a1ae-bba5f0610088" providerId="ADAL" clId="{870D771F-EA6E-4724-ACB5-8D12787B4E23}" dt="2021-04-01T21:06:13.847" v="1165" actId="1037"/>
          <ac:picMkLst>
            <pc:docMk/>
            <pc:sldMk cId="139280395" sldId="267"/>
            <ac:picMk id="12" creationId="{891D3873-0DB3-48E9-ABA2-6DF5C9D13625}"/>
          </ac:picMkLst>
        </pc:picChg>
        <pc:picChg chg="mod">
          <ac:chgData name="Peters, Daniella M." userId="87fb469b-cd7a-4b12-a1ae-bba5f0610088" providerId="ADAL" clId="{870D771F-EA6E-4724-ACB5-8D12787B4E23}" dt="2021-04-01T21:07:13.247" v="1166"/>
          <ac:picMkLst>
            <pc:docMk/>
            <pc:sldMk cId="139280395" sldId="267"/>
            <ac:picMk id="15" creationId="{46C22025-2473-4D8B-955C-F0319B40913C}"/>
          </ac:picMkLst>
        </pc:picChg>
        <pc:picChg chg="mod">
          <ac:chgData name="Peters, Daniella M." userId="87fb469b-cd7a-4b12-a1ae-bba5f0610088" providerId="ADAL" clId="{870D771F-EA6E-4724-ACB5-8D12787B4E23}" dt="2021-04-01T21:24:02.248" v="1219"/>
          <ac:picMkLst>
            <pc:docMk/>
            <pc:sldMk cId="139280395" sldId="267"/>
            <ac:picMk id="18" creationId="{414BA773-4B14-45E0-932A-9BDD7BAA10A0}"/>
          </ac:picMkLst>
        </pc:picChg>
        <pc:picChg chg="mod">
          <ac:chgData name="Peters, Daniella M." userId="87fb469b-cd7a-4b12-a1ae-bba5f0610088" providerId="ADAL" clId="{870D771F-EA6E-4724-ACB5-8D12787B4E23}" dt="2021-04-01T21:38:15.002" v="1287"/>
          <ac:picMkLst>
            <pc:docMk/>
            <pc:sldMk cId="139280395" sldId="267"/>
            <ac:picMk id="21" creationId="{A54B339E-8713-4256-958A-3B7EB37970D7}"/>
          </ac:picMkLst>
        </pc:picChg>
        <pc:picChg chg="mod modCrop">
          <ac:chgData name="Peters, Daniella M." userId="87fb469b-cd7a-4b12-a1ae-bba5f0610088" providerId="ADAL" clId="{870D771F-EA6E-4724-ACB5-8D12787B4E23}" dt="2021-04-01T21:50:46.914" v="1356" actId="732"/>
          <ac:picMkLst>
            <pc:docMk/>
            <pc:sldMk cId="139280395" sldId="267"/>
            <ac:picMk id="24" creationId="{CB3C089A-76EE-4796-BD50-649CF2A5FB26}"/>
          </ac:picMkLst>
        </pc:picChg>
        <pc:cxnChg chg="mod">
          <ac:chgData name="Peters, Daniella M." userId="87fb469b-cd7a-4b12-a1ae-bba5f0610088" providerId="ADAL" clId="{870D771F-EA6E-4724-ACB5-8D12787B4E23}" dt="2021-04-01T20:44:12.908" v="1037"/>
          <ac:cxnSpMkLst>
            <pc:docMk/>
            <pc:sldMk cId="139280395" sldId="267"/>
            <ac:cxnSpMk id="6" creationId="{5915379C-3607-439E-A381-A2EFB0161504}"/>
          </ac:cxnSpMkLst>
        </pc:cxnChg>
        <pc:cxnChg chg="mod">
          <ac:chgData name="Peters, Daniella M." userId="87fb469b-cd7a-4b12-a1ae-bba5f0610088" providerId="ADAL" clId="{870D771F-EA6E-4724-ACB5-8D12787B4E23}" dt="2021-04-01T20:44:12.908" v="1037"/>
          <ac:cxnSpMkLst>
            <pc:docMk/>
            <pc:sldMk cId="139280395" sldId="267"/>
            <ac:cxnSpMk id="7" creationId="{75A4EDB1-6BC1-40E1-A72A-4D5344273C05}"/>
          </ac:cxnSpMkLst>
        </pc:cxnChg>
        <pc:cxnChg chg="mod">
          <ac:chgData name="Peters, Daniella M." userId="87fb469b-cd7a-4b12-a1ae-bba5f0610088" providerId="ADAL" clId="{870D771F-EA6E-4724-ACB5-8D12787B4E23}" dt="2021-04-01T20:44:12.908" v="1037"/>
          <ac:cxnSpMkLst>
            <pc:docMk/>
            <pc:sldMk cId="139280395" sldId="267"/>
            <ac:cxnSpMk id="8" creationId="{53F464D3-73BA-4D14-8C43-E8AF53A7247C}"/>
          </ac:cxnSpMkLst>
        </pc:cxnChg>
        <pc:cxnChg chg="mod">
          <ac:chgData name="Peters, Daniella M." userId="87fb469b-cd7a-4b12-a1ae-bba5f0610088" providerId="ADAL" clId="{870D771F-EA6E-4724-ACB5-8D12787B4E23}" dt="2021-04-01T20:44:12.908" v="1037"/>
          <ac:cxnSpMkLst>
            <pc:docMk/>
            <pc:sldMk cId="139280395" sldId="267"/>
            <ac:cxnSpMk id="9" creationId="{F97B2FDB-CB55-4A42-A350-78965E31F90F}"/>
          </ac:cxnSpMkLst>
        </pc:cxnChg>
        <pc:cxnChg chg="mod">
          <ac:chgData name="Peters, Daniella M." userId="87fb469b-cd7a-4b12-a1ae-bba5f0610088" providerId="ADAL" clId="{870D771F-EA6E-4724-ACB5-8D12787B4E23}" dt="2021-04-01T20:44:12.908" v="1037"/>
          <ac:cxnSpMkLst>
            <pc:docMk/>
            <pc:sldMk cId="139280395" sldId="267"/>
            <ac:cxnSpMk id="10" creationId="{017F031D-9269-47AB-9E11-9B1F74FF42F9}"/>
          </ac:cxnSpMkLst>
        </pc:cxnChg>
      </pc:sldChg>
      <pc:sldChg chg="modSp add mod modNotesTx">
        <pc:chgData name="Peters, Daniella M." userId="87fb469b-cd7a-4b12-a1ae-bba5f0610088" providerId="ADAL" clId="{870D771F-EA6E-4724-ACB5-8D12787B4E23}" dt="2021-04-01T22:19:22.732" v="1598" actId="20577"/>
        <pc:sldMkLst>
          <pc:docMk/>
          <pc:sldMk cId="1505353904" sldId="268"/>
        </pc:sldMkLst>
        <pc:spChg chg="mod">
          <ac:chgData name="Peters, Daniella M." userId="87fb469b-cd7a-4b12-a1ae-bba5f0610088" providerId="ADAL" clId="{870D771F-EA6E-4724-ACB5-8D12787B4E23}" dt="2021-04-01T22:16:25.884" v="1513" actId="20577"/>
          <ac:spMkLst>
            <pc:docMk/>
            <pc:sldMk cId="1505353904" sldId="268"/>
            <ac:spMk id="112" creationId="{00000000-0000-0000-0000-000000000000}"/>
          </ac:spMkLst>
        </pc:spChg>
        <pc:spChg chg="mod">
          <ac:chgData name="Peters, Daniella M." userId="87fb469b-cd7a-4b12-a1ae-bba5f0610088" providerId="ADAL" clId="{870D771F-EA6E-4724-ACB5-8D12787B4E23}" dt="2021-04-01T22:15:14.612" v="1497"/>
          <ac:spMkLst>
            <pc:docMk/>
            <pc:sldMk cId="1505353904" sldId="268"/>
            <ac:spMk id="113" creationId="{00000000-0000-0000-0000-000000000000}"/>
          </ac:spMkLst>
        </pc:spChg>
      </pc:sldChg>
      <pc:sldChg chg="modSp add mod modNotesTx">
        <pc:chgData name="Peters, Daniella M." userId="87fb469b-cd7a-4b12-a1ae-bba5f0610088" providerId="ADAL" clId="{870D771F-EA6E-4724-ACB5-8D12787B4E23}" dt="2021-04-02T15:25:38.951" v="2681" actId="20577"/>
        <pc:sldMkLst>
          <pc:docMk/>
          <pc:sldMk cId="752629468" sldId="269"/>
        </pc:sldMkLst>
        <pc:spChg chg="mod">
          <ac:chgData name="Peters, Daniella M." userId="87fb469b-cd7a-4b12-a1ae-bba5f0610088" providerId="ADAL" clId="{870D771F-EA6E-4724-ACB5-8D12787B4E23}" dt="2021-04-02T14:38:45.782" v="2069" actId="20577"/>
          <ac:spMkLst>
            <pc:docMk/>
            <pc:sldMk cId="752629468" sldId="269"/>
            <ac:spMk id="112" creationId="{00000000-0000-0000-0000-000000000000}"/>
          </ac:spMkLst>
        </pc:spChg>
        <pc:spChg chg="mod">
          <ac:chgData name="Peters, Daniella M." userId="87fb469b-cd7a-4b12-a1ae-bba5f0610088" providerId="ADAL" clId="{870D771F-EA6E-4724-ACB5-8D12787B4E23}" dt="2021-04-02T15:25:38.951" v="2681" actId="20577"/>
          <ac:spMkLst>
            <pc:docMk/>
            <pc:sldMk cId="752629468" sldId="269"/>
            <ac:spMk id="113" creationId="{00000000-0000-0000-0000-000000000000}"/>
          </ac:spMkLst>
        </pc:spChg>
      </pc:sldChg>
      <pc:sldChg chg="modSp add mod modNotesTx">
        <pc:chgData name="Peters, Daniella M." userId="87fb469b-cd7a-4b12-a1ae-bba5f0610088" providerId="ADAL" clId="{870D771F-EA6E-4724-ACB5-8D12787B4E23}" dt="2021-04-02T15:25:51.285" v="2687" actId="20577"/>
        <pc:sldMkLst>
          <pc:docMk/>
          <pc:sldMk cId="1726287552" sldId="270"/>
        </pc:sldMkLst>
        <pc:spChg chg="mod">
          <ac:chgData name="Peters, Daniella M." userId="87fb469b-cd7a-4b12-a1ae-bba5f0610088" providerId="ADAL" clId="{870D771F-EA6E-4724-ACB5-8D12787B4E23}" dt="2021-04-02T15:13:19.122" v="2629" actId="113"/>
          <ac:spMkLst>
            <pc:docMk/>
            <pc:sldMk cId="1726287552" sldId="270"/>
            <ac:spMk id="112" creationId="{00000000-0000-0000-0000-000000000000}"/>
          </ac:spMkLst>
        </pc:spChg>
        <pc:spChg chg="mod">
          <ac:chgData name="Peters, Daniella M." userId="87fb469b-cd7a-4b12-a1ae-bba5f0610088" providerId="ADAL" clId="{870D771F-EA6E-4724-ACB5-8D12787B4E23}" dt="2021-04-02T15:25:51.285" v="2687" actId="20577"/>
          <ac:spMkLst>
            <pc:docMk/>
            <pc:sldMk cId="1726287552" sldId="270"/>
            <ac:spMk id="113" creationId="{00000000-0000-0000-0000-000000000000}"/>
          </ac:spMkLst>
        </pc:spChg>
      </pc:sldChg>
      <pc:sldChg chg="modSp add mod modNotesTx">
        <pc:chgData name="Peters, Daniella M." userId="87fb469b-cd7a-4b12-a1ae-bba5f0610088" providerId="ADAL" clId="{870D771F-EA6E-4724-ACB5-8D12787B4E23}" dt="2021-04-02T17:08:51.731" v="2789" actId="20577"/>
        <pc:sldMkLst>
          <pc:docMk/>
          <pc:sldMk cId="3755130492" sldId="271"/>
        </pc:sldMkLst>
        <pc:spChg chg="mod">
          <ac:chgData name="Peters, Daniella M." userId="87fb469b-cd7a-4b12-a1ae-bba5f0610088" providerId="ADAL" clId="{870D771F-EA6E-4724-ACB5-8D12787B4E23}" dt="2021-04-02T17:06:34.110" v="2750" actId="20577"/>
          <ac:spMkLst>
            <pc:docMk/>
            <pc:sldMk cId="3755130492" sldId="271"/>
            <ac:spMk id="112" creationId="{00000000-0000-0000-0000-000000000000}"/>
          </ac:spMkLst>
        </pc:spChg>
        <pc:spChg chg="mod">
          <ac:chgData name="Peters, Daniella M." userId="87fb469b-cd7a-4b12-a1ae-bba5f0610088" providerId="ADAL" clId="{870D771F-EA6E-4724-ACB5-8D12787B4E23}" dt="2021-04-02T15:26:03.782" v="2695" actId="20577"/>
          <ac:spMkLst>
            <pc:docMk/>
            <pc:sldMk cId="3755130492" sldId="271"/>
            <ac:spMk id="113" creationId="{00000000-0000-0000-0000-000000000000}"/>
          </ac:spMkLst>
        </pc:spChg>
      </pc:sldChg>
      <pc:sldChg chg="addSp modSp add mod modNotesTx">
        <pc:chgData name="Peters, Daniella M." userId="87fb469b-cd7a-4b12-a1ae-bba5f0610088" providerId="ADAL" clId="{870D771F-EA6E-4724-ACB5-8D12787B4E23}" dt="2021-04-02T18:13:06.609" v="3250"/>
        <pc:sldMkLst>
          <pc:docMk/>
          <pc:sldMk cId="1618783284" sldId="272"/>
        </pc:sldMkLst>
        <pc:spChg chg="mod">
          <ac:chgData name="Peters, Daniella M." userId="87fb469b-cd7a-4b12-a1ae-bba5f0610088" providerId="ADAL" clId="{870D771F-EA6E-4724-ACB5-8D12787B4E23}" dt="2021-04-02T17:09:59.228" v="2793" actId="5793"/>
          <ac:spMkLst>
            <pc:docMk/>
            <pc:sldMk cId="1618783284" sldId="272"/>
            <ac:spMk id="112" creationId="{00000000-0000-0000-0000-000000000000}"/>
          </ac:spMkLst>
        </pc:spChg>
        <pc:spChg chg="mod">
          <ac:chgData name="Peters, Daniella M." userId="87fb469b-cd7a-4b12-a1ae-bba5f0610088" providerId="ADAL" clId="{870D771F-EA6E-4724-ACB5-8D12787B4E23}" dt="2021-04-02T17:50:48.337" v="2930" actId="20577"/>
          <ac:spMkLst>
            <pc:docMk/>
            <pc:sldMk cId="1618783284" sldId="272"/>
            <ac:spMk id="113" creationId="{00000000-0000-0000-0000-000000000000}"/>
          </ac:spMkLst>
        </pc:spChg>
        <pc:graphicFrameChg chg="add mod modGraphic">
          <ac:chgData name="Peters, Daniella M." userId="87fb469b-cd7a-4b12-a1ae-bba5f0610088" providerId="ADAL" clId="{870D771F-EA6E-4724-ACB5-8D12787B4E23}" dt="2021-04-02T18:13:06.609" v="3250"/>
          <ac:graphicFrameMkLst>
            <pc:docMk/>
            <pc:sldMk cId="1618783284" sldId="272"/>
            <ac:graphicFrameMk id="4" creationId="{2820DC08-CC2E-42F8-B553-264F1DA6862B}"/>
          </ac:graphicFrameMkLst>
        </pc:graphicFrameChg>
      </pc:sldChg>
      <pc:sldChg chg="modSp add mod modNotesTx">
        <pc:chgData name="Peters, Daniella M." userId="87fb469b-cd7a-4b12-a1ae-bba5f0610088" providerId="ADAL" clId="{870D771F-EA6E-4724-ACB5-8D12787B4E23}" dt="2021-04-02T18:03:44.594" v="3128" actId="20577"/>
        <pc:sldMkLst>
          <pc:docMk/>
          <pc:sldMk cId="721378165" sldId="273"/>
        </pc:sldMkLst>
        <pc:spChg chg="mod">
          <ac:chgData name="Peters, Daniella M." userId="87fb469b-cd7a-4b12-a1ae-bba5f0610088" providerId="ADAL" clId="{870D771F-EA6E-4724-ACB5-8D12787B4E23}" dt="2021-04-02T17:57:42.245" v="2994" actId="20577"/>
          <ac:spMkLst>
            <pc:docMk/>
            <pc:sldMk cId="721378165" sldId="273"/>
            <ac:spMk id="112" creationId="{00000000-0000-0000-0000-000000000000}"/>
          </ac:spMkLst>
        </pc:spChg>
        <pc:spChg chg="mod">
          <ac:chgData name="Peters, Daniella M." userId="87fb469b-cd7a-4b12-a1ae-bba5f0610088" providerId="ADAL" clId="{870D771F-EA6E-4724-ACB5-8D12787B4E23}" dt="2021-04-02T18:01:33.194" v="3035" actId="20577"/>
          <ac:spMkLst>
            <pc:docMk/>
            <pc:sldMk cId="721378165" sldId="273"/>
            <ac:spMk id="113" creationId="{00000000-0000-0000-0000-000000000000}"/>
          </ac:spMkLst>
        </pc:spChg>
      </pc:sldChg>
      <pc:sldChg chg="addSp modSp add mod modNotesTx">
        <pc:chgData name="Peters, Daniella M." userId="87fb469b-cd7a-4b12-a1ae-bba5f0610088" providerId="ADAL" clId="{870D771F-EA6E-4724-ACB5-8D12787B4E23}" dt="2021-04-02T18:12:08.695" v="3247" actId="1076"/>
        <pc:sldMkLst>
          <pc:docMk/>
          <pc:sldMk cId="1685168335" sldId="274"/>
        </pc:sldMkLst>
        <pc:spChg chg="mod">
          <ac:chgData name="Peters, Daniella M." userId="87fb469b-cd7a-4b12-a1ae-bba5f0610088" providerId="ADAL" clId="{870D771F-EA6E-4724-ACB5-8D12787B4E23}" dt="2021-04-02T18:06:18.005" v="3220" actId="20577"/>
          <ac:spMkLst>
            <pc:docMk/>
            <pc:sldMk cId="1685168335" sldId="274"/>
            <ac:spMk id="113" creationId="{00000000-0000-0000-0000-000000000000}"/>
          </ac:spMkLst>
        </pc:spChg>
        <pc:graphicFrameChg chg="add mod modGraphic">
          <ac:chgData name="Peters, Daniella M." userId="87fb469b-cd7a-4b12-a1ae-bba5f0610088" providerId="ADAL" clId="{870D771F-EA6E-4724-ACB5-8D12787B4E23}" dt="2021-04-02T18:12:08.695" v="3247" actId="1076"/>
          <ac:graphicFrameMkLst>
            <pc:docMk/>
            <pc:sldMk cId="1685168335" sldId="274"/>
            <ac:graphicFrameMk id="4" creationId="{3641898F-6168-4F54-AD37-A29F223B4F44}"/>
          </ac:graphicFrameMkLst>
        </pc:graphicFrameChg>
      </pc:sldChg>
      <pc:sldChg chg="add del ord">
        <pc:chgData name="Peters, Daniella M." userId="87fb469b-cd7a-4b12-a1ae-bba5f0610088" providerId="ADAL" clId="{870D771F-EA6E-4724-ACB5-8D12787B4E23}" dt="2021-04-02T21:26:28.237" v="4789" actId="2696"/>
        <pc:sldMkLst>
          <pc:docMk/>
          <pc:sldMk cId="3927293996" sldId="275"/>
        </pc:sldMkLst>
      </pc:sldChg>
      <pc:sldChg chg="modSp add mod">
        <pc:chgData name="Peters, Daniella M." userId="87fb469b-cd7a-4b12-a1ae-bba5f0610088" providerId="ADAL" clId="{870D771F-EA6E-4724-ACB5-8D12787B4E23}" dt="2021-04-02T19:20:24.898" v="3461" actId="20577"/>
        <pc:sldMkLst>
          <pc:docMk/>
          <pc:sldMk cId="3455790038" sldId="276"/>
        </pc:sldMkLst>
        <pc:spChg chg="mod">
          <ac:chgData name="Peters, Daniella M." userId="87fb469b-cd7a-4b12-a1ae-bba5f0610088" providerId="ADAL" clId="{870D771F-EA6E-4724-ACB5-8D12787B4E23}" dt="2021-04-02T19:20:24.898" v="3461" actId="20577"/>
          <ac:spMkLst>
            <pc:docMk/>
            <pc:sldMk cId="3455790038" sldId="276"/>
            <ac:spMk id="112" creationId="{00000000-0000-0000-0000-000000000000}"/>
          </ac:spMkLst>
        </pc:spChg>
        <pc:spChg chg="mod">
          <ac:chgData name="Peters, Daniella M." userId="87fb469b-cd7a-4b12-a1ae-bba5f0610088" providerId="ADAL" clId="{870D771F-EA6E-4724-ACB5-8D12787B4E23}" dt="2021-04-02T18:15:47.597" v="3300" actId="20577"/>
          <ac:spMkLst>
            <pc:docMk/>
            <pc:sldMk cId="3455790038" sldId="276"/>
            <ac:spMk id="113" creationId="{00000000-0000-0000-0000-000000000000}"/>
          </ac:spMkLst>
        </pc:spChg>
      </pc:sldChg>
      <pc:sldChg chg="modSp add mod ord modNotesTx">
        <pc:chgData name="Peters, Daniella M." userId="87fb469b-cd7a-4b12-a1ae-bba5f0610088" providerId="ADAL" clId="{870D771F-EA6E-4724-ACB5-8D12787B4E23}" dt="2021-04-02T18:04:58.251" v="3146" actId="20577"/>
        <pc:sldMkLst>
          <pc:docMk/>
          <pc:sldMk cId="3986550789" sldId="277"/>
        </pc:sldMkLst>
        <pc:spChg chg="mod">
          <ac:chgData name="Peters, Daniella M." userId="87fb469b-cd7a-4b12-a1ae-bba5f0610088" providerId="ADAL" clId="{870D771F-EA6E-4724-ACB5-8D12787B4E23}" dt="2021-04-02T18:04:38.098" v="3142" actId="20577"/>
          <ac:spMkLst>
            <pc:docMk/>
            <pc:sldMk cId="3986550789" sldId="277"/>
            <ac:spMk id="118" creationId="{00000000-0000-0000-0000-000000000000}"/>
          </ac:spMkLst>
        </pc:spChg>
      </pc:sldChg>
      <pc:sldChg chg="modSp add mod modNotesTx">
        <pc:chgData name="Peters, Daniella M." userId="87fb469b-cd7a-4b12-a1ae-bba5f0610088" providerId="ADAL" clId="{870D771F-EA6E-4724-ACB5-8D12787B4E23}" dt="2021-04-02T19:19:54.723" v="3451" actId="20577"/>
        <pc:sldMkLst>
          <pc:docMk/>
          <pc:sldMk cId="4169192236" sldId="278"/>
        </pc:sldMkLst>
        <pc:spChg chg="mod">
          <ac:chgData name="Peters, Daniella M." userId="87fb469b-cd7a-4b12-a1ae-bba5f0610088" providerId="ADAL" clId="{870D771F-EA6E-4724-ACB5-8D12787B4E23}" dt="2021-04-02T19:18:40.516" v="3399" actId="20577"/>
          <ac:spMkLst>
            <pc:docMk/>
            <pc:sldMk cId="4169192236" sldId="278"/>
            <ac:spMk id="112" creationId="{00000000-0000-0000-0000-000000000000}"/>
          </ac:spMkLst>
        </pc:spChg>
        <pc:spChg chg="mod">
          <ac:chgData name="Peters, Daniella M." userId="87fb469b-cd7a-4b12-a1ae-bba5f0610088" providerId="ADAL" clId="{870D771F-EA6E-4724-ACB5-8D12787B4E23}" dt="2021-04-02T18:19:15.205" v="3372" actId="20577"/>
          <ac:spMkLst>
            <pc:docMk/>
            <pc:sldMk cId="4169192236" sldId="278"/>
            <ac:spMk id="113" creationId="{00000000-0000-0000-0000-000000000000}"/>
          </ac:spMkLst>
        </pc:spChg>
      </pc:sldChg>
      <pc:sldChg chg="modSp add mod ord">
        <pc:chgData name="Peters, Daniella M." userId="87fb469b-cd7a-4b12-a1ae-bba5f0610088" providerId="ADAL" clId="{870D771F-EA6E-4724-ACB5-8D12787B4E23}" dt="2021-04-02T18:14:08.791" v="3264" actId="20577"/>
        <pc:sldMkLst>
          <pc:docMk/>
          <pc:sldMk cId="1800396017" sldId="279"/>
        </pc:sldMkLst>
        <pc:spChg chg="mod">
          <ac:chgData name="Peters, Daniella M." userId="87fb469b-cd7a-4b12-a1ae-bba5f0610088" providerId="ADAL" clId="{870D771F-EA6E-4724-ACB5-8D12787B4E23}" dt="2021-04-02T18:14:08.791" v="3264" actId="20577"/>
          <ac:spMkLst>
            <pc:docMk/>
            <pc:sldMk cId="1800396017" sldId="279"/>
            <ac:spMk id="118" creationId="{00000000-0000-0000-0000-000000000000}"/>
          </ac:spMkLst>
        </pc:spChg>
      </pc:sldChg>
      <pc:sldChg chg="modSp add mod modNotesTx">
        <pc:chgData name="Peters, Daniella M." userId="87fb469b-cd7a-4b12-a1ae-bba5f0610088" providerId="ADAL" clId="{870D771F-EA6E-4724-ACB5-8D12787B4E23}" dt="2021-04-02T20:12:38.676" v="3923" actId="20577"/>
        <pc:sldMkLst>
          <pc:docMk/>
          <pc:sldMk cId="1131133345" sldId="280"/>
        </pc:sldMkLst>
        <pc:spChg chg="mod">
          <ac:chgData name="Peters, Daniella M." userId="87fb469b-cd7a-4b12-a1ae-bba5f0610088" providerId="ADAL" clId="{870D771F-EA6E-4724-ACB5-8D12787B4E23}" dt="2021-04-02T20:10:47.561" v="3920" actId="948"/>
          <ac:spMkLst>
            <pc:docMk/>
            <pc:sldMk cId="1131133345" sldId="280"/>
            <ac:spMk id="112" creationId="{00000000-0000-0000-0000-000000000000}"/>
          </ac:spMkLst>
        </pc:spChg>
        <pc:spChg chg="mod">
          <ac:chgData name="Peters, Daniella M." userId="87fb469b-cd7a-4b12-a1ae-bba5f0610088" providerId="ADAL" clId="{870D771F-EA6E-4724-ACB5-8D12787B4E23}" dt="2021-04-02T19:21:50.689" v="3490" actId="20577"/>
          <ac:spMkLst>
            <pc:docMk/>
            <pc:sldMk cId="1131133345" sldId="280"/>
            <ac:spMk id="113" creationId="{00000000-0000-0000-0000-000000000000}"/>
          </ac:spMkLst>
        </pc:spChg>
      </pc:sldChg>
      <pc:sldChg chg="addSp delSp modSp add del mod modNotesTx">
        <pc:chgData name="Peters, Daniella M." userId="87fb469b-cd7a-4b12-a1ae-bba5f0610088" providerId="ADAL" clId="{870D771F-EA6E-4724-ACB5-8D12787B4E23}" dt="2021-04-02T20:50:21.810" v="4288" actId="2696"/>
        <pc:sldMkLst>
          <pc:docMk/>
          <pc:sldMk cId="237371158" sldId="281"/>
        </pc:sldMkLst>
        <pc:spChg chg="add del mod">
          <ac:chgData name="Peters, Daniella M." userId="87fb469b-cd7a-4b12-a1ae-bba5f0610088" providerId="ADAL" clId="{870D771F-EA6E-4724-ACB5-8D12787B4E23}" dt="2021-04-02T20:25:51.131" v="4089" actId="767"/>
          <ac:spMkLst>
            <pc:docMk/>
            <pc:sldMk cId="237371158" sldId="281"/>
            <ac:spMk id="3" creationId="{1C604A77-23EA-47B3-9184-E0557C1AB188}"/>
          </ac:spMkLst>
        </pc:spChg>
        <pc:spChg chg="add mod">
          <ac:chgData name="Peters, Daniella M." userId="87fb469b-cd7a-4b12-a1ae-bba5f0610088" providerId="ADAL" clId="{870D771F-EA6E-4724-ACB5-8D12787B4E23}" dt="2021-04-02T20:35:04.082" v="4248" actId="1076"/>
          <ac:spMkLst>
            <pc:docMk/>
            <pc:sldMk cId="237371158" sldId="281"/>
            <ac:spMk id="4" creationId="{6EC3D96F-6309-442E-BF7E-681177CD288F}"/>
          </ac:spMkLst>
        </pc:spChg>
        <pc:spChg chg="add mod">
          <ac:chgData name="Peters, Daniella M." userId="87fb469b-cd7a-4b12-a1ae-bba5f0610088" providerId="ADAL" clId="{870D771F-EA6E-4724-ACB5-8D12787B4E23}" dt="2021-04-02T20:35:00.990" v="4246" actId="1076"/>
          <ac:spMkLst>
            <pc:docMk/>
            <pc:sldMk cId="237371158" sldId="281"/>
            <ac:spMk id="5" creationId="{FBF893BE-ECCE-47D9-B3E1-FF78D98ADF9A}"/>
          </ac:spMkLst>
        </pc:spChg>
        <pc:spChg chg="add del mod">
          <ac:chgData name="Peters, Daniella M." userId="87fb469b-cd7a-4b12-a1ae-bba5f0610088" providerId="ADAL" clId="{870D771F-EA6E-4724-ACB5-8D12787B4E23}" dt="2021-04-02T20:35:30.341" v="4255" actId="164"/>
          <ac:spMkLst>
            <pc:docMk/>
            <pc:sldMk cId="237371158" sldId="281"/>
            <ac:spMk id="6" creationId="{CEB577B7-17C4-4678-9F62-DE013FB68B37}"/>
          </ac:spMkLst>
        </pc:spChg>
        <pc:spChg chg="add mod">
          <ac:chgData name="Peters, Daniella M." userId="87fb469b-cd7a-4b12-a1ae-bba5f0610088" providerId="ADAL" clId="{870D771F-EA6E-4724-ACB5-8D12787B4E23}" dt="2021-04-02T20:35:30.341" v="4255" actId="164"/>
          <ac:spMkLst>
            <pc:docMk/>
            <pc:sldMk cId="237371158" sldId="281"/>
            <ac:spMk id="9" creationId="{D080ACB0-382A-4000-B3C5-91A473510E8E}"/>
          </ac:spMkLst>
        </pc:spChg>
        <pc:spChg chg="add del mod">
          <ac:chgData name="Peters, Daniella M." userId="87fb469b-cd7a-4b12-a1ae-bba5f0610088" providerId="ADAL" clId="{870D771F-EA6E-4724-ACB5-8D12787B4E23}" dt="2021-04-02T20:23:07.839" v="4038" actId="478"/>
          <ac:spMkLst>
            <pc:docMk/>
            <pc:sldMk cId="237371158" sldId="281"/>
            <ac:spMk id="112" creationId="{00000000-0000-0000-0000-000000000000}"/>
          </ac:spMkLst>
        </pc:spChg>
        <pc:spChg chg="mod">
          <ac:chgData name="Peters, Daniella M." userId="87fb469b-cd7a-4b12-a1ae-bba5f0610088" providerId="ADAL" clId="{870D771F-EA6E-4724-ACB5-8D12787B4E23}" dt="2021-04-02T19:22:25.013" v="3519" actId="20577"/>
          <ac:spMkLst>
            <pc:docMk/>
            <pc:sldMk cId="237371158" sldId="281"/>
            <ac:spMk id="113" creationId="{00000000-0000-0000-0000-000000000000}"/>
          </ac:spMkLst>
        </pc:spChg>
        <pc:grpChg chg="add mod">
          <ac:chgData name="Peters, Daniella M." userId="87fb469b-cd7a-4b12-a1ae-bba5f0610088" providerId="ADAL" clId="{870D771F-EA6E-4724-ACB5-8D12787B4E23}" dt="2021-04-02T20:35:21.144" v="4254" actId="1035"/>
          <ac:grpSpMkLst>
            <pc:docMk/>
            <pc:sldMk cId="237371158" sldId="281"/>
            <ac:grpSpMk id="2" creationId="{AB5104B4-0CCC-4C1F-B6D0-FB5006ACB620}"/>
          </ac:grpSpMkLst>
        </pc:grpChg>
        <pc:grpChg chg="add mod">
          <ac:chgData name="Peters, Daniella M." userId="87fb469b-cd7a-4b12-a1ae-bba5f0610088" providerId="ADAL" clId="{870D771F-EA6E-4724-ACB5-8D12787B4E23}" dt="2021-04-02T20:35:34.287" v="4261" actId="1035"/>
          <ac:grpSpMkLst>
            <pc:docMk/>
            <pc:sldMk cId="237371158" sldId="281"/>
            <ac:grpSpMk id="7" creationId="{918E6443-B237-4770-BBD8-6B0A25AA8B04}"/>
          </ac:grpSpMkLst>
        </pc:grpChg>
      </pc:sldChg>
      <pc:sldChg chg="modSp add mod modNotesTx">
        <pc:chgData name="Peters, Daniella M." userId="87fb469b-cd7a-4b12-a1ae-bba5f0610088" providerId="ADAL" clId="{870D771F-EA6E-4724-ACB5-8D12787B4E23}" dt="2021-04-02T20:54:18.689" v="4344" actId="20577"/>
        <pc:sldMkLst>
          <pc:docMk/>
          <pc:sldMk cId="3552070615" sldId="282"/>
        </pc:sldMkLst>
        <pc:spChg chg="mod">
          <ac:chgData name="Peters, Daniella M." userId="87fb469b-cd7a-4b12-a1ae-bba5f0610088" providerId="ADAL" clId="{870D771F-EA6E-4724-ACB5-8D12787B4E23}" dt="2021-04-02T20:54:18.689" v="4344" actId="20577"/>
          <ac:spMkLst>
            <pc:docMk/>
            <pc:sldMk cId="3552070615" sldId="282"/>
            <ac:spMk id="112" creationId="{00000000-0000-0000-0000-000000000000}"/>
          </ac:spMkLst>
        </pc:spChg>
        <pc:spChg chg="mod">
          <ac:chgData name="Peters, Daniella M." userId="87fb469b-cd7a-4b12-a1ae-bba5f0610088" providerId="ADAL" clId="{870D771F-EA6E-4724-ACB5-8D12787B4E23}" dt="2021-04-02T20:14:17.360" v="3952" actId="20577"/>
          <ac:spMkLst>
            <pc:docMk/>
            <pc:sldMk cId="3552070615" sldId="282"/>
            <ac:spMk id="113" creationId="{00000000-0000-0000-0000-000000000000}"/>
          </ac:spMkLst>
        </pc:spChg>
      </pc:sldChg>
      <pc:sldChg chg="modSp add mod">
        <pc:chgData name="Peters, Daniella M." userId="87fb469b-cd7a-4b12-a1ae-bba5f0610088" providerId="ADAL" clId="{870D771F-EA6E-4724-ACB5-8D12787B4E23}" dt="2021-04-02T21:06:12.771" v="4410" actId="20577"/>
        <pc:sldMkLst>
          <pc:docMk/>
          <pc:sldMk cId="166573083" sldId="283"/>
        </pc:sldMkLst>
        <pc:spChg chg="mod">
          <ac:chgData name="Peters, Daniella M." userId="87fb469b-cd7a-4b12-a1ae-bba5f0610088" providerId="ADAL" clId="{870D771F-EA6E-4724-ACB5-8D12787B4E23}" dt="2021-04-02T21:06:12.771" v="4410" actId="20577"/>
          <ac:spMkLst>
            <pc:docMk/>
            <pc:sldMk cId="166573083" sldId="283"/>
            <ac:spMk id="113" creationId="{00000000-0000-0000-0000-000000000000}"/>
          </ac:spMkLst>
        </pc:spChg>
      </pc:sldChg>
      <pc:sldChg chg="modSp add mod modNotesTx">
        <pc:chgData name="Peters, Daniella M." userId="87fb469b-cd7a-4b12-a1ae-bba5f0610088" providerId="ADAL" clId="{870D771F-EA6E-4724-ACB5-8D12787B4E23}" dt="2021-04-02T20:57:14.796" v="4388" actId="20577"/>
        <pc:sldMkLst>
          <pc:docMk/>
          <pc:sldMk cId="3913112556" sldId="284"/>
        </pc:sldMkLst>
        <pc:spChg chg="mod">
          <ac:chgData name="Peters, Daniella M." userId="87fb469b-cd7a-4b12-a1ae-bba5f0610088" providerId="ADAL" clId="{870D771F-EA6E-4724-ACB5-8D12787B4E23}" dt="2021-04-02T20:56:17.397" v="4381" actId="20577"/>
          <ac:spMkLst>
            <pc:docMk/>
            <pc:sldMk cId="3913112556" sldId="284"/>
            <ac:spMk id="112" creationId="{00000000-0000-0000-0000-000000000000}"/>
          </ac:spMkLst>
        </pc:spChg>
        <pc:spChg chg="mod">
          <ac:chgData name="Peters, Daniella M." userId="87fb469b-cd7a-4b12-a1ae-bba5f0610088" providerId="ADAL" clId="{870D771F-EA6E-4724-ACB5-8D12787B4E23}" dt="2021-04-02T20:53:26.129" v="4338" actId="20577"/>
          <ac:spMkLst>
            <pc:docMk/>
            <pc:sldMk cId="3913112556" sldId="284"/>
            <ac:spMk id="113" creationId="{00000000-0000-0000-0000-000000000000}"/>
          </ac:spMkLst>
        </pc:spChg>
      </pc:sldChg>
      <pc:sldChg chg="modSp mod modNotesTx">
        <pc:chgData name="Peters, Daniella M." userId="87fb469b-cd7a-4b12-a1ae-bba5f0610088" providerId="ADAL" clId="{870D771F-EA6E-4724-ACB5-8D12787B4E23}" dt="2021-04-02T22:08:55.831" v="5099" actId="1076"/>
        <pc:sldMkLst>
          <pc:docMk/>
          <pc:sldMk cId="1924323961" sldId="298"/>
        </pc:sldMkLst>
        <pc:spChg chg="mod">
          <ac:chgData name="Peters, Daniella M." userId="87fb469b-cd7a-4b12-a1ae-bba5f0610088" providerId="ADAL" clId="{870D771F-EA6E-4724-ACB5-8D12787B4E23}" dt="2021-04-02T22:05:31.006" v="5091" actId="1076"/>
          <ac:spMkLst>
            <pc:docMk/>
            <pc:sldMk cId="1924323961" sldId="298"/>
            <ac:spMk id="4" creationId="{8220B380-1100-47B6-8C9A-5DCE66D98461}"/>
          </ac:spMkLst>
        </pc:spChg>
        <pc:spChg chg="mod">
          <ac:chgData name="Peters, Daniella M." userId="87fb469b-cd7a-4b12-a1ae-bba5f0610088" providerId="ADAL" clId="{870D771F-EA6E-4724-ACB5-8D12787B4E23}" dt="2021-04-02T22:08:49.596" v="5098" actId="1076"/>
          <ac:spMkLst>
            <pc:docMk/>
            <pc:sldMk cId="1924323961" sldId="298"/>
            <ac:spMk id="6" creationId="{E6D1EA00-7D82-419F-AE3B-979F6D605463}"/>
          </ac:spMkLst>
        </pc:spChg>
        <pc:spChg chg="mod">
          <ac:chgData name="Peters, Daniella M." userId="87fb469b-cd7a-4b12-a1ae-bba5f0610088" providerId="ADAL" clId="{870D771F-EA6E-4724-ACB5-8D12787B4E23}" dt="2021-04-02T22:08:55.831" v="5099" actId="1076"/>
          <ac:spMkLst>
            <pc:docMk/>
            <pc:sldMk cId="1924323961" sldId="298"/>
            <ac:spMk id="7" creationId="{EF9DF941-811D-48DA-9871-ED5CEF5627A0}"/>
          </ac:spMkLst>
        </pc:spChg>
        <pc:spChg chg="mod">
          <ac:chgData name="Peters, Daniella M." userId="87fb469b-cd7a-4b12-a1ae-bba5f0610088" providerId="ADAL" clId="{870D771F-EA6E-4724-ACB5-8D12787B4E23}" dt="2021-04-02T22:03:45.198" v="5086" actId="1076"/>
          <ac:spMkLst>
            <pc:docMk/>
            <pc:sldMk cId="1924323961" sldId="298"/>
            <ac:spMk id="9" creationId="{ECB52C6D-79E6-474A-9587-BF388DC6930A}"/>
          </ac:spMkLst>
        </pc:spChg>
        <pc:grpChg chg="mod">
          <ac:chgData name="Peters, Daniella M." userId="87fb469b-cd7a-4b12-a1ae-bba5f0610088" providerId="ADAL" clId="{870D771F-EA6E-4724-ACB5-8D12787B4E23}" dt="2021-04-02T22:03:22.612" v="5085" actId="1038"/>
          <ac:grpSpMkLst>
            <pc:docMk/>
            <pc:sldMk cId="1924323961" sldId="298"/>
            <ac:grpSpMk id="5" creationId="{E27E23EC-3EDE-45CA-BD22-E6DA8ACB5E40}"/>
          </ac:grpSpMkLst>
        </pc:grpChg>
      </pc:sldChg>
      <pc:sldChg chg="modSp mod modNotesTx">
        <pc:chgData name="Peters, Daniella M." userId="87fb469b-cd7a-4b12-a1ae-bba5f0610088" providerId="ADAL" clId="{870D771F-EA6E-4724-ACB5-8D12787B4E23}" dt="2021-04-02T20:50:10.478" v="4287"/>
        <pc:sldMkLst>
          <pc:docMk/>
          <pc:sldMk cId="3873352899" sldId="316"/>
        </pc:sldMkLst>
        <pc:spChg chg="mod">
          <ac:chgData name="Peters, Daniella M." userId="87fb469b-cd7a-4b12-a1ae-bba5f0610088" providerId="ADAL" clId="{870D771F-EA6E-4724-ACB5-8D12787B4E23}" dt="2021-04-02T20:42:43.421" v="4278" actId="20577"/>
          <ac:spMkLst>
            <pc:docMk/>
            <pc:sldMk cId="3873352899" sldId="316"/>
            <ac:spMk id="4" creationId="{8220B380-1100-47B6-8C9A-5DCE66D98461}"/>
          </ac:spMkLst>
        </pc:spChg>
        <pc:spChg chg="mod">
          <ac:chgData name="Peters, Daniella M." userId="87fb469b-cd7a-4b12-a1ae-bba5f0610088" providerId="ADAL" clId="{870D771F-EA6E-4724-ACB5-8D12787B4E23}" dt="2021-04-02T20:42:31.775" v="4276" actId="20577"/>
          <ac:spMkLst>
            <pc:docMk/>
            <pc:sldMk cId="3873352899" sldId="316"/>
            <ac:spMk id="7" creationId="{EF9DF941-811D-48DA-9871-ED5CEF5627A0}"/>
          </ac:spMkLst>
        </pc:spChg>
        <pc:spChg chg="mod">
          <ac:chgData name="Peters, Daniella M." userId="87fb469b-cd7a-4b12-a1ae-bba5f0610088" providerId="ADAL" clId="{870D771F-EA6E-4724-ACB5-8D12787B4E23}" dt="2021-04-02T20:48:18.968" v="4286" actId="1037"/>
          <ac:spMkLst>
            <pc:docMk/>
            <pc:sldMk cId="3873352899" sldId="316"/>
            <ac:spMk id="10" creationId="{1E74FD89-86C2-4A7E-BF9F-7738B149B09D}"/>
          </ac:spMkLst>
        </pc:spChg>
      </pc:sldChg>
      <pc:sldChg chg="add">
        <pc:chgData name="Peters, Daniella M." userId="87fb469b-cd7a-4b12-a1ae-bba5f0610088" providerId="ADAL" clId="{870D771F-EA6E-4724-ACB5-8D12787B4E23}" dt="2021-04-02T20:52:53.063" v="4310" actId="2890"/>
        <pc:sldMkLst>
          <pc:docMk/>
          <pc:sldMk cId="456028131" sldId="317"/>
        </pc:sldMkLst>
      </pc:sldChg>
      <pc:sldChg chg="add">
        <pc:chgData name="Peters, Daniella M." userId="87fb469b-cd7a-4b12-a1ae-bba5f0610088" providerId="ADAL" clId="{870D771F-EA6E-4724-ACB5-8D12787B4E23}" dt="2021-04-02T20:53:17.224" v="4311" actId="2890"/>
        <pc:sldMkLst>
          <pc:docMk/>
          <pc:sldMk cId="562404893" sldId="318"/>
        </pc:sldMkLst>
      </pc:sldChg>
      <pc:sldChg chg="add">
        <pc:chgData name="Peters, Daniella M." userId="87fb469b-cd7a-4b12-a1ae-bba5f0610088" providerId="ADAL" clId="{870D771F-EA6E-4724-ACB5-8D12787B4E23}" dt="2021-04-02T21:05:51.012" v="4389" actId="2890"/>
        <pc:sldMkLst>
          <pc:docMk/>
          <pc:sldMk cId="3117617061" sldId="319"/>
        </pc:sldMkLst>
      </pc:sldChg>
      <pc:sldChg chg="modSp add mod">
        <pc:chgData name="Peters, Daniella M." userId="87fb469b-cd7a-4b12-a1ae-bba5f0610088" providerId="ADAL" clId="{870D771F-EA6E-4724-ACB5-8D12787B4E23}" dt="2021-04-02T21:08:35.417" v="4454" actId="20577"/>
        <pc:sldMkLst>
          <pc:docMk/>
          <pc:sldMk cId="2479996274" sldId="320"/>
        </pc:sldMkLst>
        <pc:spChg chg="mod">
          <ac:chgData name="Peters, Daniella M." userId="87fb469b-cd7a-4b12-a1ae-bba5f0610088" providerId="ADAL" clId="{870D771F-EA6E-4724-ACB5-8D12787B4E23}" dt="2021-04-02T21:08:35.417" v="4454" actId="20577"/>
          <ac:spMkLst>
            <pc:docMk/>
            <pc:sldMk cId="2479996274" sldId="320"/>
            <ac:spMk id="113" creationId="{00000000-0000-0000-0000-000000000000}"/>
          </ac:spMkLst>
        </pc:spChg>
      </pc:sldChg>
      <pc:sldChg chg="add del">
        <pc:chgData name="Peters, Daniella M." userId="87fb469b-cd7a-4b12-a1ae-bba5f0610088" providerId="ADAL" clId="{870D771F-EA6E-4724-ACB5-8D12787B4E23}" dt="2021-04-02T22:01:57.146" v="5068" actId="2696"/>
        <pc:sldMkLst>
          <pc:docMk/>
          <pc:sldMk cId="1665163679" sldId="321"/>
        </pc:sldMkLst>
      </pc:sldChg>
      <pc:sldChg chg="add ord modNotesTx">
        <pc:chgData name="Peters, Daniella M." userId="87fb469b-cd7a-4b12-a1ae-bba5f0610088" providerId="ADAL" clId="{870D771F-EA6E-4724-ACB5-8D12787B4E23}" dt="2021-04-02T21:10:10.294" v="4548" actId="20577"/>
        <pc:sldMkLst>
          <pc:docMk/>
          <pc:sldMk cId="1742872422" sldId="322"/>
        </pc:sldMkLst>
      </pc:sldChg>
      <pc:sldChg chg="modSp add mod modNotesTx">
        <pc:chgData name="Peters, Daniella M." userId="87fb469b-cd7a-4b12-a1ae-bba5f0610088" providerId="ADAL" clId="{870D771F-EA6E-4724-ACB5-8D12787B4E23}" dt="2021-04-02T21:59:56.224" v="5067" actId="20577"/>
        <pc:sldMkLst>
          <pc:docMk/>
          <pc:sldMk cId="2753784170" sldId="323"/>
        </pc:sldMkLst>
        <pc:spChg chg="mod">
          <ac:chgData name="Peters, Daniella M." userId="87fb469b-cd7a-4b12-a1ae-bba5f0610088" providerId="ADAL" clId="{870D771F-EA6E-4724-ACB5-8D12787B4E23}" dt="2021-04-02T21:59:41.372" v="5066" actId="20577"/>
          <ac:spMkLst>
            <pc:docMk/>
            <pc:sldMk cId="2753784170" sldId="323"/>
            <ac:spMk id="112" creationId="{00000000-0000-0000-0000-000000000000}"/>
          </ac:spMkLst>
        </pc:spChg>
        <pc:spChg chg="mod">
          <ac:chgData name="Peters, Daniella M." userId="87fb469b-cd7a-4b12-a1ae-bba5f0610088" providerId="ADAL" clId="{870D771F-EA6E-4724-ACB5-8D12787B4E23}" dt="2021-04-02T21:12:47.568" v="4565" actId="20577"/>
          <ac:spMkLst>
            <pc:docMk/>
            <pc:sldMk cId="2753784170" sldId="323"/>
            <ac:spMk id="113" creationId="{00000000-0000-0000-0000-000000000000}"/>
          </ac:spMkLst>
        </pc:spChg>
      </pc:sldChg>
      <pc:sldChg chg="addSp delSp modSp add mod modNotesTx">
        <pc:chgData name="Peters, Daniella M." userId="87fb469b-cd7a-4b12-a1ae-bba5f0610088" providerId="ADAL" clId="{870D771F-EA6E-4724-ACB5-8D12787B4E23}" dt="2021-04-02T21:52:03.744" v="5009" actId="313"/>
        <pc:sldMkLst>
          <pc:docMk/>
          <pc:sldMk cId="4157312814" sldId="324"/>
        </pc:sldMkLst>
        <pc:spChg chg="del mod topLvl">
          <ac:chgData name="Peters, Daniella M." userId="87fb469b-cd7a-4b12-a1ae-bba5f0610088" providerId="ADAL" clId="{870D771F-EA6E-4724-ACB5-8D12787B4E23}" dt="2021-04-02T21:43:12.394" v="4917" actId="478"/>
          <ac:spMkLst>
            <pc:docMk/>
            <pc:sldMk cId="4157312814" sldId="324"/>
            <ac:spMk id="7" creationId="{C749C7C2-2C73-4839-B9A7-F7FD5D30CBFC}"/>
          </ac:spMkLst>
        </pc:spChg>
        <pc:spChg chg="del mod topLvl">
          <ac:chgData name="Peters, Daniella M." userId="87fb469b-cd7a-4b12-a1ae-bba5f0610088" providerId="ADAL" clId="{870D771F-EA6E-4724-ACB5-8D12787B4E23}" dt="2021-04-02T21:41:00.557" v="4888" actId="478"/>
          <ac:spMkLst>
            <pc:docMk/>
            <pc:sldMk cId="4157312814" sldId="324"/>
            <ac:spMk id="10" creationId="{89DAFFC4-822D-459A-8186-A5BBB9B8EBED}"/>
          </ac:spMkLst>
        </pc:spChg>
        <pc:spChg chg="del mod topLvl">
          <ac:chgData name="Peters, Daniella M." userId="87fb469b-cd7a-4b12-a1ae-bba5f0610088" providerId="ADAL" clId="{870D771F-EA6E-4724-ACB5-8D12787B4E23}" dt="2021-04-02T21:41:47.684" v="4899" actId="478"/>
          <ac:spMkLst>
            <pc:docMk/>
            <pc:sldMk cId="4157312814" sldId="324"/>
            <ac:spMk id="13" creationId="{FD0678DC-A8FD-4C02-9254-AE9C8A6443CE}"/>
          </ac:spMkLst>
        </pc:spChg>
        <pc:spChg chg="del mod topLvl">
          <ac:chgData name="Peters, Daniella M." userId="87fb469b-cd7a-4b12-a1ae-bba5f0610088" providerId="ADAL" clId="{870D771F-EA6E-4724-ACB5-8D12787B4E23}" dt="2021-04-02T21:42:56.701" v="4910" actId="478"/>
          <ac:spMkLst>
            <pc:docMk/>
            <pc:sldMk cId="4157312814" sldId="324"/>
            <ac:spMk id="16" creationId="{C51A382C-9F44-445F-AA19-5A68871A86BE}"/>
          </ac:spMkLst>
        </pc:spChg>
        <pc:spChg chg="mod">
          <ac:chgData name="Peters, Daniella M." userId="87fb469b-cd7a-4b12-a1ae-bba5f0610088" providerId="ADAL" clId="{870D771F-EA6E-4724-ACB5-8D12787B4E23}" dt="2021-04-02T21:49:10.634" v="4961" actId="20577"/>
          <ac:spMkLst>
            <pc:docMk/>
            <pc:sldMk cId="4157312814" sldId="324"/>
            <ac:spMk id="112" creationId="{00000000-0000-0000-0000-000000000000}"/>
          </ac:spMkLst>
        </pc:spChg>
        <pc:spChg chg="mod">
          <ac:chgData name="Peters, Daniella M." userId="87fb469b-cd7a-4b12-a1ae-bba5f0610088" providerId="ADAL" clId="{870D771F-EA6E-4724-ACB5-8D12787B4E23}" dt="2021-04-02T21:14:32.289" v="4581" actId="20577"/>
          <ac:spMkLst>
            <pc:docMk/>
            <pc:sldMk cId="4157312814" sldId="324"/>
            <ac:spMk id="113" creationId="{00000000-0000-0000-0000-000000000000}"/>
          </ac:spMkLst>
        </pc:spChg>
        <pc:grpChg chg="add del mod">
          <ac:chgData name="Peters, Daniella M." userId="87fb469b-cd7a-4b12-a1ae-bba5f0610088" providerId="ADAL" clId="{870D771F-EA6E-4724-ACB5-8D12787B4E23}" dt="2021-04-02T21:40:57.724" v="4887" actId="165"/>
          <ac:grpSpMkLst>
            <pc:docMk/>
            <pc:sldMk cId="4157312814" sldId="324"/>
            <ac:grpSpMk id="5" creationId="{554FBD1A-DDB0-497A-9BDA-EC11E7BF5720}"/>
          </ac:grpSpMkLst>
        </pc:grpChg>
        <pc:grpChg chg="add del mod">
          <ac:chgData name="Peters, Daniella M." userId="87fb469b-cd7a-4b12-a1ae-bba5f0610088" providerId="ADAL" clId="{870D771F-EA6E-4724-ACB5-8D12787B4E23}" dt="2021-04-02T21:40:57.724" v="4887" actId="165"/>
          <ac:grpSpMkLst>
            <pc:docMk/>
            <pc:sldMk cId="4157312814" sldId="324"/>
            <ac:grpSpMk id="8" creationId="{66F20CFB-84F2-4A34-A80D-87BF37C974F2}"/>
          </ac:grpSpMkLst>
        </pc:grpChg>
        <pc:grpChg chg="add del mod">
          <ac:chgData name="Peters, Daniella M." userId="87fb469b-cd7a-4b12-a1ae-bba5f0610088" providerId="ADAL" clId="{870D771F-EA6E-4724-ACB5-8D12787B4E23}" dt="2021-04-02T21:40:57.724" v="4887" actId="165"/>
          <ac:grpSpMkLst>
            <pc:docMk/>
            <pc:sldMk cId="4157312814" sldId="324"/>
            <ac:grpSpMk id="11" creationId="{7AFD0D1A-27F4-435A-9893-88D10404ECBC}"/>
          </ac:grpSpMkLst>
        </pc:grpChg>
        <pc:grpChg chg="add del mod">
          <ac:chgData name="Peters, Daniella M." userId="87fb469b-cd7a-4b12-a1ae-bba5f0610088" providerId="ADAL" clId="{870D771F-EA6E-4724-ACB5-8D12787B4E23}" dt="2021-04-02T21:40:57.724" v="4887" actId="165"/>
          <ac:grpSpMkLst>
            <pc:docMk/>
            <pc:sldMk cId="4157312814" sldId="324"/>
            <ac:grpSpMk id="14" creationId="{C2F1BA5A-C352-4835-8392-0380B529C3EB}"/>
          </ac:grpSpMkLst>
        </pc:grpChg>
        <pc:picChg chg="add mod">
          <ac:chgData name="Peters, Daniella M." userId="87fb469b-cd7a-4b12-a1ae-bba5f0610088" providerId="ADAL" clId="{870D771F-EA6E-4724-ACB5-8D12787B4E23}" dt="2021-04-02T21:45:49.575" v="4944" actId="1076"/>
          <ac:picMkLst>
            <pc:docMk/>
            <pc:sldMk cId="4157312814" sldId="324"/>
            <ac:picMk id="4" creationId="{AEE45D78-5642-40DE-A58B-3CE5E0E35AB9}"/>
          </ac:picMkLst>
        </pc:picChg>
        <pc:picChg chg="mod topLvl">
          <ac:chgData name="Peters, Daniella M." userId="87fb469b-cd7a-4b12-a1ae-bba5f0610088" providerId="ADAL" clId="{870D771F-EA6E-4724-ACB5-8D12787B4E23}" dt="2021-04-02T21:48:30.909" v="4957" actId="1076"/>
          <ac:picMkLst>
            <pc:docMk/>
            <pc:sldMk cId="4157312814" sldId="324"/>
            <ac:picMk id="6" creationId="{B76FE82C-962F-4E20-89D8-4B4B982CBB15}"/>
          </ac:picMkLst>
        </pc:picChg>
        <pc:picChg chg="mod topLvl">
          <ac:chgData name="Peters, Daniella M." userId="87fb469b-cd7a-4b12-a1ae-bba5f0610088" providerId="ADAL" clId="{870D771F-EA6E-4724-ACB5-8D12787B4E23}" dt="2021-04-02T21:46:44.256" v="4946" actId="1076"/>
          <ac:picMkLst>
            <pc:docMk/>
            <pc:sldMk cId="4157312814" sldId="324"/>
            <ac:picMk id="9" creationId="{8DCAC018-193F-41EE-95F9-423B7DF3B469}"/>
          </ac:picMkLst>
        </pc:picChg>
        <pc:picChg chg="mod topLvl">
          <ac:chgData name="Peters, Daniella M." userId="87fb469b-cd7a-4b12-a1ae-bba5f0610088" providerId="ADAL" clId="{870D771F-EA6E-4724-ACB5-8D12787B4E23}" dt="2021-04-02T21:48:27.835" v="4956" actId="1076"/>
          <ac:picMkLst>
            <pc:docMk/>
            <pc:sldMk cId="4157312814" sldId="324"/>
            <ac:picMk id="12" creationId="{A5F51D47-E096-432A-A77F-4E75AF64A456}"/>
          </ac:picMkLst>
        </pc:picChg>
        <pc:picChg chg="mod topLvl">
          <ac:chgData name="Peters, Daniella M." userId="87fb469b-cd7a-4b12-a1ae-bba5f0610088" providerId="ADAL" clId="{870D771F-EA6E-4724-ACB5-8D12787B4E23}" dt="2021-04-02T21:48:19.088" v="4955" actId="1076"/>
          <ac:picMkLst>
            <pc:docMk/>
            <pc:sldMk cId="4157312814" sldId="324"/>
            <ac:picMk id="15" creationId="{EC02587D-D9B0-4F89-96A0-649224F6E928}"/>
          </ac:picMkLst>
        </pc:picChg>
      </pc:sldChg>
      <pc:sldChg chg="addSp modSp add mod modNotesTx">
        <pc:chgData name="Peters, Daniella M." userId="87fb469b-cd7a-4b12-a1ae-bba5f0610088" providerId="ADAL" clId="{870D771F-EA6E-4724-ACB5-8D12787B4E23}" dt="2021-04-02T21:52:56.179" v="5019" actId="1036"/>
        <pc:sldMkLst>
          <pc:docMk/>
          <pc:sldMk cId="3641840649" sldId="325"/>
        </pc:sldMkLst>
        <pc:spChg chg="mod">
          <ac:chgData name="Peters, Daniella M." userId="87fb469b-cd7a-4b12-a1ae-bba5f0610088" providerId="ADAL" clId="{870D771F-EA6E-4724-ACB5-8D12787B4E23}" dt="2021-04-02T21:37:30.087" v="4868" actId="20577"/>
          <ac:spMkLst>
            <pc:docMk/>
            <pc:sldMk cId="3641840649" sldId="325"/>
            <ac:spMk id="112" creationId="{00000000-0000-0000-0000-000000000000}"/>
          </ac:spMkLst>
        </pc:spChg>
        <pc:spChg chg="mod">
          <ac:chgData name="Peters, Daniella M." userId="87fb469b-cd7a-4b12-a1ae-bba5f0610088" providerId="ADAL" clId="{870D771F-EA6E-4724-ACB5-8D12787B4E23}" dt="2021-04-02T21:15:13.019" v="4624" actId="20577"/>
          <ac:spMkLst>
            <pc:docMk/>
            <pc:sldMk cId="3641840649" sldId="325"/>
            <ac:spMk id="113" creationId="{00000000-0000-0000-0000-000000000000}"/>
          </ac:spMkLst>
        </pc:spChg>
        <pc:picChg chg="add mod">
          <ac:chgData name="Peters, Daniella M." userId="87fb469b-cd7a-4b12-a1ae-bba5f0610088" providerId="ADAL" clId="{870D771F-EA6E-4724-ACB5-8D12787B4E23}" dt="2021-04-02T21:52:56.179" v="5019" actId="1036"/>
          <ac:picMkLst>
            <pc:docMk/>
            <pc:sldMk cId="3641840649" sldId="325"/>
            <ac:picMk id="4" creationId="{34BE0AC6-0B97-43E8-B845-489BEEF887FE}"/>
          </ac:picMkLst>
        </pc:picChg>
      </pc:sldChg>
      <pc:sldChg chg="addSp modSp add mod modNotesTx">
        <pc:chgData name="Peters, Daniella M." userId="87fb469b-cd7a-4b12-a1ae-bba5f0610088" providerId="ADAL" clId="{870D771F-EA6E-4724-ACB5-8D12787B4E23}" dt="2021-04-02T21:52:48.466" v="5015" actId="1036"/>
        <pc:sldMkLst>
          <pc:docMk/>
          <pc:sldMk cId="2839743307" sldId="326"/>
        </pc:sldMkLst>
        <pc:spChg chg="mod">
          <ac:chgData name="Peters, Daniella M." userId="87fb469b-cd7a-4b12-a1ae-bba5f0610088" providerId="ADAL" clId="{870D771F-EA6E-4724-ACB5-8D12787B4E23}" dt="2021-04-02T21:37:35.038" v="4869" actId="20577"/>
          <ac:spMkLst>
            <pc:docMk/>
            <pc:sldMk cId="2839743307" sldId="326"/>
            <ac:spMk id="112" creationId="{00000000-0000-0000-0000-000000000000}"/>
          </ac:spMkLst>
        </pc:spChg>
        <pc:spChg chg="mod">
          <ac:chgData name="Peters, Daniella M." userId="87fb469b-cd7a-4b12-a1ae-bba5f0610088" providerId="ADAL" clId="{870D771F-EA6E-4724-ACB5-8D12787B4E23}" dt="2021-04-02T21:15:48.244" v="4657" actId="20577"/>
          <ac:spMkLst>
            <pc:docMk/>
            <pc:sldMk cId="2839743307" sldId="326"/>
            <ac:spMk id="113" creationId="{00000000-0000-0000-0000-000000000000}"/>
          </ac:spMkLst>
        </pc:spChg>
        <pc:picChg chg="add mod">
          <ac:chgData name="Peters, Daniella M." userId="87fb469b-cd7a-4b12-a1ae-bba5f0610088" providerId="ADAL" clId="{870D771F-EA6E-4724-ACB5-8D12787B4E23}" dt="2021-04-02T21:52:48.466" v="5015" actId="1036"/>
          <ac:picMkLst>
            <pc:docMk/>
            <pc:sldMk cId="2839743307" sldId="326"/>
            <ac:picMk id="4" creationId="{B1048511-94BF-4002-BF9C-D37CBA812B91}"/>
          </ac:picMkLst>
        </pc:picChg>
      </pc:sldChg>
      <pc:sldChg chg="modSp add mod modNotesTx">
        <pc:chgData name="Peters, Daniella M." userId="87fb469b-cd7a-4b12-a1ae-bba5f0610088" providerId="ADAL" clId="{870D771F-EA6E-4724-ACB5-8D12787B4E23}" dt="2021-04-02T21:25:00.206" v="4788" actId="20577"/>
        <pc:sldMkLst>
          <pc:docMk/>
          <pc:sldMk cId="2524384097" sldId="327"/>
        </pc:sldMkLst>
        <pc:spChg chg="mod">
          <ac:chgData name="Peters, Daniella M." userId="87fb469b-cd7a-4b12-a1ae-bba5f0610088" providerId="ADAL" clId="{870D771F-EA6E-4724-ACB5-8D12787B4E23}" dt="2021-04-02T21:25:00.206" v="4788" actId="20577"/>
          <ac:spMkLst>
            <pc:docMk/>
            <pc:sldMk cId="2524384097" sldId="327"/>
            <ac:spMk id="112" creationId="{00000000-0000-0000-0000-000000000000}"/>
          </ac:spMkLst>
        </pc:spChg>
        <pc:spChg chg="mod">
          <ac:chgData name="Peters, Daniella M." userId="87fb469b-cd7a-4b12-a1ae-bba5f0610088" providerId="ADAL" clId="{870D771F-EA6E-4724-ACB5-8D12787B4E23}" dt="2021-04-02T21:17:44.505" v="4675" actId="20577"/>
          <ac:spMkLst>
            <pc:docMk/>
            <pc:sldMk cId="2524384097" sldId="327"/>
            <ac:spMk id="113" creationId="{00000000-0000-0000-0000-000000000000}"/>
          </ac:spMkLst>
        </pc:spChg>
      </pc:sldChg>
      <pc:sldMasterChg chg="delSldLayout">
        <pc:chgData name="Peters, Daniella M." userId="87fb469b-cd7a-4b12-a1ae-bba5f0610088" providerId="ADAL" clId="{870D771F-EA6E-4724-ACB5-8D12787B4E23}" dt="2021-04-02T21:14:46.649" v="4585" actId="2696"/>
        <pc:sldMasterMkLst>
          <pc:docMk/>
          <pc:sldMasterMk cId="0" sldId="2147483667"/>
        </pc:sldMasterMkLst>
        <pc:sldLayoutChg chg="del">
          <pc:chgData name="Peters, Daniella M." userId="87fb469b-cd7a-4b12-a1ae-bba5f0610088" providerId="ADAL" clId="{870D771F-EA6E-4724-ACB5-8D12787B4E23}" dt="2021-04-02T21:14:43.351" v="4583" actId="2696"/>
          <pc:sldLayoutMkLst>
            <pc:docMk/>
            <pc:sldMasterMk cId="0" sldId="2147483667"/>
            <pc:sldLayoutMk cId="0" sldId="2147483650"/>
          </pc:sldLayoutMkLst>
        </pc:sldLayoutChg>
        <pc:sldLayoutChg chg="del">
          <pc:chgData name="Peters, Daniella M." userId="87fb469b-cd7a-4b12-a1ae-bba5f0610088" providerId="ADAL" clId="{870D771F-EA6E-4724-ACB5-8D12787B4E23}" dt="2021-04-02T21:14:44.949" v="4584" actId="2696"/>
          <pc:sldLayoutMkLst>
            <pc:docMk/>
            <pc:sldMasterMk cId="0" sldId="2147483667"/>
            <pc:sldLayoutMk cId="0" sldId="2147483651"/>
          </pc:sldLayoutMkLst>
        </pc:sldLayoutChg>
        <pc:sldLayoutChg chg="del">
          <pc:chgData name="Peters, Daniella M." userId="87fb469b-cd7a-4b12-a1ae-bba5f0610088" providerId="ADAL" clId="{870D771F-EA6E-4724-ACB5-8D12787B4E23}" dt="2021-04-02T21:14:46.649" v="4585" actId="2696"/>
          <pc:sldLayoutMkLst>
            <pc:docMk/>
            <pc:sldMasterMk cId="0" sldId="2147483667"/>
            <pc:sldLayoutMk cId="0" sldId="2147483652"/>
          </pc:sldLayoutMkLst>
        </pc:sldLayoutChg>
      </pc:sldMasterChg>
    </pc:docChg>
  </pc:docChgLst>
  <pc:docChgLst>
    <pc:chgData name="Peters, Daniella M." userId="87fb469b-cd7a-4b12-a1ae-bba5f0610088" providerId="ADAL" clId="{9DBBB8E4-701C-4A06-A5D4-BCFF5B68A082}"/>
    <pc:docChg chg="undo redo custSel addSld delSld modSld sldOrd">
      <pc:chgData name="Peters, Daniella M." userId="87fb469b-cd7a-4b12-a1ae-bba5f0610088" providerId="ADAL" clId="{9DBBB8E4-701C-4A06-A5D4-BCFF5B68A082}" dt="2021-04-09T17:13:30.934" v="2616" actId="14100"/>
      <pc:docMkLst>
        <pc:docMk/>
      </pc:docMkLst>
      <pc:sldChg chg="modNotesTx">
        <pc:chgData name="Peters, Daniella M." userId="87fb469b-cd7a-4b12-a1ae-bba5f0610088" providerId="ADAL" clId="{9DBBB8E4-701C-4A06-A5D4-BCFF5B68A082}" dt="2021-04-09T16:18:01.164" v="2614" actId="20577"/>
        <pc:sldMkLst>
          <pc:docMk/>
          <pc:sldMk cId="0" sldId="257"/>
        </pc:sldMkLst>
      </pc:sldChg>
      <pc:sldChg chg="modNotesTx">
        <pc:chgData name="Peters, Daniella M." userId="87fb469b-cd7a-4b12-a1ae-bba5f0610088" providerId="ADAL" clId="{9DBBB8E4-701C-4A06-A5D4-BCFF5B68A082}" dt="2021-04-09T16:09:32.354" v="2496" actId="20577"/>
        <pc:sldMkLst>
          <pc:docMk/>
          <pc:sldMk cId="0" sldId="259"/>
        </pc:sldMkLst>
      </pc:sldChg>
      <pc:sldChg chg="modSp mod modNotesTx">
        <pc:chgData name="Peters, Daniella M." userId="87fb469b-cd7a-4b12-a1ae-bba5f0610088" providerId="ADAL" clId="{9DBBB8E4-701C-4A06-A5D4-BCFF5B68A082}" dt="2021-04-09T16:15:01.413" v="2572" actId="20577"/>
        <pc:sldMkLst>
          <pc:docMk/>
          <pc:sldMk cId="0" sldId="260"/>
        </pc:sldMkLst>
        <pc:spChg chg="mod">
          <ac:chgData name="Peters, Daniella M." userId="87fb469b-cd7a-4b12-a1ae-bba5f0610088" providerId="ADAL" clId="{9DBBB8E4-701C-4A06-A5D4-BCFF5B68A082}" dt="2021-04-05T21:53:56.144" v="513" actId="948"/>
          <ac:spMkLst>
            <pc:docMk/>
            <pc:sldMk cId="0" sldId="260"/>
            <ac:spMk id="112" creationId="{00000000-0000-0000-0000-000000000000}"/>
          </ac:spMkLst>
        </pc:spChg>
      </pc:sldChg>
      <pc:sldChg chg="modNotesTx">
        <pc:chgData name="Peters, Daniella M." userId="87fb469b-cd7a-4b12-a1ae-bba5f0610088" providerId="ADAL" clId="{9DBBB8E4-701C-4A06-A5D4-BCFF5B68A082}" dt="2021-04-07T21:09:20.403" v="1642" actId="20577"/>
        <pc:sldMkLst>
          <pc:docMk/>
          <pc:sldMk cId="0" sldId="261"/>
        </pc:sldMkLst>
      </pc:sldChg>
      <pc:sldChg chg="modSp mod modNotesTx">
        <pc:chgData name="Peters, Daniella M." userId="87fb469b-cd7a-4b12-a1ae-bba5f0610088" providerId="ADAL" clId="{9DBBB8E4-701C-4A06-A5D4-BCFF5B68A082}" dt="2021-04-06T18:09:39.511" v="1490" actId="1037"/>
        <pc:sldMkLst>
          <pc:docMk/>
          <pc:sldMk cId="3397326923" sldId="266"/>
        </pc:sldMkLst>
        <pc:spChg chg="mod">
          <ac:chgData name="Peters, Daniella M." userId="87fb469b-cd7a-4b12-a1ae-bba5f0610088" providerId="ADAL" clId="{9DBBB8E4-701C-4A06-A5D4-BCFF5B68A082}" dt="2021-04-06T18:09:34.138" v="1488" actId="1036"/>
          <ac:spMkLst>
            <pc:docMk/>
            <pc:sldMk cId="3397326923" sldId="266"/>
            <ac:spMk id="6" creationId="{5F8F55E3-D1BC-4212-A10F-A0A16C334DD5}"/>
          </ac:spMkLst>
        </pc:spChg>
        <pc:spChg chg="mod">
          <ac:chgData name="Peters, Daniella M." userId="87fb469b-cd7a-4b12-a1ae-bba5f0610088" providerId="ADAL" clId="{9DBBB8E4-701C-4A06-A5D4-BCFF5B68A082}" dt="2021-04-06T18:09:36.888" v="1489" actId="1036"/>
          <ac:spMkLst>
            <pc:docMk/>
            <pc:sldMk cId="3397326923" sldId="266"/>
            <ac:spMk id="9" creationId="{FE25DE74-4A6B-43D4-9BE4-942A9D2FF6AF}"/>
          </ac:spMkLst>
        </pc:spChg>
        <pc:spChg chg="mod">
          <ac:chgData name="Peters, Daniella M." userId="87fb469b-cd7a-4b12-a1ae-bba5f0610088" providerId="ADAL" clId="{9DBBB8E4-701C-4A06-A5D4-BCFF5B68A082}" dt="2021-04-06T18:09:28.357" v="1487" actId="1036"/>
          <ac:spMkLst>
            <pc:docMk/>
            <pc:sldMk cId="3397326923" sldId="266"/>
            <ac:spMk id="12" creationId="{DA26E8C5-3770-417F-9143-DDFA89B7BCE9}"/>
          </ac:spMkLst>
        </pc:spChg>
        <pc:spChg chg="mod">
          <ac:chgData name="Peters, Daniella M." userId="87fb469b-cd7a-4b12-a1ae-bba5f0610088" providerId="ADAL" clId="{9DBBB8E4-701C-4A06-A5D4-BCFF5B68A082}" dt="2021-04-06T18:09:39.511" v="1490" actId="1037"/>
          <ac:spMkLst>
            <pc:docMk/>
            <pc:sldMk cId="3397326923" sldId="266"/>
            <ac:spMk id="18" creationId="{E18EAFBB-6227-4375-AEFC-E940B967416E}"/>
          </ac:spMkLst>
        </pc:spChg>
        <pc:grpChg chg="mod">
          <ac:chgData name="Peters, Daniella M." userId="87fb469b-cd7a-4b12-a1ae-bba5f0610088" providerId="ADAL" clId="{9DBBB8E4-701C-4A06-A5D4-BCFF5B68A082}" dt="2021-04-05T19:48:59.875" v="55" actId="1076"/>
          <ac:grpSpMkLst>
            <pc:docMk/>
            <pc:sldMk cId="3397326923" sldId="266"/>
            <ac:grpSpMk id="4" creationId="{1A10E65C-1D93-4DF6-B235-E6505940512D}"/>
          </ac:grpSpMkLst>
        </pc:grpChg>
        <pc:grpChg chg="mod">
          <ac:chgData name="Peters, Daniella M." userId="87fb469b-cd7a-4b12-a1ae-bba5f0610088" providerId="ADAL" clId="{9DBBB8E4-701C-4A06-A5D4-BCFF5B68A082}" dt="2021-04-05T19:48:49.138" v="54" actId="1076"/>
          <ac:grpSpMkLst>
            <pc:docMk/>
            <pc:sldMk cId="3397326923" sldId="266"/>
            <ac:grpSpMk id="7" creationId="{9C56A720-C5D4-4354-B827-3BA49371AEB0}"/>
          </ac:grpSpMkLst>
        </pc:grpChg>
        <pc:grpChg chg="mod">
          <ac:chgData name="Peters, Daniella M." userId="87fb469b-cd7a-4b12-a1ae-bba5f0610088" providerId="ADAL" clId="{9DBBB8E4-701C-4A06-A5D4-BCFF5B68A082}" dt="2021-04-05T19:49:12.437" v="57" actId="1076"/>
          <ac:grpSpMkLst>
            <pc:docMk/>
            <pc:sldMk cId="3397326923" sldId="266"/>
            <ac:grpSpMk id="10" creationId="{67AC91DB-D3FE-472A-87D2-0A64CDC4F215}"/>
          </ac:grpSpMkLst>
        </pc:grpChg>
        <pc:grpChg chg="mod">
          <ac:chgData name="Peters, Daniella M." userId="87fb469b-cd7a-4b12-a1ae-bba5f0610088" providerId="ADAL" clId="{9DBBB8E4-701C-4A06-A5D4-BCFF5B68A082}" dt="2021-04-05T19:47:07.449" v="47" actId="1076"/>
          <ac:grpSpMkLst>
            <pc:docMk/>
            <pc:sldMk cId="3397326923" sldId="266"/>
            <ac:grpSpMk id="13" creationId="{893B80FD-870E-4F8D-A676-922DFBB85965}"/>
          </ac:grpSpMkLst>
        </pc:grpChg>
        <pc:grpChg chg="mod">
          <ac:chgData name="Peters, Daniella M." userId="87fb469b-cd7a-4b12-a1ae-bba5f0610088" providerId="ADAL" clId="{9DBBB8E4-701C-4A06-A5D4-BCFF5B68A082}" dt="2021-04-05T19:49:04.371" v="56" actId="1076"/>
          <ac:grpSpMkLst>
            <pc:docMk/>
            <pc:sldMk cId="3397326923" sldId="266"/>
            <ac:grpSpMk id="16" creationId="{31376634-79A9-4D98-9099-AA4257191BE5}"/>
          </ac:grpSpMkLst>
        </pc:grpChg>
        <pc:picChg chg="mod">
          <ac:chgData name="Peters, Daniella M." userId="87fb469b-cd7a-4b12-a1ae-bba5f0610088" providerId="ADAL" clId="{9DBBB8E4-701C-4A06-A5D4-BCFF5B68A082}" dt="2021-04-05T19:46:04.563" v="19"/>
          <ac:picMkLst>
            <pc:docMk/>
            <pc:sldMk cId="3397326923" sldId="266"/>
            <ac:picMk id="17" creationId="{054BD177-480D-46B3-9F74-65C24FA77C55}"/>
          </ac:picMkLst>
        </pc:picChg>
      </pc:sldChg>
      <pc:sldChg chg="modSp mod modNotesTx">
        <pc:chgData name="Peters, Daniella M." userId="87fb469b-cd7a-4b12-a1ae-bba5f0610088" providerId="ADAL" clId="{9DBBB8E4-701C-4A06-A5D4-BCFF5B68A082}" dt="2021-04-06T19:44:17.734" v="1501"/>
        <pc:sldMkLst>
          <pc:docMk/>
          <pc:sldMk cId="139280395" sldId="267"/>
        </pc:sldMkLst>
        <pc:spChg chg="mod">
          <ac:chgData name="Peters, Daniella M." userId="87fb469b-cd7a-4b12-a1ae-bba5f0610088" providerId="ADAL" clId="{9DBBB8E4-701C-4A06-A5D4-BCFF5B68A082}" dt="2021-04-06T18:10:41.014" v="1492" actId="1036"/>
          <ac:spMkLst>
            <pc:docMk/>
            <pc:sldMk cId="139280395" sldId="267"/>
            <ac:spMk id="13" creationId="{A68E74E8-800D-49D0-9DA2-9707939A071E}"/>
          </ac:spMkLst>
        </pc:spChg>
        <pc:spChg chg="mod">
          <ac:chgData name="Peters, Daniella M." userId="87fb469b-cd7a-4b12-a1ae-bba5f0610088" providerId="ADAL" clId="{9DBBB8E4-701C-4A06-A5D4-BCFF5B68A082}" dt="2021-04-06T17:36:56.712" v="1433" actId="1038"/>
          <ac:spMkLst>
            <pc:docMk/>
            <pc:sldMk cId="139280395" sldId="267"/>
            <ac:spMk id="16" creationId="{5E3F304A-F62E-438E-9928-6C7BD6599C88}"/>
          </ac:spMkLst>
        </pc:spChg>
        <pc:spChg chg="mod">
          <ac:chgData name="Peters, Daniella M." userId="87fb469b-cd7a-4b12-a1ae-bba5f0610088" providerId="ADAL" clId="{9DBBB8E4-701C-4A06-A5D4-BCFF5B68A082}" dt="2021-04-06T18:10:38.232" v="1491" actId="1036"/>
          <ac:spMkLst>
            <pc:docMk/>
            <pc:sldMk cId="139280395" sldId="267"/>
            <ac:spMk id="22" creationId="{1E7EF9E8-864D-4702-BD65-EA8AC412C197}"/>
          </ac:spMkLst>
        </pc:spChg>
        <pc:spChg chg="mod">
          <ac:chgData name="Peters, Daniella M." userId="87fb469b-cd7a-4b12-a1ae-bba5f0610088" providerId="ADAL" clId="{9DBBB8E4-701C-4A06-A5D4-BCFF5B68A082}" dt="2021-04-05T20:00:06.535" v="140" actId="1036"/>
          <ac:spMkLst>
            <pc:docMk/>
            <pc:sldMk cId="139280395" sldId="267"/>
            <ac:spMk id="25" creationId="{602B75D8-5C6F-45C4-8561-3873E6002301}"/>
          </ac:spMkLst>
        </pc:spChg>
        <pc:grpChg chg="mod">
          <ac:chgData name="Peters, Daniella M." userId="87fb469b-cd7a-4b12-a1ae-bba5f0610088" providerId="ADAL" clId="{9DBBB8E4-701C-4A06-A5D4-BCFF5B68A082}" dt="2021-04-05T19:57:27.541" v="126" actId="14826"/>
          <ac:grpSpMkLst>
            <pc:docMk/>
            <pc:sldMk cId="139280395" sldId="267"/>
            <ac:grpSpMk id="23" creationId="{8D56AEF1-08B8-4A60-9989-DA9DC5486F97}"/>
          </ac:grpSpMkLst>
        </pc:grpChg>
        <pc:picChg chg="mod">
          <ac:chgData name="Peters, Daniella M." userId="87fb469b-cd7a-4b12-a1ae-bba5f0610088" providerId="ADAL" clId="{9DBBB8E4-701C-4A06-A5D4-BCFF5B68A082}" dt="2021-04-06T19:44:17.734" v="1501"/>
          <ac:picMkLst>
            <pc:docMk/>
            <pc:sldMk cId="139280395" sldId="267"/>
            <ac:picMk id="24" creationId="{CB3C089A-76EE-4796-BD50-649CF2A5FB26}"/>
          </ac:picMkLst>
        </pc:picChg>
      </pc:sldChg>
      <pc:sldChg chg="modSp mod modNotesTx">
        <pc:chgData name="Peters, Daniella M." userId="87fb469b-cd7a-4b12-a1ae-bba5f0610088" providerId="ADAL" clId="{9DBBB8E4-701C-4A06-A5D4-BCFF5B68A082}" dt="2021-04-06T17:36:15.274" v="1431" actId="20577"/>
        <pc:sldMkLst>
          <pc:docMk/>
          <pc:sldMk cId="1505353904" sldId="268"/>
        </pc:sldMkLst>
        <pc:spChg chg="mod">
          <ac:chgData name="Peters, Daniella M." userId="87fb469b-cd7a-4b12-a1ae-bba5f0610088" providerId="ADAL" clId="{9DBBB8E4-701C-4A06-A5D4-BCFF5B68A082}" dt="2021-04-06T17:36:15.274" v="1431" actId="20577"/>
          <ac:spMkLst>
            <pc:docMk/>
            <pc:sldMk cId="1505353904" sldId="268"/>
            <ac:spMk id="113" creationId="{00000000-0000-0000-0000-000000000000}"/>
          </ac:spMkLst>
        </pc:spChg>
      </pc:sldChg>
      <pc:sldChg chg="modSp mod modNotesTx">
        <pc:chgData name="Peters, Daniella M." userId="87fb469b-cd7a-4b12-a1ae-bba5f0610088" providerId="ADAL" clId="{9DBBB8E4-701C-4A06-A5D4-BCFF5B68A082}" dt="2021-04-09T16:10:33.070" v="2547" actId="20577"/>
        <pc:sldMkLst>
          <pc:docMk/>
          <pc:sldMk cId="752629468" sldId="269"/>
        </pc:sldMkLst>
        <pc:spChg chg="mod">
          <ac:chgData name="Peters, Daniella M." userId="87fb469b-cd7a-4b12-a1ae-bba5f0610088" providerId="ADAL" clId="{9DBBB8E4-701C-4A06-A5D4-BCFF5B68A082}" dt="2021-04-06T20:30:18.133" v="1519" actId="12"/>
          <ac:spMkLst>
            <pc:docMk/>
            <pc:sldMk cId="752629468" sldId="269"/>
            <ac:spMk id="112" creationId="{00000000-0000-0000-0000-000000000000}"/>
          </ac:spMkLst>
        </pc:spChg>
      </pc:sldChg>
      <pc:sldChg chg="modSp mod modNotesTx">
        <pc:chgData name="Peters, Daniella M." userId="87fb469b-cd7a-4b12-a1ae-bba5f0610088" providerId="ADAL" clId="{9DBBB8E4-701C-4A06-A5D4-BCFF5B68A082}" dt="2021-04-09T16:04:38.946" v="2184" actId="20577"/>
        <pc:sldMkLst>
          <pc:docMk/>
          <pc:sldMk cId="1726287552" sldId="270"/>
        </pc:sldMkLst>
        <pc:spChg chg="mod">
          <ac:chgData name="Peters, Daniella M." userId="87fb469b-cd7a-4b12-a1ae-bba5f0610088" providerId="ADAL" clId="{9DBBB8E4-701C-4A06-A5D4-BCFF5B68A082}" dt="2021-04-06T20:30:05.294" v="1518" actId="12"/>
          <ac:spMkLst>
            <pc:docMk/>
            <pc:sldMk cId="1726287552" sldId="270"/>
            <ac:spMk id="112" creationId="{00000000-0000-0000-0000-000000000000}"/>
          </ac:spMkLst>
        </pc:spChg>
      </pc:sldChg>
      <pc:sldChg chg="modSp">
        <pc:chgData name="Peters, Daniella M." userId="87fb469b-cd7a-4b12-a1ae-bba5f0610088" providerId="ADAL" clId="{9DBBB8E4-701C-4A06-A5D4-BCFF5B68A082}" dt="2021-04-06T21:31:57.537" v="1526"/>
        <pc:sldMkLst>
          <pc:docMk/>
          <pc:sldMk cId="1618783284" sldId="272"/>
        </pc:sldMkLst>
        <pc:graphicFrameChg chg="mod">
          <ac:chgData name="Peters, Daniella M." userId="87fb469b-cd7a-4b12-a1ae-bba5f0610088" providerId="ADAL" clId="{9DBBB8E4-701C-4A06-A5D4-BCFF5B68A082}" dt="2021-04-06T21:31:57.537" v="1526"/>
          <ac:graphicFrameMkLst>
            <pc:docMk/>
            <pc:sldMk cId="1618783284" sldId="272"/>
            <ac:graphicFrameMk id="4" creationId="{2820DC08-CC2E-42F8-B553-264F1DA6862B}"/>
          </ac:graphicFrameMkLst>
        </pc:graphicFrameChg>
      </pc:sldChg>
      <pc:sldChg chg="modSp mod">
        <pc:chgData name="Peters, Daniella M." userId="87fb469b-cd7a-4b12-a1ae-bba5f0610088" providerId="ADAL" clId="{9DBBB8E4-701C-4A06-A5D4-BCFF5B68A082}" dt="2021-04-09T14:16:11.001" v="2063" actId="20577"/>
        <pc:sldMkLst>
          <pc:docMk/>
          <pc:sldMk cId="721378165" sldId="273"/>
        </pc:sldMkLst>
        <pc:spChg chg="mod">
          <ac:chgData name="Peters, Daniella M." userId="87fb469b-cd7a-4b12-a1ae-bba5f0610088" providerId="ADAL" clId="{9DBBB8E4-701C-4A06-A5D4-BCFF5B68A082}" dt="2021-04-09T14:16:11.001" v="2063" actId="20577"/>
          <ac:spMkLst>
            <pc:docMk/>
            <pc:sldMk cId="721378165" sldId="273"/>
            <ac:spMk id="113" creationId="{00000000-0000-0000-0000-000000000000}"/>
          </ac:spMkLst>
        </pc:spChg>
      </pc:sldChg>
      <pc:sldChg chg="modSp mod">
        <pc:chgData name="Peters, Daniella M." userId="87fb469b-cd7a-4b12-a1ae-bba5f0610088" providerId="ADAL" clId="{9DBBB8E4-701C-4A06-A5D4-BCFF5B68A082}" dt="2021-04-06T17:49:22.410" v="1458" actId="20577"/>
        <pc:sldMkLst>
          <pc:docMk/>
          <pc:sldMk cId="4169192236" sldId="278"/>
        </pc:sldMkLst>
        <pc:spChg chg="mod">
          <ac:chgData name="Peters, Daniella M." userId="87fb469b-cd7a-4b12-a1ae-bba5f0610088" providerId="ADAL" clId="{9DBBB8E4-701C-4A06-A5D4-BCFF5B68A082}" dt="2021-04-06T17:49:22.410" v="1458" actId="20577"/>
          <ac:spMkLst>
            <pc:docMk/>
            <pc:sldMk cId="4169192236" sldId="278"/>
            <ac:spMk id="113" creationId="{00000000-0000-0000-0000-000000000000}"/>
          </ac:spMkLst>
        </pc:spChg>
      </pc:sldChg>
      <pc:sldChg chg="modSp mod">
        <pc:chgData name="Peters, Daniella M." userId="87fb469b-cd7a-4b12-a1ae-bba5f0610088" providerId="ADAL" clId="{9DBBB8E4-701C-4A06-A5D4-BCFF5B68A082}" dt="2021-04-06T20:31:22.467" v="1521" actId="12"/>
        <pc:sldMkLst>
          <pc:docMk/>
          <pc:sldMk cId="1131133345" sldId="280"/>
        </pc:sldMkLst>
        <pc:spChg chg="mod">
          <ac:chgData name="Peters, Daniella M." userId="87fb469b-cd7a-4b12-a1ae-bba5f0610088" providerId="ADAL" clId="{9DBBB8E4-701C-4A06-A5D4-BCFF5B68A082}" dt="2021-04-06T20:31:22.467" v="1521" actId="12"/>
          <ac:spMkLst>
            <pc:docMk/>
            <pc:sldMk cId="1131133345" sldId="280"/>
            <ac:spMk id="112" creationId="{00000000-0000-0000-0000-000000000000}"/>
          </ac:spMkLst>
        </pc:spChg>
      </pc:sldChg>
      <pc:sldChg chg="modSp mod">
        <pc:chgData name="Peters, Daniella M." userId="87fb469b-cd7a-4b12-a1ae-bba5f0610088" providerId="ADAL" clId="{9DBBB8E4-701C-4A06-A5D4-BCFF5B68A082}" dt="2021-04-06T17:56:54.067" v="1474" actId="20577"/>
        <pc:sldMkLst>
          <pc:docMk/>
          <pc:sldMk cId="3552070615" sldId="282"/>
        </pc:sldMkLst>
        <pc:spChg chg="mod">
          <ac:chgData name="Peters, Daniella M." userId="87fb469b-cd7a-4b12-a1ae-bba5f0610088" providerId="ADAL" clId="{9DBBB8E4-701C-4A06-A5D4-BCFF5B68A082}" dt="2021-04-06T17:56:54.067" v="1474" actId="20577"/>
          <ac:spMkLst>
            <pc:docMk/>
            <pc:sldMk cId="3552070615" sldId="282"/>
            <ac:spMk id="112" creationId="{00000000-0000-0000-0000-000000000000}"/>
          </ac:spMkLst>
        </pc:spChg>
      </pc:sldChg>
      <pc:sldChg chg="addSp delSp modSp mod modAnim modNotesTx">
        <pc:chgData name="Peters, Daniella M." userId="87fb469b-cd7a-4b12-a1ae-bba5f0610088" providerId="ADAL" clId="{9DBBB8E4-701C-4A06-A5D4-BCFF5B68A082}" dt="2021-04-07T21:49:37.517" v="1652" actId="20577"/>
        <pc:sldMkLst>
          <pc:docMk/>
          <pc:sldMk cId="166573083" sldId="283"/>
        </pc:sldMkLst>
        <pc:spChg chg="mod topLvl">
          <ac:chgData name="Peters, Daniella M." userId="87fb469b-cd7a-4b12-a1ae-bba5f0610088" providerId="ADAL" clId="{9DBBB8E4-701C-4A06-A5D4-BCFF5B68A082}" dt="2021-04-05T21:42:15.499" v="443" actId="208"/>
          <ac:spMkLst>
            <pc:docMk/>
            <pc:sldMk cId="166573083" sldId="283"/>
            <ac:spMk id="6" creationId="{B8ADC812-21D0-46DD-9975-A095C6CEFE02}"/>
          </ac:spMkLst>
        </pc:spChg>
        <pc:spChg chg="mod topLvl">
          <ac:chgData name="Peters, Daniella M." userId="87fb469b-cd7a-4b12-a1ae-bba5f0610088" providerId="ADAL" clId="{9DBBB8E4-701C-4A06-A5D4-BCFF5B68A082}" dt="2021-04-05T20:42:35.920" v="362" actId="165"/>
          <ac:spMkLst>
            <pc:docMk/>
            <pc:sldMk cId="166573083" sldId="283"/>
            <ac:spMk id="9" creationId="{55475E19-D011-4390-BDF0-702425799DAA}"/>
          </ac:spMkLst>
        </pc:spChg>
        <pc:spChg chg="mod topLvl">
          <ac:chgData name="Peters, Daniella M." userId="87fb469b-cd7a-4b12-a1ae-bba5f0610088" providerId="ADAL" clId="{9DBBB8E4-701C-4A06-A5D4-BCFF5B68A082}" dt="2021-04-05T20:42:35.920" v="362" actId="165"/>
          <ac:spMkLst>
            <pc:docMk/>
            <pc:sldMk cId="166573083" sldId="283"/>
            <ac:spMk id="10" creationId="{97228619-A846-493B-804C-F78AC0FDFDB3}"/>
          </ac:spMkLst>
        </pc:spChg>
        <pc:spChg chg="mod topLvl">
          <ac:chgData name="Peters, Daniella M." userId="87fb469b-cd7a-4b12-a1ae-bba5f0610088" providerId="ADAL" clId="{9DBBB8E4-701C-4A06-A5D4-BCFF5B68A082}" dt="2021-04-05T20:42:35.920" v="362" actId="165"/>
          <ac:spMkLst>
            <pc:docMk/>
            <pc:sldMk cId="166573083" sldId="283"/>
            <ac:spMk id="11" creationId="{082BC560-EA95-40D3-A10E-598597215293}"/>
          </ac:spMkLst>
        </pc:spChg>
        <pc:spChg chg="mod topLvl">
          <ac:chgData name="Peters, Daniella M." userId="87fb469b-cd7a-4b12-a1ae-bba5f0610088" providerId="ADAL" clId="{9DBBB8E4-701C-4A06-A5D4-BCFF5B68A082}" dt="2021-04-05T20:53:07.387" v="389" actId="1036"/>
          <ac:spMkLst>
            <pc:docMk/>
            <pc:sldMk cId="166573083" sldId="283"/>
            <ac:spMk id="12" creationId="{422ED80A-F1EE-460F-B8B9-C4509534A4C0}"/>
          </ac:spMkLst>
        </pc:spChg>
        <pc:spChg chg="mod topLvl">
          <ac:chgData name="Peters, Daniella M." userId="87fb469b-cd7a-4b12-a1ae-bba5f0610088" providerId="ADAL" clId="{9DBBB8E4-701C-4A06-A5D4-BCFF5B68A082}" dt="2021-04-05T21:09:18.398" v="397" actId="208"/>
          <ac:spMkLst>
            <pc:docMk/>
            <pc:sldMk cId="166573083" sldId="283"/>
            <ac:spMk id="13" creationId="{3FF60E2B-18D9-495D-8D2D-CA279CE98E08}"/>
          </ac:spMkLst>
        </pc:spChg>
        <pc:spChg chg="mod topLvl">
          <ac:chgData name="Peters, Daniella M." userId="87fb469b-cd7a-4b12-a1ae-bba5f0610088" providerId="ADAL" clId="{9DBBB8E4-701C-4A06-A5D4-BCFF5B68A082}" dt="2021-04-05T21:10:17.422" v="403" actId="1035"/>
          <ac:spMkLst>
            <pc:docMk/>
            <pc:sldMk cId="166573083" sldId="283"/>
            <ac:spMk id="14" creationId="{6C3826D7-5218-4794-A726-7050F6853EC1}"/>
          </ac:spMkLst>
        </pc:spChg>
        <pc:spChg chg="mod topLvl">
          <ac:chgData name="Peters, Daniella M." userId="87fb469b-cd7a-4b12-a1ae-bba5f0610088" providerId="ADAL" clId="{9DBBB8E4-701C-4A06-A5D4-BCFF5B68A082}" dt="2021-04-05T20:42:35.920" v="362" actId="165"/>
          <ac:spMkLst>
            <pc:docMk/>
            <pc:sldMk cId="166573083" sldId="283"/>
            <ac:spMk id="16" creationId="{991DFA66-7EC6-4853-B101-0CE1B9E1D818}"/>
          </ac:spMkLst>
        </pc:spChg>
        <pc:spChg chg="mod">
          <ac:chgData name="Peters, Daniella M." userId="87fb469b-cd7a-4b12-a1ae-bba5f0610088" providerId="ADAL" clId="{9DBBB8E4-701C-4A06-A5D4-BCFF5B68A082}" dt="2021-04-05T21:13:16.026" v="408" actId="208"/>
          <ac:spMkLst>
            <pc:docMk/>
            <pc:sldMk cId="166573083" sldId="283"/>
            <ac:spMk id="17" creationId="{941F8D27-FAAF-4C14-A96E-019C21B0829C}"/>
          </ac:spMkLst>
        </pc:spChg>
        <pc:spChg chg="mod">
          <ac:chgData name="Peters, Daniella M." userId="87fb469b-cd7a-4b12-a1ae-bba5f0610088" providerId="ADAL" clId="{9DBBB8E4-701C-4A06-A5D4-BCFF5B68A082}" dt="2021-04-05T21:13:16.026" v="408" actId="208"/>
          <ac:spMkLst>
            <pc:docMk/>
            <pc:sldMk cId="166573083" sldId="283"/>
            <ac:spMk id="18" creationId="{4A46CDDA-D229-43D6-97ED-DD59B3F08C1E}"/>
          </ac:spMkLst>
        </pc:spChg>
        <pc:spChg chg="mod">
          <ac:chgData name="Peters, Daniella M." userId="87fb469b-cd7a-4b12-a1ae-bba5f0610088" providerId="ADAL" clId="{9DBBB8E4-701C-4A06-A5D4-BCFF5B68A082}" dt="2021-04-05T21:15:00.830" v="409" actId="208"/>
          <ac:spMkLst>
            <pc:docMk/>
            <pc:sldMk cId="166573083" sldId="283"/>
            <ac:spMk id="19" creationId="{F4091730-7F4F-440A-A0F4-F22EF717EEB9}"/>
          </ac:spMkLst>
        </pc:spChg>
        <pc:spChg chg="mod">
          <ac:chgData name="Peters, Daniella M." userId="87fb469b-cd7a-4b12-a1ae-bba5f0610088" providerId="ADAL" clId="{9DBBB8E4-701C-4A06-A5D4-BCFF5B68A082}" dt="2021-04-05T21:15:00.830" v="409" actId="208"/>
          <ac:spMkLst>
            <pc:docMk/>
            <pc:sldMk cId="166573083" sldId="283"/>
            <ac:spMk id="20" creationId="{FFD3C780-B3B0-4C5E-9B63-18E1EABDA755}"/>
          </ac:spMkLst>
        </pc:spChg>
        <pc:spChg chg="mod">
          <ac:chgData name="Peters, Daniella M." userId="87fb469b-cd7a-4b12-a1ae-bba5f0610088" providerId="ADAL" clId="{9DBBB8E4-701C-4A06-A5D4-BCFF5B68A082}" dt="2021-04-06T18:30:57.709" v="1499" actId="404"/>
          <ac:spMkLst>
            <pc:docMk/>
            <pc:sldMk cId="166573083" sldId="283"/>
            <ac:spMk id="112" creationId="{00000000-0000-0000-0000-000000000000}"/>
          </ac:spMkLst>
        </pc:spChg>
        <pc:spChg chg="mod">
          <ac:chgData name="Peters, Daniella M." userId="87fb469b-cd7a-4b12-a1ae-bba5f0610088" providerId="ADAL" clId="{9DBBB8E4-701C-4A06-A5D4-BCFF5B68A082}" dt="2021-04-06T19:15:06.972" v="1500" actId="20577"/>
          <ac:spMkLst>
            <pc:docMk/>
            <pc:sldMk cId="166573083" sldId="283"/>
            <ac:spMk id="113" creationId="{00000000-0000-0000-0000-000000000000}"/>
          </ac:spMkLst>
        </pc:spChg>
        <pc:grpChg chg="add del mod">
          <ac:chgData name="Peters, Daniella M." userId="87fb469b-cd7a-4b12-a1ae-bba5f0610088" providerId="ADAL" clId="{9DBBB8E4-701C-4A06-A5D4-BCFF5B68A082}" dt="2021-04-05T20:42:35.920" v="362" actId="165"/>
          <ac:grpSpMkLst>
            <pc:docMk/>
            <pc:sldMk cId="166573083" sldId="283"/>
            <ac:grpSpMk id="4" creationId="{2C811CE1-61D4-45F3-8C69-ED332B64FBAC}"/>
          </ac:grpSpMkLst>
        </pc:grpChg>
        <pc:grpChg chg="mod topLvl">
          <ac:chgData name="Peters, Daniella M." userId="87fb469b-cd7a-4b12-a1ae-bba5f0610088" providerId="ADAL" clId="{9DBBB8E4-701C-4A06-A5D4-BCFF5B68A082}" dt="2021-04-05T21:45:20.220" v="450" actId="1036"/>
          <ac:grpSpMkLst>
            <pc:docMk/>
            <pc:sldMk cId="166573083" sldId="283"/>
            <ac:grpSpMk id="5" creationId="{C3AFE77A-5912-4B17-AEC2-A0392A0E0EF9}"/>
          </ac:grpSpMkLst>
        </pc:grpChg>
        <pc:grpChg chg="mod topLvl">
          <ac:chgData name="Peters, Daniella M." userId="87fb469b-cd7a-4b12-a1ae-bba5f0610088" providerId="ADAL" clId="{9DBBB8E4-701C-4A06-A5D4-BCFF5B68A082}" dt="2021-04-05T20:42:35.920" v="362" actId="165"/>
          <ac:grpSpMkLst>
            <pc:docMk/>
            <pc:sldMk cId="166573083" sldId="283"/>
            <ac:grpSpMk id="15" creationId="{FE9328F2-9208-4507-A3B6-63992B10BC01}"/>
          </ac:grpSpMkLst>
        </pc:grpChg>
        <pc:picChg chg="mod topLvl">
          <ac:chgData name="Peters, Daniella M." userId="87fb469b-cd7a-4b12-a1ae-bba5f0610088" providerId="ADAL" clId="{9DBBB8E4-701C-4A06-A5D4-BCFF5B68A082}" dt="2021-04-05T20:42:35.920" v="362" actId="165"/>
          <ac:picMkLst>
            <pc:docMk/>
            <pc:sldMk cId="166573083" sldId="283"/>
            <ac:picMk id="7" creationId="{B992DF19-8228-4B0C-B2FB-8673DFD29FC7}"/>
          </ac:picMkLst>
        </pc:picChg>
        <pc:cxnChg chg="mod topLvl">
          <ac:chgData name="Peters, Daniella M." userId="87fb469b-cd7a-4b12-a1ae-bba5f0610088" providerId="ADAL" clId="{9DBBB8E4-701C-4A06-A5D4-BCFF5B68A082}" dt="2021-04-05T20:42:35.920" v="362" actId="165"/>
          <ac:cxnSpMkLst>
            <pc:docMk/>
            <pc:sldMk cId="166573083" sldId="283"/>
            <ac:cxnSpMk id="8" creationId="{861229C5-E491-44B9-B71E-C524DB767E29}"/>
          </ac:cxnSpMkLst>
        </pc:cxnChg>
      </pc:sldChg>
      <pc:sldChg chg="addSp delSp modSp mod">
        <pc:chgData name="Peters, Daniella M." userId="87fb469b-cd7a-4b12-a1ae-bba5f0610088" providerId="ADAL" clId="{9DBBB8E4-701C-4A06-A5D4-BCFF5B68A082}" dt="2021-04-09T17:13:30.934" v="2616" actId="14100"/>
        <pc:sldMkLst>
          <pc:docMk/>
          <pc:sldMk cId="1924323961" sldId="298"/>
        </pc:sldMkLst>
        <pc:spChg chg="mod">
          <ac:chgData name="Peters, Daniella M." userId="87fb469b-cd7a-4b12-a1ae-bba5f0610088" providerId="ADAL" clId="{9DBBB8E4-701C-4A06-A5D4-BCFF5B68A082}" dt="2021-04-06T18:08:07.605" v="1481" actId="20577"/>
          <ac:spMkLst>
            <pc:docMk/>
            <pc:sldMk cId="1924323961" sldId="298"/>
            <ac:spMk id="4" creationId="{8220B380-1100-47B6-8C9A-5DCE66D98461}"/>
          </ac:spMkLst>
        </pc:spChg>
        <pc:spChg chg="mod">
          <ac:chgData name="Peters, Daniella M." userId="87fb469b-cd7a-4b12-a1ae-bba5f0610088" providerId="ADAL" clId="{9DBBB8E4-701C-4A06-A5D4-BCFF5B68A082}" dt="2021-04-06T17:06:40.555" v="1114" actId="1038"/>
          <ac:spMkLst>
            <pc:docMk/>
            <pc:sldMk cId="1924323961" sldId="298"/>
            <ac:spMk id="6" creationId="{E6D1EA00-7D82-419F-AE3B-979F6D605463}"/>
          </ac:spMkLst>
        </pc:spChg>
        <pc:spChg chg="mod">
          <ac:chgData name="Peters, Daniella M." userId="87fb469b-cd7a-4b12-a1ae-bba5f0610088" providerId="ADAL" clId="{9DBBB8E4-701C-4A06-A5D4-BCFF5B68A082}" dt="2021-04-06T17:06:40.555" v="1114" actId="1038"/>
          <ac:spMkLst>
            <pc:docMk/>
            <pc:sldMk cId="1924323961" sldId="298"/>
            <ac:spMk id="7" creationId="{EF9DF941-811D-48DA-9871-ED5CEF5627A0}"/>
          </ac:spMkLst>
        </pc:spChg>
        <pc:spChg chg="add del mod">
          <ac:chgData name="Peters, Daniella M." userId="87fb469b-cd7a-4b12-a1ae-bba5f0610088" providerId="ADAL" clId="{9DBBB8E4-701C-4A06-A5D4-BCFF5B68A082}" dt="2021-04-06T17:23:53.151" v="1324" actId="20577"/>
          <ac:spMkLst>
            <pc:docMk/>
            <pc:sldMk cId="1924323961" sldId="298"/>
            <ac:spMk id="10" creationId="{E399102D-1269-49A7-876B-65D20061FCF5}"/>
          </ac:spMkLst>
        </pc:spChg>
        <pc:grpChg chg="mod">
          <ac:chgData name="Peters, Daniella M." userId="87fb469b-cd7a-4b12-a1ae-bba5f0610088" providerId="ADAL" clId="{9DBBB8E4-701C-4A06-A5D4-BCFF5B68A082}" dt="2021-04-09T17:13:30.934" v="2616" actId="14100"/>
          <ac:grpSpMkLst>
            <pc:docMk/>
            <pc:sldMk cId="1924323961" sldId="298"/>
            <ac:grpSpMk id="5" creationId="{E27E23EC-3EDE-45CA-BD22-E6DA8ACB5E40}"/>
          </ac:grpSpMkLst>
        </pc:grpChg>
      </pc:sldChg>
      <pc:sldChg chg="addSp modSp del modAnim">
        <pc:chgData name="Peters, Daniella M." userId="87fb469b-cd7a-4b12-a1ae-bba5f0610088" providerId="ADAL" clId="{9DBBB8E4-701C-4A06-A5D4-BCFF5B68A082}" dt="2021-04-05T21:52:08.006" v="508" actId="2696"/>
        <pc:sldMkLst>
          <pc:docMk/>
          <pc:sldMk cId="197189682" sldId="301"/>
        </pc:sldMkLst>
        <pc:spChg chg="mod">
          <ac:chgData name="Peters, Daniella M." userId="87fb469b-cd7a-4b12-a1ae-bba5f0610088" providerId="ADAL" clId="{9DBBB8E4-701C-4A06-A5D4-BCFF5B68A082}" dt="2021-04-05T20:27:42.495" v="159" actId="164"/>
          <ac:spMkLst>
            <pc:docMk/>
            <pc:sldMk cId="197189682" sldId="301"/>
            <ac:spMk id="7" creationId="{B68C0FA9-D7BB-4152-B2E7-4D29B24B29B3}"/>
          </ac:spMkLst>
        </pc:spChg>
        <pc:spChg chg="mod">
          <ac:chgData name="Peters, Daniella M." userId="87fb469b-cd7a-4b12-a1ae-bba5f0610088" providerId="ADAL" clId="{9DBBB8E4-701C-4A06-A5D4-BCFF5B68A082}" dt="2021-04-05T20:27:42.495" v="159" actId="164"/>
          <ac:spMkLst>
            <pc:docMk/>
            <pc:sldMk cId="197189682" sldId="301"/>
            <ac:spMk id="9" creationId="{997CF8B2-A786-47A4-B9E6-B5A3AB0D0847}"/>
          </ac:spMkLst>
        </pc:spChg>
        <pc:spChg chg="mod">
          <ac:chgData name="Peters, Daniella M." userId="87fb469b-cd7a-4b12-a1ae-bba5f0610088" providerId="ADAL" clId="{9DBBB8E4-701C-4A06-A5D4-BCFF5B68A082}" dt="2021-04-05T20:27:42.495" v="159" actId="164"/>
          <ac:spMkLst>
            <pc:docMk/>
            <pc:sldMk cId="197189682" sldId="301"/>
            <ac:spMk id="11" creationId="{E8C07563-564B-488A-BAF7-70A084870D1F}"/>
          </ac:spMkLst>
        </pc:spChg>
        <pc:spChg chg="mod">
          <ac:chgData name="Peters, Daniella M." userId="87fb469b-cd7a-4b12-a1ae-bba5f0610088" providerId="ADAL" clId="{9DBBB8E4-701C-4A06-A5D4-BCFF5B68A082}" dt="2021-04-05T20:27:42.495" v="159" actId="164"/>
          <ac:spMkLst>
            <pc:docMk/>
            <pc:sldMk cId="197189682" sldId="301"/>
            <ac:spMk id="25" creationId="{597DF69C-6BD7-46FB-8C26-4A67F814ABB1}"/>
          </ac:spMkLst>
        </pc:spChg>
        <pc:spChg chg="mod">
          <ac:chgData name="Peters, Daniella M." userId="87fb469b-cd7a-4b12-a1ae-bba5f0610088" providerId="ADAL" clId="{9DBBB8E4-701C-4A06-A5D4-BCFF5B68A082}" dt="2021-04-05T20:27:42.495" v="159" actId="164"/>
          <ac:spMkLst>
            <pc:docMk/>
            <pc:sldMk cId="197189682" sldId="301"/>
            <ac:spMk id="28" creationId="{FB38F0B3-FEEB-46B9-A3D5-296F38A786BE}"/>
          </ac:spMkLst>
        </pc:spChg>
        <pc:spChg chg="mod">
          <ac:chgData name="Peters, Daniella M." userId="87fb469b-cd7a-4b12-a1ae-bba5f0610088" providerId="ADAL" clId="{9DBBB8E4-701C-4A06-A5D4-BCFF5B68A082}" dt="2021-04-05T20:27:42.495" v="159" actId="164"/>
          <ac:spMkLst>
            <pc:docMk/>
            <pc:sldMk cId="197189682" sldId="301"/>
            <ac:spMk id="31" creationId="{38C486C0-CB91-4EF7-9FB8-83EF7E4357C6}"/>
          </ac:spMkLst>
        </pc:spChg>
        <pc:spChg chg="mod">
          <ac:chgData name="Peters, Daniella M." userId="87fb469b-cd7a-4b12-a1ae-bba5f0610088" providerId="ADAL" clId="{9DBBB8E4-701C-4A06-A5D4-BCFF5B68A082}" dt="2021-04-05T20:27:42.495" v="159" actId="164"/>
          <ac:spMkLst>
            <pc:docMk/>
            <pc:sldMk cId="197189682" sldId="301"/>
            <ac:spMk id="40" creationId="{492860C1-A19C-4F35-B8A7-47195695EB3D}"/>
          </ac:spMkLst>
        </pc:spChg>
        <pc:spChg chg="mod">
          <ac:chgData name="Peters, Daniella M." userId="87fb469b-cd7a-4b12-a1ae-bba5f0610088" providerId="ADAL" clId="{9DBBB8E4-701C-4A06-A5D4-BCFF5B68A082}" dt="2021-04-05T20:27:42.495" v="159" actId="164"/>
          <ac:spMkLst>
            <pc:docMk/>
            <pc:sldMk cId="197189682" sldId="301"/>
            <ac:spMk id="41" creationId="{31AB2EF0-DFDF-4ACD-870E-36D026913944}"/>
          </ac:spMkLst>
        </pc:spChg>
        <pc:grpChg chg="add mod">
          <ac:chgData name="Peters, Daniella M." userId="87fb469b-cd7a-4b12-a1ae-bba5f0610088" providerId="ADAL" clId="{9DBBB8E4-701C-4A06-A5D4-BCFF5B68A082}" dt="2021-04-05T20:27:42.495" v="159" actId="164"/>
          <ac:grpSpMkLst>
            <pc:docMk/>
            <pc:sldMk cId="197189682" sldId="301"/>
            <ac:grpSpMk id="4" creationId="{641F4A77-EAA0-45B5-99F3-2F22866CE51B}"/>
          </ac:grpSpMkLst>
        </pc:grpChg>
        <pc:grpChg chg="mod">
          <ac:chgData name="Peters, Daniella M." userId="87fb469b-cd7a-4b12-a1ae-bba5f0610088" providerId="ADAL" clId="{9DBBB8E4-701C-4A06-A5D4-BCFF5B68A082}" dt="2021-04-05T20:27:42.495" v="159" actId="164"/>
          <ac:grpSpMkLst>
            <pc:docMk/>
            <pc:sldMk cId="197189682" sldId="301"/>
            <ac:grpSpMk id="35" creationId="{DAB98E98-D430-411D-A54B-7FAC23D621E4}"/>
          </ac:grpSpMkLst>
        </pc:grpChg>
        <pc:grpChg chg="mod">
          <ac:chgData name="Peters, Daniella M." userId="87fb469b-cd7a-4b12-a1ae-bba5f0610088" providerId="ADAL" clId="{9DBBB8E4-701C-4A06-A5D4-BCFF5B68A082}" dt="2021-04-05T20:27:42.495" v="159" actId="164"/>
          <ac:grpSpMkLst>
            <pc:docMk/>
            <pc:sldMk cId="197189682" sldId="301"/>
            <ac:grpSpMk id="36" creationId="{87700183-5DD1-47ED-B251-14F3D48008AE}"/>
          </ac:grpSpMkLst>
        </pc:grpChg>
        <pc:picChg chg="mod">
          <ac:chgData name="Peters, Daniella M." userId="87fb469b-cd7a-4b12-a1ae-bba5f0610088" providerId="ADAL" clId="{9DBBB8E4-701C-4A06-A5D4-BCFF5B68A082}" dt="2021-04-05T20:27:42.495" v="159" actId="164"/>
          <ac:picMkLst>
            <pc:docMk/>
            <pc:sldMk cId="197189682" sldId="301"/>
            <ac:picMk id="6" creationId="{F0B3D559-066D-46BA-9608-9686DE1ADC15}"/>
          </ac:picMkLst>
        </pc:picChg>
        <pc:cxnChg chg="mod">
          <ac:chgData name="Peters, Daniella M." userId="87fb469b-cd7a-4b12-a1ae-bba5f0610088" providerId="ADAL" clId="{9DBBB8E4-701C-4A06-A5D4-BCFF5B68A082}" dt="2021-04-05T20:27:42.495" v="159" actId="164"/>
          <ac:cxnSpMkLst>
            <pc:docMk/>
            <pc:sldMk cId="197189682" sldId="301"/>
            <ac:cxnSpMk id="8" creationId="{CC8A1248-E0DE-4AA5-B574-1CE31A61E64E}"/>
          </ac:cxnSpMkLst>
        </pc:cxnChg>
      </pc:sldChg>
      <pc:sldChg chg="modSp mod">
        <pc:chgData name="Peters, Daniella M." userId="87fb469b-cd7a-4b12-a1ae-bba5f0610088" providerId="ADAL" clId="{9DBBB8E4-701C-4A06-A5D4-BCFF5B68A082}" dt="2021-04-09T16:00:14.465" v="2072" actId="113"/>
        <pc:sldMkLst>
          <pc:docMk/>
          <pc:sldMk cId="3873352899" sldId="316"/>
        </pc:sldMkLst>
        <pc:spChg chg="mod">
          <ac:chgData name="Peters, Daniella M." userId="87fb469b-cd7a-4b12-a1ae-bba5f0610088" providerId="ADAL" clId="{9DBBB8E4-701C-4A06-A5D4-BCFF5B68A082}" dt="2021-04-06T17:02:08.599" v="1059" actId="693"/>
          <ac:spMkLst>
            <pc:docMk/>
            <pc:sldMk cId="3873352899" sldId="316"/>
            <ac:spMk id="3" creationId="{BC90B17B-EE51-4157-9274-69E86CBF7FD6}"/>
          </ac:spMkLst>
        </pc:spChg>
        <pc:spChg chg="mod">
          <ac:chgData name="Peters, Daniella M." userId="87fb469b-cd7a-4b12-a1ae-bba5f0610088" providerId="ADAL" clId="{9DBBB8E4-701C-4A06-A5D4-BCFF5B68A082}" dt="2021-04-09T16:00:14.465" v="2072" actId="113"/>
          <ac:spMkLst>
            <pc:docMk/>
            <pc:sldMk cId="3873352899" sldId="316"/>
            <ac:spMk id="4" creationId="{8220B380-1100-47B6-8C9A-5DCE66D98461}"/>
          </ac:spMkLst>
        </pc:spChg>
        <pc:spChg chg="mod">
          <ac:chgData name="Peters, Daniella M." userId="87fb469b-cd7a-4b12-a1ae-bba5f0610088" providerId="ADAL" clId="{9DBBB8E4-701C-4A06-A5D4-BCFF5B68A082}" dt="2021-04-06T17:02:25.818" v="1061" actId="693"/>
          <ac:spMkLst>
            <pc:docMk/>
            <pc:sldMk cId="3873352899" sldId="316"/>
            <ac:spMk id="9" creationId="{A5A74BF6-68BB-4275-9BA5-F07D9067C61C}"/>
          </ac:spMkLst>
        </pc:spChg>
      </pc:sldChg>
      <pc:sldChg chg="modSp mod modNotesTx">
        <pc:chgData name="Peters, Daniella M." userId="87fb469b-cd7a-4b12-a1ae-bba5f0610088" providerId="ADAL" clId="{9DBBB8E4-701C-4A06-A5D4-BCFF5B68A082}" dt="2021-04-07T22:02:08.453" v="1708" actId="20577"/>
        <pc:sldMkLst>
          <pc:docMk/>
          <pc:sldMk cId="456028131" sldId="317"/>
        </pc:sldMkLst>
        <pc:spChg chg="mod">
          <ac:chgData name="Peters, Daniella M." userId="87fb469b-cd7a-4b12-a1ae-bba5f0610088" providerId="ADAL" clId="{9DBBB8E4-701C-4A06-A5D4-BCFF5B68A082}" dt="2021-04-06T16:52:10.931" v="799" actId="313"/>
          <ac:spMkLst>
            <pc:docMk/>
            <pc:sldMk cId="456028131" sldId="317"/>
            <ac:spMk id="112" creationId="{00000000-0000-0000-0000-000000000000}"/>
          </ac:spMkLst>
        </pc:spChg>
        <pc:spChg chg="mod">
          <ac:chgData name="Peters, Daniella M." userId="87fb469b-cd7a-4b12-a1ae-bba5f0610088" providerId="ADAL" clId="{9DBBB8E4-701C-4A06-A5D4-BCFF5B68A082}" dt="2021-04-06T16:35:14.893" v="627" actId="20577"/>
          <ac:spMkLst>
            <pc:docMk/>
            <pc:sldMk cId="456028131" sldId="317"/>
            <ac:spMk id="113" creationId="{00000000-0000-0000-0000-000000000000}"/>
          </ac:spMkLst>
        </pc:spChg>
      </pc:sldChg>
      <pc:sldChg chg="modSp mod modNotesTx">
        <pc:chgData name="Peters, Daniella M." userId="87fb469b-cd7a-4b12-a1ae-bba5f0610088" providerId="ADAL" clId="{9DBBB8E4-701C-4A06-A5D4-BCFF5B68A082}" dt="2021-04-07T22:00:24.421" v="1694" actId="20577"/>
        <pc:sldMkLst>
          <pc:docMk/>
          <pc:sldMk cId="562404893" sldId="318"/>
        </pc:sldMkLst>
        <pc:spChg chg="mod">
          <ac:chgData name="Peters, Daniella M." userId="87fb469b-cd7a-4b12-a1ae-bba5f0610088" providerId="ADAL" clId="{9DBBB8E4-701C-4A06-A5D4-BCFF5B68A082}" dt="2021-04-07T21:58:18.359" v="1677" actId="20577"/>
          <ac:spMkLst>
            <pc:docMk/>
            <pc:sldMk cId="562404893" sldId="318"/>
            <ac:spMk id="112" creationId="{00000000-0000-0000-0000-000000000000}"/>
          </ac:spMkLst>
        </pc:spChg>
        <pc:spChg chg="mod">
          <ac:chgData name="Peters, Daniella M." userId="87fb469b-cd7a-4b12-a1ae-bba5f0610088" providerId="ADAL" clId="{9DBBB8E4-701C-4A06-A5D4-BCFF5B68A082}" dt="2021-04-06T16:35:04.704" v="591" actId="20577"/>
          <ac:spMkLst>
            <pc:docMk/>
            <pc:sldMk cId="562404893" sldId="318"/>
            <ac:spMk id="113" creationId="{00000000-0000-0000-0000-000000000000}"/>
          </ac:spMkLst>
        </pc:spChg>
      </pc:sldChg>
      <pc:sldChg chg="modSp mod modNotesTx">
        <pc:chgData name="Peters, Daniella M." userId="87fb469b-cd7a-4b12-a1ae-bba5f0610088" providerId="ADAL" clId="{9DBBB8E4-701C-4A06-A5D4-BCFF5B68A082}" dt="2021-04-07T17:20:59.465" v="1558" actId="20577"/>
        <pc:sldMkLst>
          <pc:docMk/>
          <pc:sldMk cId="3117617061" sldId="319"/>
        </pc:sldMkLst>
        <pc:spChg chg="mod">
          <ac:chgData name="Peters, Daniella M." userId="87fb469b-cd7a-4b12-a1ae-bba5f0610088" providerId="ADAL" clId="{9DBBB8E4-701C-4A06-A5D4-BCFF5B68A082}" dt="2021-04-07T17:20:59.465" v="1558" actId="20577"/>
          <ac:spMkLst>
            <pc:docMk/>
            <pc:sldMk cId="3117617061" sldId="319"/>
            <ac:spMk id="112" creationId="{00000000-0000-0000-0000-000000000000}"/>
          </ac:spMkLst>
        </pc:spChg>
        <pc:spChg chg="mod">
          <ac:chgData name="Peters, Daniella M." userId="87fb469b-cd7a-4b12-a1ae-bba5f0610088" providerId="ADAL" clId="{9DBBB8E4-701C-4A06-A5D4-BCFF5B68A082}" dt="2021-04-06T16:55:22.744" v="885" actId="20577"/>
          <ac:spMkLst>
            <pc:docMk/>
            <pc:sldMk cId="3117617061" sldId="319"/>
            <ac:spMk id="113" creationId="{00000000-0000-0000-0000-000000000000}"/>
          </ac:spMkLst>
        </pc:spChg>
      </pc:sldChg>
      <pc:sldChg chg="del modNotesTx">
        <pc:chgData name="Peters, Daniella M." userId="87fb469b-cd7a-4b12-a1ae-bba5f0610088" providerId="ADAL" clId="{9DBBB8E4-701C-4A06-A5D4-BCFF5B68A082}" dt="2021-04-06T17:14:54.373" v="1305" actId="2696"/>
        <pc:sldMkLst>
          <pc:docMk/>
          <pc:sldMk cId="2479996274" sldId="320"/>
        </pc:sldMkLst>
      </pc:sldChg>
      <pc:sldChg chg="del">
        <pc:chgData name="Peters, Daniella M." userId="87fb469b-cd7a-4b12-a1ae-bba5f0610088" providerId="ADAL" clId="{9DBBB8E4-701C-4A06-A5D4-BCFF5B68A082}" dt="2021-04-05T19:54:36.992" v="119" actId="2696"/>
        <pc:sldMkLst>
          <pc:docMk/>
          <pc:sldMk cId="1742872422" sldId="322"/>
        </pc:sldMkLst>
      </pc:sldChg>
      <pc:sldChg chg="modSp mod">
        <pc:chgData name="Peters, Daniella M." userId="87fb469b-cd7a-4b12-a1ae-bba5f0610088" providerId="ADAL" clId="{9DBBB8E4-701C-4A06-A5D4-BCFF5B68A082}" dt="2021-04-06T17:27:04.836" v="1333" actId="20577"/>
        <pc:sldMkLst>
          <pc:docMk/>
          <pc:sldMk cId="2753784170" sldId="323"/>
        </pc:sldMkLst>
        <pc:spChg chg="mod">
          <ac:chgData name="Peters, Daniella M." userId="87fb469b-cd7a-4b12-a1ae-bba5f0610088" providerId="ADAL" clId="{9DBBB8E4-701C-4A06-A5D4-BCFF5B68A082}" dt="2021-04-06T17:27:04.836" v="1333" actId="20577"/>
          <ac:spMkLst>
            <pc:docMk/>
            <pc:sldMk cId="2753784170" sldId="323"/>
            <ac:spMk id="112" creationId="{00000000-0000-0000-0000-000000000000}"/>
          </ac:spMkLst>
        </pc:spChg>
        <pc:spChg chg="mod">
          <ac:chgData name="Peters, Daniella M." userId="87fb469b-cd7a-4b12-a1ae-bba5f0610088" providerId="ADAL" clId="{9DBBB8E4-701C-4A06-A5D4-BCFF5B68A082}" dt="2021-04-06T17:26:28.147" v="1330" actId="20577"/>
          <ac:spMkLst>
            <pc:docMk/>
            <pc:sldMk cId="2753784170" sldId="323"/>
            <ac:spMk id="113" creationId="{00000000-0000-0000-0000-000000000000}"/>
          </ac:spMkLst>
        </pc:spChg>
      </pc:sldChg>
      <pc:sldChg chg="modSp mod">
        <pc:chgData name="Peters, Daniella M." userId="87fb469b-cd7a-4b12-a1ae-bba5f0610088" providerId="ADAL" clId="{9DBBB8E4-701C-4A06-A5D4-BCFF5B68A082}" dt="2021-04-05T19:56:20.005" v="125"/>
        <pc:sldMkLst>
          <pc:docMk/>
          <pc:sldMk cId="4157312814" sldId="324"/>
        </pc:sldMkLst>
        <pc:picChg chg="mod modCrop">
          <ac:chgData name="Peters, Daniella M." userId="87fb469b-cd7a-4b12-a1ae-bba5f0610088" providerId="ADAL" clId="{9DBBB8E4-701C-4A06-A5D4-BCFF5B68A082}" dt="2021-04-05T19:56:20.005" v="125"/>
          <ac:picMkLst>
            <pc:docMk/>
            <pc:sldMk cId="4157312814" sldId="324"/>
            <ac:picMk id="15" creationId="{EC02587D-D9B0-4F89-96A0-649224F6E928}"/>
          </ac:picMkLst>
        </pc:picChg>
      </pc:sldChg>
      <pc:sldChg chg="modNotesTx">
        <pc:chgData name="Peters, Daniella M." userId="87fb469b-cd7a-4b12-a1ae-bba5f0610088" providerId="ADAL" clId="{9DBBB8E4-701C-4A06-A5D4-BCFF5B68A082}" dt="2021-04-08T14:42:05.438" v="1745" actId="20577"/>
        <pc:sldMkLst>
          <pc:docMk/>
          <pc:sldMk cId="2839743307" sldId="326"/>
        </pc:sldMkLst>
      </pc:sldChg>
      <pc:sldChg chg="modSp mod">
        <pc:chgData name="Peters, Daniella M." userId="87fb469b-cd7a-4b12-a1ae-bba5f0610088" providerId="ADAL" clId="{9DBBB8E4-701C-4A06-A5D4-BCFF5B68A082}" dt="2021-04-06T20:26:38.880" v="1516" actId="11"/>
        <pc:sldMkLst>
          <pc:docMk/>
          <pc:sldMk cId="2524384097" sldId="327"/>
        </pc:sldMkLst>
        <pc:spChg chg="mod">
          <ac:chgData name="Peters, Daniella M." userId="87fb469b-cd7a-4b12-a1ae-bba5f0610088" providerId="ADAL" clId="{9DBBB8E4-701C-4A06-A5D4-BCFF5B68A082}" dt="2021-04-06T20:26:38.880" v="1516" actId="11"/>
          <ac:spMkLst>
            <pc:docMk/>
            <pc:sldMk cId="2524384097" sldId="327"/>
            <ac:spMk id="112" creationId="{00000000-0000-0000-0000-000000000000}"/>
          </ac:spMkLst>
        </pc:spChg>
      </pc:sldChg>
      <pc:sldChg chg="modSp add mod ord modNotesTx">
        <pc:chgData name="Peters, Daniella M." userId="87fb469b-cd7a-4b12-a1ae-bba5f0610088" providerId="ADAL" clId="{9DBBB8E4-701C-4A06-A5D4-BCFF5B68A082}" dt="2021-04-06T18:08:33.168" v="1486" actId="1036"/>
        <pc:sldMkLst>
          <pc:docMk/>
          <pc:sldMk cId="4289089939" sldId="328"/>
        </pc:sldMkLst>
        <pc:spChg chg="mod">
          <ac:chgData name="Peters, Daniella M." userId="87fb469b-cd7a-4b12-a1ae-bba5f0610088" providerId="ADAL" clId="{9DBBB8E4-701C-4A06-A5D4-BCFF5B68A082}" dt="2021-04-06T18:08:33.168" v="1486" actId="1036"/>
          <ac:spMkLst>
            <pc:docMk/>
            <pc:sldMk cId="4289089939" sldId="328"/>
            <ac:spMk id="6" creationId="{5F8F55E3-D1BC-4212-A10F-A0A16C334DD5}"/>
          </ac:spMkLst>
        </pc:spChg>
        <pc:spChg chg="mod">
          <ac:chgData name="Peters, Daniella M." userId="87fb469b-cd7a-4b12-a1ae-bba5f0610088" providerId="ADAL" clId="{9DBBB8E4-701C-4A06-A5D4-BCFF5B68A082}" dt="2021-04-06T18:08:29.386" v="1485" actId="1036"/>
          <ac:spMkLst>
            <pc:docMk/>
            <pc:sldMk cId="4289089939" sldId="328"/>
            <ac:spMk id="9" creationId="{FE25DE74-4A6B-43D4-9BE4-942A9D2FF6AF}"/>
          </ac:spMkLst>
        </pc:spChg>
        <pc:spChg chg="mod">
          <ac:chgData name="Peters, Daniella M." userId="87fb469b-cd7a-4b12-a1ae-bba5f0610088" providerId="ADAL" clId="{9DBBB8E4-701C-4A06-A5D4-BCFF5B68A082}" dt="2021-04-06T18:08:24.888" v="1483" actId="1036"/>
          <ac:spMkLst>
            <pc:docMk/>
            <pc:sldMk cId="4289089939" sldId="328"/>
            <ac:spMk id="12" creationId="{DA26E8C5-3770-417F-9143-DDFA89B7BCE9}"/>
          </ac:spMkLst>
        </pc:spChg>
      </pc:sldChg>
      <pc:sldChg chg="addSp delSp modSp add mod ord modNotesTx">
        <pc:chgData name="Peters, Daniella M." userId="87fb469b-cd7a-4b12-a1ae-bba5f0610088" providerId="ADAL" clId="{9DBBB8E4-701C-4A06-A5D4-BCFF5B68A082}" dt="2021-04-07T22:12:21.047" v="1734" actId="20577"/>
        <pc:sldMkLst>
          <pc:docMk/>
          <pc:sldMk cId="2121805721" sldId="329"/>
        </pc:sldMkLst>
        <pc:spChg chg="mod">
          <ac:chgData name="Peters, Daniella M." userId="87fb469b-cd7a-4b12-a1ae-bba5f0610088" providerId="ADAL" clId="{9DBBB8E4-701C-4A06-A5D4-BCFF5B68A082}" dt="2021-04-07T17:18:46.783" v="1550" actId="20577"/>
          <ac:spMkLst>
            <pc:docMk/>
            <pc:sldMk cId="2121805721" sldId="329"/>
            <ac:spMk id="4" creationId="{8220B380-1100-47B6-8C9A-5DCE66D98461}"/>
          </ac:spMkLst>
        </pc:spChg>
        <pc:spChg chg="add del mod">
          <ac:chgData name="Peters, Daniella M." userId="87fb469b-cd7a-4b12-a1ae-bba5f0610088" providerId="ADAL" clId="{9DBBB8E4-701C-4A06-A5D4-BCFF5B68A082}" dt="2021-04-06T17:11:26.426" v="1244" actId="478"/>
          <ac:spMkLst>
            <pc:docMk/>
            <pc:sldMk cId="2121805721" sldId="329"/>
            <ac:spMk id="5" creationId="{DE108AF1-FDDF-4DAC-81A5-1C500C5FC110}"/>
          </ac:spMkLst>
        </pc:spChg>
        <pc:spChg chg="mod">
          <ac:chgData name="Peters, Daniella M." userId="87fb469b-cd7a-4b12-a1ae-bba5f0610088" providerId="ADAL" clId="{9DBBB8E4-701C-4A06-A5D4-BCFF5B68A082}" dt="2021-04-06T17:13:22.167" v="1299" actId="113"/>
          <ac:spMkLst>
            <pc:docMk/>
            <pc:sldMk cId="2121805721" sldId="329"/>
            <ac:spMk id="7" creationId="{EF9DF941-811D-48DA-9871-ED5CEF5627A0}"/>
          </ac:spMkLst>
        </pc:spChg>
        <pc:spChg chg="add del mod">
          <ac:chgData name="Peters, Daniella M." userId="87fb469b-cd7a-4b12-a1ae-bba5f0610088" providerId="ADAL" clId="{9DBBB8E4-701C-4A06-A5D4-BCFF5B68A082}" dt="2021-04-06T17:11:34.883" v="1246" actId="21"/>
          <ac:spMkLst>
            <pc:docMk/>
            <pc:sldMk cId="2121805721" sldId="329"/>
            <ac:spMk id="8" creationId="{B56BD5A6-4DA6-4902-8161-3DF84230BCB6}"/>
          </ac:spMkLst>
        </pc:spChg>
        <pc:spChg chg="add del mod">
          <ac:chgData name="Peters, Daniella M." userId="87fb469b-cd7a-4b12-a1ae-bba5f0610088" providerId="ADAL" clId="{9DBBB8E4-701C-4A06-A5D4-BCFF5B68A082}" dt="2021-04-06T17:11:30.240" v="1245" actId="21"/>
          <ac:spMkLst>
            <pc:docMk/>
            <pc:sldMk cId="2121805721" sldId="329"/>
            <ac:spMk id="10" creationId="{1E74FD89-86C2-4A7E-BF9F-7738B149B09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fe96d3de46cfdc1f385aab7e75009704"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Provide any necessary details about the Student Slides where the red text is currently. For example, if you’ve given the Student Slides a different name or have placed them in Google Classroom, now is the time to share that information with students so they can use the slides as you intend.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Student Slides contain screenshot images from the </a:t>
            </a:r>
            <a:r>
              <a:rPr lang="en-US" dirty="0" err="1"/>
              <a:t>UniProt</a:t>
            </a:r>
            <a:r>
              <a:rPr lang="en-US" dirty="0"/>
              <a:t> website and align with Lesson Slide placeholders. Students can follow along with their slides as you walk through the demonstration, and the screenshots can serve as a point of reference to come back to later. </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1025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pairs or in small groups, have students select </a:t>
            </a:r>
            <a:r>
              <a:rPr lang="en-US" b="1" dirty="0"/>
              <a:t>five</a:t>
            </a:r>
            <a:r>
              <a:rPr lang="en-US" dirty="0"/>
              <a:t> organisms to investigate. Each animal must be in the same class (e.g., Mammalia, Amphibia, etc.). </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2971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Once students have selected their five animals, demonstrate how to use the </a:t>
            </a:r>
            <a:r>
              <a:rPr lang="en-US" dirty="0" err="1"/>
              <a:t>UniProt</a:t>
            </a:r>
            <a:r>
              <a:rPr lang="en-US" dirty="0"/>
              <a:t> database for Part 1 (see below). Annotated instructions are included in the Student Slides. </a:t>
            </a:r>
          </a:p>
          <a:p>
            <a:pPr marL="171450" lvl="0" indent="-171450" algn="l" rtl="0">
              <a:spcBef>
                <a:spcPts val="0"/>
              </a:spcBef>
              <a:spcAft>
                <a:spcPts val="0"/>
              </a:spcAft>
              <a:buFont typeface="Arial" panose="020B0604020202020204" pitchFamily="34" charset="0"/>
              <a:buChar char="•"/>
            </a:pPr>
            <a:r>
              <a:rPr lang="en-US" dirty="0"/>
              <a:t>Open the Uniprot.org tab. In the SEARCH box, type the following: </a:t>
            </a:r>
          </a:p>
          <a:p>
            <a:pPr marL="628650" lvl="1" indent="-171450" algn="l" rtl="0">
              <a:spcBef>
                <a:spcPts val="0"/>
              </a:spcBef>
              <a:spcAft>
                <a:spcPts val="0"/>
              </a:spcAft>
              <a:buFont typeface="Arial" panose="020B0604020202020204" pitchFamily="34" charset="0"/>
              <a:buChar char="•"/>
            </a:pPr>
            <a:r>
              <a:rPr lang="en-US" b="1" dirty="0"/>
              <a:t>[Name of organism] hemoglobin alpha</a:t>
            </a:r>
          </a:p>
          <a:p>
            <a:pPr marL="171450" lvl="0" indent="-171450" algn="l" rtl="0">
              <a:spcBef>
                <a:spcPts val="0"/>
              </a:spcBef>
              <a:spcAft>
                <a:spcPts val="0"/>
              </a:spcAft>
              <a:buFont typeface="Arial" panose="020B0604020202020204" pitchFamily="34" charset="0"/>
              <a:buChar char="•"/>
            </a:pPr>
            <a:r>
              <a:rPr lang="en-US" dirty="0"/>
              <a:t>Find the entry that matches the ORGANISM and the PROTEIN NAME (hemoglobin alpha). </a:t>
            </a:r>
          </a:p>
          <a:p>
            <a:pPr marL="171450" lvl="0" indent="-171450" algn="l" rtl="0">
              <a:spcBef>
                <a:spcPts val="0"/>
              </a:spcBef>
              <a:spcAft>
                <a:spcPts val="0"/>
              </a:spcAft>
              <a:buFont typeface="Arial" panose="020B0604020202020204" pitchFamily="34" charset="0"/>
              <a:buChar char="•"/>
            </a:pPr>
            <a:r>
              <a:rPr lang="en-US" dirty="0"/>
              <a:t>Click on the “Entry” code shown in blue text. </a:t>
            </a:r>
          </a:p>
          <a:p>
            <a:pPr marL="171450" lvl="0" indent="-171450" algn="l" rtl="0">
              <a:spcBef>
                <a:spcPts val="0"/>
              </a:spcBef>
              <a:spcAft>
                <a:spcPts val="0"/>
              </a:spcAft>
              <a:buFont typeface="Arial" panose="020B0604020202020204" pitchFamily="34" charset="0"/>
              <a:buChar char="•"/>
            </a:pPr>
            <a:r>
              <a:rPr lang="en-US" dirty="0"/>
              <a:t>Scroll down (it might be a long way down!) until you find the FASTA button. CLICK IT!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dirty="0">
                <a:latin typeface="Calibri" panose="020F0502020204030204" pitchFamily="34" charset="0"/>
                <a:cs typeface="Calibri" panose="020F0502020204030204" pitchFamily="34" charset="0"/>
              </a:rPr>
              <a:t>Copy and paste the code </a:t>
            </a:r>
            <a:r>
              <a:rPr lang="en-US" sz="1100" i="1" dirty="0">
                <a:latin typeface="Calibri" panose="020F0502020204030204" pitchFamily="34" charset="0"/>
                <a:cs typeface="Calibri" panose="020F0502020204030204" pitchFamily="34" charset="0"/>
              </a:rPr>
              <a:t>exactly </a:t>
            </a:r>
            <a:r>
              <a:rPr lang="en-US" sz="1100" i="0" dirty="0">
                <a:latin typeface="Calibri" panose="020F0502020204030204" pitchFamily="34" charset="0"/>
                <a:cs typeface="Calibri" panose="020F0502020204030204" pitchFamily="34" charset="0"/>
              </a:rPr>
              <a:t>as written into the table on the next slide. </a:t>
            </a:r>
            <a:endParaRPr lang="en-US" sz="1100" dirty="0">
              <a:latin typeface="Calibri" panose="020F0502020204030204" pitchFamily="34" charset="0"/>
              <a:cs typeface="Calibri" panose="020F0502020204030204" pitchFamily="34" charset="0"/>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Students should search the </a:t>
            </a:r>
            <a:r>
              <a:rPr lang="en-US" dirty="0" err="1"/>
              <a:t>UniProt</a:t>
            </a:r>
            <a:r>
              <a:rPr lang="en-US" dirty="0"/>
              <a:t> database for "hemoglobin subunit alpha" (HBA) sequences from their five chosen organisms. They should then copy the FASTA sequence for each organism and paste it in their data table. Make sure that students </a:t>
            </a:r>
            <a:r>
              <a:rPr lang="en-US" b="1" dirty="0"/>
              <a:t>do not make any changes to a sequence once it’s pasted. </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483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Before moving on to the next activity, students should predict what they think the cladogram for their five organisms will look like based on the HBA sequences. </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024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kern="1200" dirty="0">
                <a:solidFill>
                  <a:schemeClr val="tx1"/>
                </a:solidFill>
                <a:effectLst/>
                <a:latin typeface="+mn-lt"/>
                <a:ea typeface="+mn-ea"/>
                <a:cs typeface="+mn-cs"/>
              </a:rPr>
              <a:t>Once again, show students how to complete the steps within the </a:t>
            </a:r>
            <a:r>
              <a:rPr lang="en-US" sz="1100" b="0" i="0" kern="1200" dirty="0" err="1">
                <a:solidFill>
                  <a:schemeClr val="tx1"/>
                </a:solidFill>
                <a:effectLst/>
                <a:latin typeface="+mn-lt"/>
                <a:ea typeface="+mn-ea"/>
                <a:cs typeface="+mn-cs"/>
              </a:rPr>
              <a:t>UniProt</a:t>
            </a:r>
            <a:r>
              <a:rPr lang="en-US" sz="1100" b="0" i="0" kern="1200" dirty="0">
                <a:solidFill>
                  <a:schemeClr val="tx1"/>
                </a:solidFill>
                <a:effectLst/>
                <a:latin typeface="+mn-lt"/>
                <a:ea typeface="+mn-ea"/>
                <a:cs typeface="+mn-cs"/>
              </a:rPr>
              <a:t> database. </a:t>
            </a: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2503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kern="1200" dirty="0">
                <a:solidFill>
                  <a:schemeClr val="tx1"/>
                </a:solidFill>
                <a:effectLst/>
                <a:latin typeface="+mn-lt"/>
                <a:ea typeface="+mn-ea"/>
                <a:cs typeface="+mn-cs"/>
              </a:rPr>
              <a:t>Once you have demonstrated the procedure, give students time to complete their comparisons and fill out the table. </a:t>
            </a:r>
            <a:endParaRPr lang="en-US" sz="1100" b="0" i="0" u="none" strike="noStrike" cap="none"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8245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kern="1200" dirty="0">
                <a:solidFill>
                  <a:schemeClr val="tx1"/>
                </a:solidFill>
                <a:effectLst/>
                <a:latin typeface="+mn-lt"/>
                <a:ea typeface="+mn-ea"/>
                <a:cs typeface="+mn-cs"/>
              </a:rPr>
              <a:t>Once again, show students how to complete the steps within the </a:t>
            </a:r>
            <a:r>
              <a:rPr lang="en-US" sz="1100" b="0" i="0" kern="1200" dirty="0" err="1">
                <a:solidFill>
                  <a:schemeClr val="tx1"/>
                </a:solidFill>
                <a:effectLst/>
                <a:latin typeface="+mn-lt"/>
                <a:ea typeface="+mn-ea"/>
                <a:cs typeface="+mn-cs"/>
              </a:rPr>
              <a:t>UniProt</a:t>
            </a:r>
            <a:r>
              <a:rPr lang="en-US" sz="1100" b="0" i="0" kern="1200" dirty="0">
                <a:solidFill>
                  <a:schemeClr val="tx1"/>
                </a:solidFill>
                <a:effectLst/>
                <a:latin typeface="+mn-lt"/>
                <a:ea typeface="+mn-ea"/>
                <a:cs typeface="+mn-cs"/>
              </a:rPr>
              <a:t> database. </a:t>
            </a: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0953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6312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Based on students’ comparisons of what percent of the sequences are identical, ask students to create a phylogenetic tree predicting the organisms’ relationships. </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9122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r>
              <a:rPr lang="en-US" b="1" dirty="0"/>
              <a:t>Engage</a:t>
            </a:r>
          </a:p>
          <a:p>
            <a:pPr marL="0" lvl="0" indent="0" algn="l" rtl="0">
              <a:spcBef>
                <a:spcPts val="0"/>
              </a:spcBef>
              <a:spcAft>
                <a:spcPts val="0"/>
              </a:spcAft>
              <a:buClr>
                <a:schemeClr val="lt1"/>
              </a:buClr>
              <a:buSzPts val="1100"/>
              <a:buFont typeface="Arial"/>
              <a:buNone/>
            </a:pPr>
            <a:r>
              <a:rPr lang="en-US" dirty="0"/>
              <a:t>Students draw cladograms to predict how manatees are classified. </a:t>
            </a:r>
          </a:p>
          <a:p>
            <a:pPr marL="0" lvl="0" indent="0" algn="l" rtl="0">
              <a:spcBef>
                <a:spcPts val="0"/>
              </a:spcBef>
              <a:spcAft>
                <a:spcPts val="0"/>
              </a:spcAft>
              <a:buClr>
                <a:schemeClr val="lt1"/>
              </a:buClr>
              <a:buSzPts val="1100"/>
              <a:buFont typeface="Arial"/>
              <a:buNone/>
            </a:pPr>
            <a:endParaRPr lang="en-US" dirty="0"/>
          </a:p>
          <a:p>
            <a:pPr marL="0" lvl="0" indent="0" algn="l" rtl="0">
              <a:spcBef>
                <a:spcPts val="0"/>
              </a:spcBef>
              <a:spcAft>
                <a:spcPts val="0"/>
              </a:spcAft>
              <a:buClr>
                <a:schemeClr val="lt1"/>
              </a:buClr>
              <a:buSzPts val="1100"/>
              <a:buFont typeface="Arial"/>
              <a:buNone/>
            </a:pPr>
            <a:r>
              <a:rPr lang="en-US" b="1" dirty="0"/>
              <a:t>Explore</a:t>
            </a:r>
          </a:p>
          <a:p>
            <a:pPr marL="0" lvl="0" indent="0" algn="l" rtl="0">
              <a:spcBef>
                <a:spcPts val="0"/>
              </a:spcBef>
              <a:spcAft>
                <a:spcPts val="0"/>
              </a:spcAft>
              <a:buClr>
                <a:schemeClr val="lt1"/>
              </a:buClr>
              <a:buSzPts val="1100"/>
              <a:buFont typeface="Arial"/>
              <a:buNone/>
            </a:pPr>
            <a:r>
              <a:rPr lang="en-US" dirty="0"/>
              <a:t>Students analyze protein sequence data from the </a:t>
            </a:r>
            <a:r>
              <a:rPr lang="en-US" dirty="0" err="1"/>
              <a:t>UniProt</a:t>
            </a:r>
            <a:r>
              <a:rPr lang="en-US" dirty="0"/>
              <a:t> online database to develop phylogenetic relationships among several organisms of their choice. </a:t>
            </a:r>
          </a:p>
          <a:p>
            <a:pPr marL="0" lvl="0" indent="0" algn="l" rtl="0">
              <a:spcBef>
                <a:spcPts val="0"/>
              </a:spcBef>
              <a:spcAft>
                <a:spcPts val="0"/>
              </a:spcAft>
              <a:buClr>
                <a:schemeClr val="lt1"/>
              </a:buClr>
              <a:buSzPts val="1100"/>
              <a:buFont typeface="Arial"/>
              <a:buNone/>
            </a:pPr>
            <a:endParaRPr lang="en-US" dirty="0"/>
          </a:p>
          <a:p>
            <a:pPr marL="0" lvl="0" indent="0" algn="l" rtl="0">
              <a:spcBef>
                <a:spcPts val="0"/>
              </a:spcBef>
              <a:spcAft>
                <a:spcPts val="0"/>
              </a:spcAft>
              <a:buClr>
                <a:schemeClr val="lt1"/>
              </a:buClr>
              <a:buSzPts val="1100"/>
              <a:buFont typeface="Arial"/>
              <a:buNone/>
            </a:pPr>
            <a:r>
              <a:rPr lang="en-US" b="1" dirty="0"/>
              <a:t>Explain</a:t>
            </a:r>
          </a:p>
          <a:p>
            <a:pPr marL="0" lvl="0" indent="0" algn="l" rtl="0">
              <a:spcBef>
                <a:spcPts val="0"/>
              </a:spcBef>
              <a:spcAft>
                <a:spcPts val="0"/>
              </a:spcAft>
              <a:buClr>
                <a:schemeClr val="lt1"/>
              </a:buClr>
              <a:buSzPts val="1100"/>
              <a:buFont typeface="Arial"/>
              <a:buNone/>
            </a:pPr>
            <a:r>
              <a:rPr lang="en-US" dirty="0"/>
              <a:t>Students synthesize what they learned from the Explore investigation and discuss the value of using molecular and/or morphological data for classifying organisms and their evolutionary relationships. </a:t>
            </a:r>
          </a:p>
          <a:p>
            <a:pPr marL="0" lvl="0" indent="0" algn="l" rtl="0">
              <a:spcBef>
                <a:spcPts val="0"/>
              </a:spcBef>
              <a:spcAft>
                <a:spcPts val="0"/>
              </a:spcAft>
              <a:buClr>
                <a:schemeClr val="lt1"/>
              </a:buClr>
              <a:buSzPts val="1100"/>
              <a:buFont typeface="Arial"/>
              <a:buNone/>
            </a:pPr>
            <a:endParaRPr lang="en-US" dirty="0"/>
          </a:p>
          <a:p>
            <a:pPr marL="0" lvl="0" indent="0" algn="l" rtl="0">
              <a:spcBef>
                <a:spcPts val="0"/>
              </a:spcBef>
              <a:spcAft>
                <a:spcPts val="0"/>
              </a:spcAft>
              <a:buClr>
                <a:schemeClr val="lt1"/>
              </a:buClr>
              <a:buSzPts val="1100"/>
              <a:buFont typeface="Arial"/>
              <a:buNone/>
            </a:pPr>
            <a:r>
              <a:rPr lang="en-US" b="1" dirty="0"/>
              <a:t>Extend</a:t>
            </a:r>
          </a:p>
          <a:p>
            <a:pPr marL="0" lvl="0" indent="0" algn="l" rtl="0">
              <a:spcBef>
                <a:spcPts val="0"/>
              </a:spcBef>
              <a:spcAft>
                <a:spcPts val="0"/>
              </a:spcAft>
              <a:buClr>
                <a:schemeClr val="lt1"/>
              </a:buClr>
              <a:buSzPts val="1100"/>
              <a:buFont typeface="Arial"/>
              <a:buNone/>
            </a:pPr>
            <a:r>
              <a:rPr lang="en-US" dirty="0"/>
              <a:t>Students use </a:t>
            </a:r>
            <a:r>
              <a:rPr lang="en-US" dirty="0" err="1"/>
              <a:t>UniProt</a:t>
            </a:r>
            <a:r>
              <a:rPr lang="en-US" dirty="0"/>
              <a:t> to construct a phylogenetic tree for manatees and compare it with their previous prediction(s), as well as recently published phylogenetic trees. </a:t>
            </a:r>
          </a:p>
          <a:p>
            <a:pPr marL="0" lvl="0" indent="0" algn="l" rtl="0">
              <a:spcBef>
                <a:spcPts val="0"/>
              </a:spcBef>
              <a:spcAft>
                <a:spcPts val="0"/>
              </a:spcAft>
              <a:buClr>
                <a:schemeClr val="lt1"/>
              </a:buClr>
              <a:buSzPts val="1100"/>
              <a:buFont typeface="Arial"/>
              <a:buNone/>
            </a:pPr>
            <a:endParaRPr lang="en-US" dirty="0"/>
          </a:p>
          <a:p>
            <a:pPr marL="0" lvl="0" indent="0" algn="l" rtl="0">
              <a:spcBef>
                <a:spcPts val="0"/>
              </a:spcBef>
              <a:spcAft>
                <a:spcPts val="0"/>
              </a:spcAft>
              <a:buClr>
                <a:schemeClr val="lt1"/>
              </a:buClr>
              <a:buSzPts val="1100"/>
              <a:buFont typeface="Arial"/>
              <a:buNone/>
            </a:pPr>
            <a:r>
              <a:rPr lang="en-US" b="1" dirty="0"/>
              <a:t>Evaluate</a:t>
            </a:r>
          </a:p>
          <a:p>
            <a:pPr marL="0" lvl="0" indent="0" algn="l" rtl="0">
              <a:spcBef>
                <a:spcPts val="0"/>
              </a:spcBef>
              <a:spcAft>
                <a:spcPts val="0"/>
              </a:spcAft>
              <a:buClr>
                <a:schemeClr val="lt1"/>
              </a:buClr>
              <a:buSzPts val="1100"/>
              <a:buFont typeface="Arial"/>
              <a:buNone/>
            </a:pPr>
            <a:r>
              <a:rPr lang="en-US" dirty="0"/>
              <a:t>Using the tree comparisons from the Extend section, students provide an explanation for how genetic and morphological data serve as evidence for manatees’ evolutionary relationships.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Have students answer the questions. </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8392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Finally, have students put all five HBA sequences into the </a:t>
            </a:r>
            <a:r>
              <a:rPr lang="en-US" dirty="0" err="1"/>
              <a:t>UniProt</a:t>
            </a:r>
            <a:r>
              <a:rPr lang="en-US" dirty="0"/>
              <a:t> alignment tool used in Part 2, which will generate a phylogenetic tree from the data. Students should either take a screenshot of this tree or redraw it themselves to include with their predicted tree(s). </a:t>
            </a:r>
          </a:p>
        </p:txBody>
      </p:sp>
    </p:spTree>
    <p:extLst>
      <p:ext uri="{BB962C8B-B14F-4D97-AF65-F5344CB8AC3E}">
        <p14:creationId xmlns:p14="http://schemas.microsoft.com/office/powerpoint/2010/main" val="1148252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Have student groups share out their findings from the investigation. </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1334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kern="1200" dirty="0">
                <a:solidFill>
                  <a:schemeClr val="tx1"/>
                </a:solidFill>
                <a:effectLst/>
                <a:latin typeface="+mn-lt"/>
                <a:ea typeface="+mn-ea"/>
                <a:cs typeface="+mn-cs"/>
              </a:rPr>
              <a:t>Animation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effectLst/>
                <a:latin typeface="+mn-lt"/>
                <a:ea typeface="+mn-ea"/>
                <a:cs typeface="+mn-cs"/>
              </a:rPr>
              <a:t>Due to the layers, this slide is not usable without displaying it with animations. The effects are complicated and easy to disrupt, so </a:t>
            </a:r>
            <a:r>
              <a:rPr lang="en-US" sz="1100" b="0" i="1" kern="1200" dirty="0">
                <a:solidFill>
                  <a:schemeClr val="tx1"/>
                </a:solidFill>
                <a:effectLst/>
                <a:latin typeface="+mn-lt"/>
                <a:ea typeface="+mn-ea"/>
                <a:cs typeface="+mn-cs"/>
              </a:rPr>
              <a:t>it is recommended that you do not modify any effects.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effectLst/>
                <a:latin typeface="+mn-lt"/>
                <a:ea typeface="+mn-ea"/>
                <a:cs typeface="+mn-cs"/>
              </a:rPr>
              <a:t>For </a:t>
            </a:r>
            <a:r>
              <a:rPr lang="en-US" sz="1100" b="1" i="0" kern="1200" dirty="0">
                <a:solidFill>
                  <a:schemeClr val="tx1"/>
                </a:solidFill>
                <a:effectLst/>
                <a:latin typeface="+mn-lt"/>
                <a:ea typeface="+mn-ea"/>
                <a:cs typeface="+mn-cs"/>
              </a:rPr>
              <a:t>E.</a:t>
            </a:r>
            <a:r>
              <a:rPr lang="en-US" sz="1100" b="0" i="0" kern="1200" dirty="0">
                <a:solidFill>
                  <a:schemeClr val="tx1"/>
                </a:solidFill>
                <a:effectLst/>
                <a:latin typeface="+mn-lt"/>
                <a:ea typeface="+mn-ea"/>
                <a:cs typeface="+mn-cs"/>
              </a:rPr>
              <a:t> the monophyletic group is circled, and the </a:t>
            </a:r>
            <a:r>
              <a:rPr lang="en-US" sz="1100" b="1" i="0" kern="1200" dirty="0">
                <a:solidFill>
                  <a:schemeClr val="tx1"/>
                </a:solidFill>
                <a:effectLst/>
                <a:latin typeface="+mn-lt"/>
                <a:ea typeface="+mn-ea"/>
                <a:cs typeface="+mn-cs"/>
              </a:rPr>
              <a:t>outgroup </a:t>
            </a:r>
            <a:r>
              <a:rPr lang="en-US" sz="1100" b="0" i="0" kern="1200" dirty="0">
                <a:solidFill>
                  <a:schemeClr val="tx1"/>
                </a:solidFill>
                <a:effectLst/>
                <a:latin typeface="+mn-lt"/>
                <a:ea typeface="+mn-ea"/>
                <a:cs typeface="+mn-cs"/>
              </a:rPr>
              <a:t>is indicated by the arrow.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kern="1200" dirty="0">
                <a:solidFill>
                  <a:schemeClr val="tx1"/>
                </a:solidFill>
                <a:effectLst/>
                <a:latin typeface="+mn-lt"/>
                <a:ea typeface="+mn-ea"/>
                <a:cs typeface="+mn-cs"/>
              </a:rPr>
              <a:t>Teacher’s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If students lack sufficient prior knowledge about phylogenetic trees, this is an ideal place to take some time to address the elements of phylogenies and how they are used for analysis. Lean on student knowledge as much as possible. Ask them to identify and explain the information before resorting to direct lecture.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In this example, a different tree is used to give students more opportunities to apply their understanding. Additional examples of each element are identified as animated answers. The tree provided here is an unlabeled version of the manatee tree provided later in the lesson. You may also use students’ trees as an example for them to practice with. </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1727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kern="1200" dirty="0">
                <a:solidFill>
                  <a:schemeClr val="tx1"/>
                </a:solidFill>
                <a:effectLst/>
                <a:latin typeface="+mn-lt"/>
                <a:ea typeface="+mn-ea"/>
                <a:cs typeface="+mn-cs"/>
              </a:rPr>
              <a:t>Provide students with some background knowledge of conserved sequences (HBA) and why scientists might prefer them over other molecular data for these analyses. </a:t>
            </a:r>
            <a:endParaRPr lang="en-US"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8613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kern="1200" dirty="0">
                <a:solidFill>
                  <a:schemeClr val="tx1"/>
                </a:solidFill>
                <a:effectLst/>
                <a:latin typeface="+mn-lt"/>
                <a:ea typeface="+mn-ea"/>
                <a:cs typeface="+mn-cs"/>
              </a:rPr>
              <a:t>Using the </a:t>
            </a:r>
            <a:r>
              <a:rPr lang="en-US" dirty="0">
                <a:hlinkClick r:id="rId3"/>
              </a:rPr>
              <a:t>Roundabout Conversations</a:t>
            </a:r>
            <a:r>
              <a:rPr lang="en-US" dirty="0"/>
              <a:t> strategy, have students answer the following questions one at a time through movement and discussion</a:t>
            </a:r>
            <a:r>
              <a:rPr lang="en-US" sz="1100" b="0" i="0" kern="1200" dirty="0">
                <a:solidFill>
                  <a:schemeClr val="tx1"/>
                </a:solidFill>
                <a:effectLst/>
                <a:latin typeface="+mn-lt"/>
                <a:ea typeface="+mn-ea"/>
                <a:cs typeface="+mn-cs"/>
              </a:rPr>
              <a:t>. </a:t>
            </a:r>
            <a:endParaRPr lang="en-US" sz="1100" b="0" i="0" u="none" strike="noStrike" cap="none" dirty="0"/>
          </a:p>
          <a:p>
            <a:pPr marL="0" lvl="0" indent="0" algn="l" rtl="0">
              <a:spcBef>
                <a:spcPts val="0"/>
              </a:spcBef>
              <a:spcAft>
                <a:spcPts val="0"/>
              </a:spcAft>
              <a:buNone/>
            </a:pPr>
            <a:r>
              <a:rPr lang="en-US" dirty="0"/>
              <a:t> </a:t>
            </a:r>
          </a:p>
          <a:p>
            <a:pPr marL="0" lvl="0" indent="0" algn="l" rtl="0">
              <a:spcBef>
                <a:spcPts val="0"/>
              </a:spcBef>
              <a:spcAft>
                <a:spcPts val="0"/>
              </a:spcAft>
              <a:buNone/>
            </a:pPr>
            <a:r>
              <a:rPr lang="en-US" dirty="0"/>
              <a:t>K20 Center. (n.d.). Roundabout Conversations. Strategies. https://learn.k20center.ou.edu/strategy/196</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135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kern="1200" dirty="0">
                <a:solidFill>
                  <a:schemeClr val="tx1"/>
                </a:solidFill>
                <a:effectLst/>
                <a:latin typeface="+mn-lt"/>
                <a:ea typeface="+mn-ea"/>
                <a:cs typeface="+mn-cs"/>
              </a:rPr>
              <a:t>From their conversations, students should conclude that there is value in using both morphological and molecular data, but molecular data is more reliable. Additionally, students should recognize that protein sequences are useful for classification since proteins are what give organisms their characteristics. </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K20 Center. (n.d.). Roundabout Conversations. Strategies. https://learn.k20center.ou.edu/strategy/196</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4510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kern="1200" dirty="0">
                <a:solidFill>
                  <a:schemeClr val="tx1"/>
                </a:solidFill>
                <a:effectLst/>
                <a:latin typeface="+mn-lt"/>
                <a:ea typeface="+mn-ea"/>
                <a:cs typeface="+mn-cs"/>
              </a:rPr>
              <a:t>Remind students they have constructed a morphological tree for manatees' evolutionary relationships. To transition into the Extend section of the lesson, ask students what their next step would be. </a:t>
            </a:r>
            <a:endParaRPr lang="en-US"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4305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100" b="0" i="0" kern="1200" dirty="0">
                <a:solidFill>
                  <a:schemeClr val="tx1"/>
                </a:solidFill>
                <a:effectLst/>
                <a:latin typeface="+mn-lt"/>
                <a:ea typeface="+mn-ea"/>
                <a:cs typeface="+mn-cs"/>
              </a:rPr>
              <a:t>Ask students to return to manatees and the other four organisms from the Engage section of the lesson. For these five organisms, students should repeat the same processes from the Explore investigation to collect HBA sequences and construct a phylogenetic tree on the Student Slides. </a:t>
            </a:r>
            <a:endParaRPr lang="en-US" sz="1100" b="0" i="0" u="none" strike="noStrike" cap="none" dirty="0"/>
          </a:p>
          <a:p>
            <a:pPr marL="0" marR="0" lvl="0" indent="0" algn="l" rtl="0">
              <a:spcBef>
                <a:spcPts val="0"/>
              </a:spcBef>
              <a:spcAft>
                <a:spcPts val="0"/>
              </a:spcAft>
              <a:buClr>
                <a:schemeClr val="dk1"/>
              </a:buClr>
              <a:buSzPts val="1100"/>
              <a:buFont typeface="Arial"/>
              <a:buNone/>
            </a:pPr>
            <a:r>
              <a:rPr lang="en-US" sz="1100" b="0" i="0" u="none" strike="noStrike" cap="none" dirty="0"/>
              <a:t> </a:t>
            </a:r>
          </a:p>
          <a:p>
            <a:pPr marL="0" marR="0" lvl="0" indent="0" algn="l" rtl="0">
              <a:spcBef>
                <a:spcPts val="0"/>
              </a:spcBef>
              <a:spcAft>
                <a:spcPts val="0"/>
              </a:spcAft>
              <a:buClr>
                <a:schemeClr val="dk1"/>
              </a:buClr>
              <a:buSzPts val="1100"/>
              <a:buFont typeface="Arial"/>
              <a:buNone/>
            </a:pPr>
            <a:r>
              <a:rPr lang="en-US" sz="1100" b="0" i="0" u="none" strike="noStrike" cap="none" dirty="0"/>
              <a:t>Image sources: </a:t>
            </a:r>
          </a:p>
          <a:p>
            <a:pPr marL="0" marR="0" lvl="0" indent="0" algn="l" rtl="0">
              <a:spcBef>
                <a:spcPts val="0"/>
              </a:spcBef>
              <a:spcAft>
                <a:spcPts val="0"/>
              </a:spcAft>
              <a:buClr>
                <a:schemeClr val="dk1"/>
              </a:buClr>
              <a:buSzPts val="1100"/>
              <a:buFont typeface="Arial"/>
              <a:buNone/>
            </a:pPr>
            <a:r>
              <a:rPr lang="en-US" sz="1100" b="0" i="0" u="none" strike="noStrike" cap="none" dirty="0"/>
              <a:t>     Dean, J. (2018). Friendly harbor seal [Photo]. </a:t>
            </a:r>
            <a:r>
              <a:rPr lang="en-US" sz="1100" b="0" i="0" u="none" strike="noStrike" cap="none" dirty="0" err="1"/>
              <a:t>Unsplash</a:t>
            </a:r>
            <a:r>
              <a:rPr lang="en-US" sz="1100" b="0" i="0" u="none" strike="noStrike" cap="none" dirty="0"/>
              <a:t>. https://unsplash.com/photos/xNJGO5fyOsk</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0" i="0" u="none" strike="noStrike" cap="none" dirty="0"/>
              <a:t>     Dutton, J. (2019, September 28). Elephant [Photo]. </a:t>
            </a:r>
            <a:r>
              <a:rPr lang="en-US" sz="1100" b="0" i="0" u="none" strike="noStrike" cap="none" dirty="0" err="1"/>
              <a:t>Unsplash</a:t>
            </a:r>
            <a:r>
              <a:rPr lang="en-US" sz="1100" b="0" i="0" u="none" strike="noStrike" cap="none" dirty="0"/>
              <a:t>. https://images.unsplash.com/photo-1567968110429-ac9fbc3d6e25?ixlib=rb-1.2.1&amp;q=80&amp;fm=jpg&amp;crop=entropy&amp;cs=tinysrgb&amp;w=1080&amp;fit=max&amp;ixid=eyJhcHBfaWQiOjEyMDd9</a:t>
            </a:r>
            <a:endParaRPr lang="en-US" sz="1100" b="0" i="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US" sz="1100" b="0" i="0" dirty="0">
                <a:solidFill>
                  <a:schemeClr val="dk1"/>
                </a:solidFill>
                <a:latin typeface="Arial"/>
                <a:ea typeface="Arial"/>
                <a:cs typeface="Arial"/>
                <a:sym typeface="Arial"/>
              </a:rPr>
              <a:t>     </a:t>
            </a:r>
            <a:r>
              <a:rPr lang="en-US" sz="1100" b="0" i="0" dirty="0" err="1">
                <a:solidFill>
                  <a:schemeClr val="dk1"/>
                </a:solidFill>
                <a:latin typeface="Arial"/>
                <a:ea typeface="Arial"/>
                <a:cs typeface="Arial"/>
                <a:sym typeface="Arial"/>
              </a:rPr>
              <a:t>Hinkel</a:t>
            </a:r>
            <a:r>
              <a:rPr lang="en-US" sz="1100" b="0" i="0" dirty="0">
                <a:solidFill>
                  <a:schemeClr val="dk1"/>
                </a:solidFill>
                <a:latin typeface="Arial"/>
                <a:ea typeface="Arial"/>
                <a:cs typeface="Arial"/>
                <a:sym typeface="Arial"/>
              </a:rPr>
              <a:t>, D., &amp; U.S. Fish and Wildlife Service. (2012, July 24). Endangered Florida manatee [Photo]. Flickr. https://www.flickr.com/photos/usfwshq/7636816484/in/photostream/ </a:t>
            </a:r>
            <a:endParaRPr lang="en-US" sz="1100" b="0" i="0" u="none" strike="noStrike" cap="none" dirty="0"/>
          </a:p>
          <a:p>
            <a:pPr marL="0" marR="0" lvl="0" indent="0" algn="l" rtl="0">
              <a:spcBef>
                <a:spcPts val="0"/>
              </a:spcBef>
              <a:spcAft>
                <a:spcPts val="0"/>
              </a:spcAft>
              <a:buClr>
                <a:schemeClr val="dk1"/>
              </a:buClr>
              <a:buSzPts val="1100"/>
              <a:buFont typeface="Arial"/>
              <a:buNone/>
            </a:pPr>
            <a:r>
              <a:rPr lang="en-US" sz="1100" b="0" i="0" u="none" strike="noStrike" cap="none" dirty="0"/>
              <a:t>     Meyer, A. (n.d.). Narwhal [Illustration]. Shutterstock. https://www.shutterstock.com/image-illustration/narwhal-31848370</a:t>
            </a:r>
            <a:endParaRPr lang="en-US" dirty="0"/>
          </a:p>
          <a:p>
            <a:pPr marL="0" marR="0" lvl="0" indent="0" algn="l" rtl="0">
              <a:spcBef>
                <a:spcPts val="0"/>
              </a:spcBef>
              <a:spcAft>
                <a:spcPts val="0"/>
              </a:spcAft>
              <a:buClr>
                <a:schemeClr val="dk1"/>
              </a:buClr>
              <a:buSzPts val="1100"/>
              <a:buFont typeface="Arial"/>
              <a:buNone/>
            </a:pPr>
            <a:r>
              <a:rPr lang="en-US" sz="1100" b="0" i="0" u="none" strike="noStrike" cap="none" dirty="0"/>
              <a:t>     Randall, T. (n.d.). Hyrax [Photo]. K20 Center. </a:t>
            </a:r>
            <a:endParaRPr lang="en-US"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5319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kern="1200" dirty="0">
                <a:solidFill>
                  <a:schemeClr val="tx1"/>
                </a:solidFill>
                <a:effectLst/>
                <a:latin typeface="+mn-lt"/>
                <a:ea typeface="+mn-ea"/>
                <a:cs typeface="+mn-cs"/>
              </a:rPr>
              <a:t>Once students have the HBA tree from </a:t>
            </a:r>
            <a:r>
              <a:rPr lang="en-US" sz="1100" b="0" i="0" kern="1200" dirty="0" err="1">
                <a:solidFill>
                  <a:schemeClr val="tx1"/>
                </a:solidFill>
                <a:effectLst/>
                <a:latin typeface="+mn-lt"/>
                <a:ea typeface="+mn-ea"/>
                <a:cs typeface="+mn-cs"/>
              </a:rPr>
              <a:t>UniProt</a:t>
            </a:r>
            <a:r>
              <a:rPr lang="en-US" sz="1100" b="0" i="0" kern="1200" dirty="0">
                <a:solidFill>
                  <a:schemeClr val="tx1"/>
                </a:solidFill>
                <a:effectLst/>
                <a:latin typeface="+mn-lt"/>
                <a:ea typeface="+mn-ea"/>
                <a:cs typeface="+mn-cs"/>
              </a:rPr>
              <a:t>, have them compare it with the cladogram they made in the Engage section using morphological characteristics. Students should identify similarities and differences between their predicted morphological cladogram and the molecular protein tree. </a:t>
            </a:r>
            <a:endParaRPr lang="en-US" sz="1100" b="0" i="0" u="none" strike="noStrike" cap="none" dirty="0"/>
          </a:p>
        </p:txBody>
      </p:sp>
    </p:spTree>
    <p:extLst>
      <p:ext uri="{BB962C8B-B14F-4D97-AF65-F5344CB8AC3E}">
        <p14:creationId xmlns:p14="http://schemas.microsoft.com/office/powerpoint/2010/main" val="3671987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r>
              <a:rPr lang="en-US" sz="1100" b="0" i="0" kern="1200" dirty="0">
                <a:solidFill>
                  <a:schemeClr val="tx1"/>
                </a:solidFill>
                <a:effectLst/>
                <a:latin typeface="+mn-lt"/>
                <a:ea typeface="+mn-ea"/>
                <a:cs typeface="+mn-cs"/>
              </a:rPr>
              <a:t>Finally, provide students with the current manatee phylogenetic tree to compare it with the other two. </a:t>
            </a:r>
            <a:r>
              <a:rPr lang="en-US" sz="1100" b="0" i="0" u="none" strike="noStrike" kern="1200" cap="none" dirty="0">
                <a:solidFill>
                  <a:schemeClr val="tx1"/>
                </a:solidFill>
                <a:effectLst/>
                <a:latin typeface="+mn-lt"/>
                <a:ea typeface="+mn-ea"/>
                <a:cs typeface="+mn-cs"/>
              </a:rPr>
              <a:t>The “Morphology Cladogram” and “</a:t>
            </a:r>
            <a:r>
              <a:rPr lang="en-US" sz="1100" b="0" i="0" u="none" strike="noStrike" kern="1200" cap="none" dirty="0" err="1">
                <a:solidFill>
                  <a:schemeClr val="tx1"/>
                </a:solidFill>
                <a:effectLst/>
                <a:latin typeface="+mn-lt"/>
                <a:ea typeface="+mn-ea"/>
                <a:cs typeface="+mn-cs"/>
              </a:rPr>
              <a:t>UniProt</a:t>
            </a:r>
            <a:r>
              <a:rPr lang="en-US" sz="1100" b="0" i="0" u="none" strike="noStrike" kern="1200" cap="none" dirty="0">
                <a:solidFill>
                  <a:schemeClr val="tx1"/>
                </a:solidFill>
                <a:effectLst/>
                <a:latin typeface="+mn-lt"/>
                <a:ea typeface="+mn-ea"/>
                <a:cs typeface="+mn-cs"/>
              </a:rPr>
              <a:t> Tree” boxes represent the content students have on their slide 25. </a:t>
            </a:r>
            <a:endParaRPr sz="1100" b="0" i="0" u="none" strike="noStrike" cap="none" dirty="0"/>
          </a:p>
        </p:txBody>
      </p:sp>
    </p:spTree>
    <p:extLst>
      <p:ext uri="{BB962C8B-B14F-4D97-AF65-F5344CB8AC3E}">
        <p14:creationId xmlns:p14="http://schemas.microsoft.com/office/powerpoint/2010/main" val="116109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Facilitate a group discussion addressing the following: </a:t>
            </a:r>
          </a:p>
          <a:p>
            <a:pPr marL="171450" lvl="0" indent="-171450" algn="l" rtl="0">
              <a:spcBef>
                <a:spcPts val="0"/>
              </a:spcBef>
              <a:spcAft>
                <a:spcPts val="0"/>
              </a:spcAft>
              <a:buFont typeface="Arial" panose="020B0604020202020204" pitchFamily="34" charset="0"/>
              <a:buChar char="•"/>
            </a:pPr>
            <a:r>
              <a:rPr lang="en-US" dirty="0"/>
              <a:t>Individual groups will share out the similarities and differences they noticed among the three manatee phylogenetic trees and what they found interesting or surprising. </a:t>
            </a:r>
          </a:p>
          <a:p>
            <a:pPr marL="171450" lvl="0" indent="-171450" algn="l" rtl="0">
              <a:spcBef>
                <a:spcPts val="0"/>
              </a:spcBef>
              <a:spcAft>
                <a:spcPts val="0"/>
              </a:spcAft>
              <a:buFont typeface="Arial" panose="020B0604020202020204" pitchFamily="34" charset="0"/>
              <a:buChar char="•"/>
            </a:pPr>
            <a:r>
              <a:rPr lang="en-US" dirty="0"/>
              <a:t>As a class, students will identify patterns across all groups' observations. </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4948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Students will discuss the question: “How is it possible for scientists to get different trees for the same organisms (even when using the same protein as data)?” </a:t>
            </a:r>
          </a:p>
          <a:p>
            <a:pPr marL="0" lvl="0" indent="0" algn="l" rtl="0">
              <a:spcBef>
                <a:spcPts val="0"/>
              </a:spcBef>
              <a:spcAft>
                <a:spcPts val="0"/>
              </a:spcAft>
              <a:buNone/>
            </a:pPr>
            <a:r>
              <a:rPr lang="en-US" dirty="0"/>
              <a:t>Provide a summary of the major ideas. This should reinforce what students have just discussed, but it is also an opportunity to clarify alternative conceptions or fill gaps in students’ knowledge. </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6574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Based on these conversations, facilitate consensus-building for the class to determine manatees' closest living relative(s). </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0508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Conclude the class discussion by asking </a:t>
            </a:r>
            <a:r>
              <a:rPr lang="en-US"/>
              <a:t>students to explain </a:t>
            </a:r>
            <a:r>
              <a:rPr lang="en-US" dirty="0"/>
              <a:t>why having different phylogenetic trees contributes to our understanding of evolution broadly. </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6406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Each student should submit two completed phylogenetic trees: the morphological cladogram they created in the Engage section and the HBA molecular tree created in the Extend section. If the class consensus tree differs from these, ask students to explicitly identify the manatee's closest living relative(s).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addition to submitting their trees, students should include explanations about: </a:t>
            </a:r>
          </a:p>
          <a:p>
            <a:pPr marL="171450" lvl="0" indent="-171450" algn="l" rtl="0">
              <a:spcBef>
                <a:spcPts val="0"/>
              </a:spcBef>
              <a:spcAft>
                <a:spcPts val="0"/>
              </a:spcAft>
              <a:buFont typeface="Arial" panose="020B0604020202020204" pitchFamily="34" charset="0"/>
              <a:buChar char="•"/>
            </a:pPr>
            <a:r>
              <a:rPr lang="en-US" dirty="0"/>
              <a:t>what evidence they used and how they used it to determine the manatee's evolutionary relationships. </a:t>
            </a:r>
          </a:p>
          <a:p>
            <a:pPr marL="171450" lvl="0" indent="-171450" algn="l" rtl="0">
              <a:spcBef>
                <a:spcPts val="0"/>
              </a:spcBef>
              <a:spcAft>
                <a:spcPts val="0"/>
              </a:spcAft>
              <a:buFont typeface="Arial" panose="020B0604020202020204" pitchFamily="34" charset="0"/>
              <a:buChar char="•"/>
            </a:pPr>
            <a:r>
              <a:rPr lang="en-US" dirty="0"/>
              <a:t>why scientists use multiple lines of evidence to determine evolutionary relationships among organisms.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Explanations might be written, oral, or completed as formal class presentations as is appropriate for a given group of students. </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8742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dirty="0">
                <a:solidFill>
                  <a:schemeClr val="dk1"/>
                </a:solidFill>
                <a:latin typeface="Arial"/>
                <a:ea typeface="Arial"/>
                <a:cs typeface="Arial"/>
                <a:sym typeface="Arial"/>
              </a:rPr>
              <a:t>Before going to the next slide, share the Student Slides with students—you may either share the Google Slides link or send students the PowerPoint file that is attached to the lesson in LEARN.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i="0"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292929"/>
                </a:solidFill>
                <a:effectLst/>
                <a:latin typeface="Open Sans"/>
              </a:rPr>
              <a:t>The Google Slides presentation has been the most effective way for students to collaborate on the work. Use of the PowerPoint version is not preferred, but the slides can be printed out as student handouts for use as they are or in science notebooks, if necessary. </a:t>
            </a:r>
            <a:endParaRPr lang="en-US" sz="1100" b="0" i="0" dirty="0">
              <a:solidFill>
                <a:schemeClr val="dk1"/>
              </a:solidFill>
              <a:latin typeface="Arial"/>
              <a:ea typeface="Arial"/>
              <a:cs typeface="Arial"/>
              <a:sym typeface="Arial"/>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0" i="0" dirty="0">
                <a:solidFill>
                  <a:schemeClr val="dk1"/>
                </a:solidFill>
                <a:latin typeface="Arial"/>
                <a:ea typeface="Arial"/>
                <a:cs typeface="Arial"/>
                <a:sym typeface="Arial"/>
              </a:rPr>
              <a:t>Review cladogram structure as a formative assessment before beginning the actual lesson. This same slide is in the Student Slides without the answers. </a:t>
            </a:r>
          </a:p>
          <a:p>
            <a:pPr marL="171450" marR="0" lvl="0"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The red annotations are animated to reveal the answers. Do </a:t>
            </a:r>
            <a:r>
              <a:rPr lang="en-US" sz="1100" b="1" i="0" dirty="0">
                <a:solidFill>
                  <a:schemeClr val="dk1"/>
                </a:solidFill>
                <a:latin typeface="Arial"/>
                <a:ea typeface="Arial"/>
                <a:cs typeface="Arial"/>
                <a:sym typeface="Arial"/>
              </a:rPr>
              <a:t>not</a:t>
            </a:r>
            <a:r>
              <a:rPr lang="en-US" sz="1100" b="0" i="0" dirty="0">
                <a:solidFill>
                  <a:schemeClr val="dk1"/>
                </a:solidFill>
                <a:latin typeface="Arial"/>
                <a:ea typeface="Arial"/>
                <a:cs typeface="Arial"/>
                <a:sym typeface="Arial"/>
              </a:rPr>
              <a:t> click through these until students have had time to work through and share their own answers with the class. </a:t>
            </a:r>
            <a:endParaRPr lang="en-US" dirty="0"/>
          </a:p>
          <a:p>
            <a:pPr marL="628650" marR="0" lvl="1"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Be sure students understand that this is not the </a:t>
            </a:r>
            <a:r>
              <a:rPr lang="en-US" sz="1100" b="0" i="1" dirty="0">
                <a:solidFill>
                  <a:schemeClr val="dk1"/>
                </a:solidFill>
                <a:latin typeface="Arial"/>
                <a:ea typeface="Arial"/>
                <a:cs typeface="Arial"/>
                <a:sym typeface="Arial"/>
              </a:rPr>
              <a:t>only </a:t>
            </a:r>
            <a:r>
              <a:rPr lang="en-US" sz="1100" b="0" i="0" dirty="0">
                <a:solidFill>
                  <a:schemeClr val="dk1"/>
                </a:solidFill>
                <a:latin typeface="Arial"/>
                <a:ea typeface="Arial"/>
                <a:cs typeface="Arial"/>
                <a:sym typeface="Arial"/>
              </a:rPr>
              <a:t>monophyletic group, and that the sister species and outgroup will change depending on what group they select. </a:t>
            </a:r>
            <a:endParaRPr lang="en-US" dirty="0"/>
          </a:p>
          <a:p>
            <a:pPr marL="628650" marR="0" lvl="1"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Students should understand that a monophyletic group contains a common ancestor and all its descendants. </a:t>
            </a:r>
          </a:p>
          <a:p>
            <a:pPr marL="457200" marR="0" lvl="1" indent="0" algn="l" defTabSz="914400" rtl="0" eaLnBrk="1" fontAlgn="auto" latinLnBrk="0" hangingPunct="1">
              <a:lnSpc>
                <a:spcPct val="100000"/>
              </a:lnSpc>
              <a:spcBef>
                <a:spcPts val="0"/>
              </a:spcBef>
              <a:spcAft>
                <a:spcPts val="0"/>
              </a:spcAft>
              <a:buClr>
                <a:schemeClr val="dk1"/>
              </a:buClr>
              <a:buSzPts val="1100"/>
              <a:buFontTx/>
              <a:buNone/>
              <a:tabLst/>
              <a:defRPr/>
            </a:pPr>
            <a:endParaRPr lang="en-US" sz="1100" b="0" i="0" dirty="0">
              <a:solidFill>
                <a:schemeClr val="dk1"/>
              </a:solidFill>
              <a:latin typeface="Arial"/>
              <a:ea typeface="Arial"/>
              <a:cs typeface="Arial"/>
              <a:sym typeface="Arial"/>
            </a:endParaRPr>
          </a:p>
          <a:p>
            <a:pPr marL="457200" marR="0" lvl="1" indent="0" algn="l" defTabSz="914400" rtl="0" eaLnBrk="1" fontAlgn="auto" latinLnBrk="0" hangingPunct="1">
              <a:lnSpc>
                <a:spcPct val="100000"/>
              </a:lnSpc>
              <a:spcBef>
                <a:spcPts val="0"/>
              </a:spcBef>
              <a:spcAft>
                <a:spcPts val="0"/>
              </a:spcAft>
              <a:buClr>
                <a:schemeClr val="dk1"/>
              </a:buClr>
              <a:buSzPts val="1100"/>
              <a:buFontTx/>
              <a:buNone/>
              <a:tabLst/>
              <a:defRPr/>
            </a:pPr>
            <a:r>
              <a:rPr lang="en-US" sz="1100" b="0" i="0" dirty="0">
                <a:solidFill>
                  <a:schemeClr val="dk1"/>
                </a:solidFill>
                <a:latin typeface="Arial"/>
                <a:ea typeface="Arial"/>
                <a:cs typeface="Arial"/>
                <a:sym typeface="Arial"/>
              </a:rPr>
              <a:t>Revisit this in greater detail in the Explain section if students struggle to remember the relationships illustrated in a cladogram or need more practice interpreting the models. </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0" i="0" dirty="0">
                <a:solidFill>
                  <a:schemeClr val="dk1"/>
                </a:solidFill>
                <a:latin typeface="Arial"/>
                <a:ea typeface="Arial"/>
                <a:cs typeface="Arial"/>
                <a:sym typeface="Arial"/>
              </a:rPr>
              <a:t>Give students the list of organisms (manatee, seal, hyrax, narwhal, elephant) and pose the following question: </a:t>
            </a:r>
            <a:r>
              <a:rPr lang="en-US" b="1" dirty="0"/>
              <a:t>If you were to classify a manatee by its morphology, which organisms would you group it with? </a:t>
            </a:r>
            <a:endParaRPr lang="en-US" dirty="0"/>
          </a:p>
          <a:p>
            <a:pPr marL="0" marR="0" lvl="0" indent="0" algn="l" rtl="0">
              <a:spcBef>
                <a:spcPts val="0"/>
              </a:spcBef>
              <a:spcAft>
                <a:spcPts val="0"/>
              </a:spcAft>
              <a:buClr>
                <a:schemeClr val="dk1"/>
              </a:buClr>
              <a:buSzPts val="1100"/>
              <a:buFont typeface="Arial"/>
              <a:buNone/>
            </a:pPr>
            <a:endParaRPr lang="en-US" sz="1100" b="0" i="0" u="none" strike="noStrike" cap="none" dirty="0"/>
          </a:p>
          <a:p>
            <a:pPr marL="0" marR="0" lvl="0" indent="0" algn="l" rtl="0">
              <a:spcBef>
                <a:spcPts val="0"/>
              </a:spcBef>
              <a:spcAft>
                <a:spcPts val="0"/>
              </a:spcAft>
              <a:buClr>
                <a:schemeClr val="dk1"/>
              </a:buClr>
              <a:buSzPts val="1100"/>
              <a:buFont typeface="Arial"/>
              <a:buNone/>
            </a:pPr>
            <a:r>
              <a:rPr lang="en-US" sz="1100" b="0" i="0" u="none" strike="noStrike" cap="none" dirty="0"/>
              <a:t>Image sources: </a:t>
            </a:r>
          </a:p>
          <a:p>
            <a:pPr marL="0" marR="0" lvl="0" indent="0" algn="l" rtl="0">
              <a:spcBef>
                <a:spcPts val="0"/>
              </a:spcBef>
              <a:spcAft>
                <a:spcPts val="0"/>
              </a:spcAft>
              <a:buClr>
                <a:schemeClr val="dk1"/>
              </a:buClr>
              <a:buSzPts val="1100"/>
              <a:buFont typeface="Arial"/>
              <a:buNone/>
            </a:pPr>
            <a:r>
              <a:rPr lang="en-US" sz="1100" b="0" i="0" u="none" strike="noStrike" cap="none" dirty="0"/>
              <a:t>     Dean, J. (2018). Friendly harbor seal [Photo]. </a:t>
            </a:r>
            <a:r>
              <a:rPr lang="en-US" sz="1100" b="0" i="0" u="none" strike="noStrike" cap="none" dirty="0" err="1"/>
              <a:t>Unsplash</a:t>
            </a:r>
            <a:r>
              <a:rPr lang="en-US" sz="1100" b="0" i="0" u="none" strike="noStrike" cap="none" dirty="0"/>
              <a:t>. https://unsplash.com/photos/xNJGO5fyOsk</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0" i="0" u="none" strike="noStrike" cap="none" dirty="0"/>
              <a:t>     Dutton, J. (2019, September 28). Elephant [Photo]. </a:t>
            </a:r>
            <a:r>
              <a:rPr lang="en-US" sz="1100" b="0" i="0" u="none" strike="noStrike" cap="none" dirty="0" err="1"/>
              <a:t>Unsplash</a:t>
            </a:r>
            <a:r>
              <a:rPr lang="en-US" sz="1100" b="0" i="0" u="none" strike="noStrike" cap="none" dirty="0"/>
              <a:t>. https://images.unsplash.com/photo-1567968110429-ac9fbc3d6e25?ixlib=rb-1.2.1&amp;q=80&amp;fm=jpg&amp;crop=entropy&amp;cs=tinysrgb&amp;w=1080&amp;fit=max&amp;ixid=eyJhcHBfaWQiOjEyMDd9</a:t>
            </a:r>
            <a:endParaRPr lang="en-US" sz="1100" b="0" i="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US" sz="1100" b="0" i="0" dirty="0">
                <a:solidFill>
                  <a:schemeClr val="dk1"/>
                </a:solidFill>
                <a:latin typeface="Arial"/>
                <a:ea typeface="Arial"/>
                <a:cs typeface="Arial"/>
                <a:sym typeface="Arial"/>
              </a:rPr>
              <a:t>     </a:t>
            </a:r>
            <a:r>
              <a:rPr lang="en-US" sz="1100" b="0" i="0" dirty="0" err="1">
                <a:solidFill>
                  <a:schemeClr val="dk1"/>
                </a:solidFill>
                <a:latin typeface="Arial"/>
                <a:ea typeface="Arial"/>
                <a:cs typeface="Arial"/>
                <a:sym typeface="Arial"/>
              </a:rPr>
              <a:t>Hinkel</a:t>
            </a:r>
            <a:r>
              <a:rPr lang="en-US" sz="1100" b="0" i="0" dirty="0">
                <a:solidFill>
                  <a:schemeClr val="dk1"/>
                </a:solidFill>
                <a:latin typeface="Arial"/>
                <a:ea typeface="Arial"/>
                <a:cs typeface="Arial"/>
                <a:sym typeface="Arial"/>
              </a:rPr>
              <a:t>, D., &amp; U.S. Fish and Wildlife Service. (2012, July 24). Endangered Florida manatee [Photo]. Flickr. https://www.flickr.com/photos/usfwshq/7636816484/in/photostream/ </a:t>
            </a:r>
            <a:endParaRPr lang="en-US" sz="1100" b="0" i="0" u="none" strike="noStrike" cap="none" dirty="0"/>
          </a:p>
          <a:p>
            <a:pPr marL="0" marR="0" lvl="0" indent="0" algn="l" rtl="0">
              <a:spcBef>
                <a:spcPts val="0"/>
              </a:spcBef>
              <a:spcAft>
                <a:spcPts val="0"/>
              </a:spcAft>
              <a:buClr>
                <a:schemeClr val="dk1"/>
              </a:buClr>
              <a:buSzPts val="1100"/>
              <a:buFont typeface="Arial"/>
              <a:buNone/>
            </a:pPr>
            <a:r>
              <a:rPr lang="en-US" sz="1100" b="0" i="0" u="none" strike="noStrike" cap="none" dirty="0"/>
              <a:t>     Meyer, A. (n.d.). Narwhal [Illustration]. Shutterstock. https://www.shutterstock.com/image-illustration/narwhal-31848370</a:t>
            </a:r>
            <a:endParaRPr lang="en-US" dirty="0"/>
          </a:p>
          <a:p>
            <a:pPr marL="0" marR="0" lvl="0" indent="0" algn="l" rtl="0">
              <a:spcBef>
                <a:spcPts val="0"/>
              </a:spcBef>
              <a:spcAft>
                <a:spcPts val="0"/>
              </a:spcAft>
              <a:buClr>
                <a:schemeClr val="dk1"/>
              </a:buClr>
              <a:buSzPts val="1100"/>
              <a:buFont typeface="Arial"/>
              <a:buNone/>
            </a:pPr>
            <a:r>
              <a:rPr lang="en-US" sz="1100" b="0" i="0" u="none" strike="noStrike" cap="none" dirty="0"/>
              <a:t>     Randall, T. (n.d.). Hyrax [Photo]. K20 Center. </a:t>
            </a:r>
            <a:endParaRPr lang="en-US"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6533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spcBef>
                <a:spcPts val="0"/>
              </a:spcBef>
              <a:spcAft>
                <a:spcPts val="0"/>
              </a:spcAft>
              <a:buFont typeface="Arial"/>
              <a:buNone/>
            </a:pPr>
            <a:r>
              <a:rPr lang="en-US" sz="1100" b="0" i="0" kern="1200" dirty="0">
                <a:solidFill>
                  <a:schemeClr val="tx1"/>
                </a:solidFill>
                <a:effectLst/>
                <a:latin typeface="+mn-lt"/>
                <a:ea typeface="+mn-ea"/>
                <a:cs typeface="+mn-cs"/>
              </a:rPr>
              <a:t>Ask students to create their own cladogram based on what they know about these organisms. Two formats are shown. </a:t>
            </a:r>
          </a:p>
          <a:p>
            <a:pPr marL="0" marR="0" lvl="0" indent="0" algn="l" rtl="0">
              <a:spcBef>
                <a:spcPts val="0"/>
              </a:spcBef>
              <a:spcAft>
                <a:spcPts val="0"/>
              </a:spcAft>
              <a:buFont typeface="Arial"/>
              <a:buNone/>
            </a:pPr>
            <a:r>
              <a:rPr lang="en-US" sz="1100" b="0" i="0" kern="1200" dirty="0">
                <a:solidFill>
                  <a:schemeClr val="tx1"/>
                </a:solidFill>
                <a:effectLst/>
                <a:latin typeface="+mn-lt"/>
                <a:ea typeface="+mn-ea"/>
                <a:cs typeface="+mn-cs"/>
              </a:rPr>
              <a:t>Students should be able to defend with evidence why they placed each organism where they did. </a:t>
            </a:r>
            <a:endParaRPr lang="en-US" sz="1100" b="0" i="0" u="none" strike="noStrike" cap="none" dirty="0"/>
          </a:p>
          <a:p>
            <a:pPr marL="0" marR="0" lvl="0" indent="0" algn="l" rtl="0">
              <a:spcBef>
                <a:spcPts val="0"/>
              </a:spcBef>
              <a:spcAft>
                <a:spcPts val="0"/>
              </a:spcAft>
              <a:buClr>
                <a:schemeClr val="dk1"/>
              </a:buClr>
              <a:buSzPts val="1100"/>
              <a:buFont typeface="Arial"/>
              <a:buNone/>
            </a:pPr>
            <a:endParaRPr lang="en-US" sz="1100" b="0" i="0" u="none" strike="noStrike" cap="none" dirty="0"/>
          </a:p>
          <a:p>
            <a:pPr marL="0" marR="0" lvl="0" indent="0" algn="l" rtl="0">
              <a:spcBef>
                <a:spcPts val="0"/>
              </a:spcBef>
              <a:spcAft>
                <a:spcPts val="0"/>
              </a:spcAft>
              <a:buClr>
                <a:schemeClr val="dk1"/>
              </a:buClr>
              <a:buSzPts val="1100"/>
              <a:buFont typeface="Arial"/>
              <a:buNone/>
            </a:pPr>
            <a:r>
              <a:rPr lang="en-US" sz="1100" b="0" i="0" u="none" strike="noStrike" cap="none" dirty="0"/>
              <a:t>Image sources: </a:t>
            </a:r>
          </a:p>
          <a:p>
            <a:pPr marL="0" marR="0" lvl="0" indent="0" algn="l" rtl="0">
              <a:spcBef>
                <a:spcPts val="0"/>
              </a:spcBef>
              <a:spcAft>
                <a:spcPts val="0"/>
              </a:spcAft>
              <a:buClr>
                <a:schemeClr val="dk1"/>
              </a:buClr>
              <a:buSzPts val="1100"/>
              <a:buFont typeface="Arial"/>
              <a:buNone/>
            </a:pPr>
            <a:r>
              <a:rPr lang="en-US" sz="1100" b="0" i="0" u="none" strike="noStrike" cap="none" dirty="0"/>
              <a:t>     Dean, J. (2018). Friendly harbor seal [Photo]. </a:t>
            </a:r>
            <a:r>
              <a:rPr lang="en-US" sz="1100" b="0" i="0" u="none" strike="noStrike" cap="none" dirty="0" err="1"/>
              <a:t>Unsplash</a:t>
            </a:r>
            <a:r>
              <a:rPr lang="en-US" sz="1100" b="0" i="0" u="none" strike="noStrike" cap="none" dirty="0"/>
              <a:t>. https://unsplash.com/photos/xNJGO5fyOsk</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0" i="0" u="none" strike="noStrike" cap="none" dirty="0"/>
              <a:t>     Dutton, J. (2019, September 28). Elephant [Photo]. </a:t>
            </a:r>
            <a:r>
              <a:rPr lang="en-US" sz="1100" b="0" i="0" u="none" strike="noStrike" cap="none" dirty="0" err="1"/>
              <a:t>Unsplash</a:t>
            </a:r>
            <a:r>
              <a:rPr lang="en-US" sz="1100" b="0" i="0" u="none" strike="noStrike" cap="none" dirty="0"/>
              <a:t>. https://images.unsplash.com/photo-1567968110429-ac9fbc3d6e25?ixlib=rb-1.2.1&amp;q=80&amp;fm=jpg&amp;crop=entropy&amp;cs=tinysrgb&amp;w=1080&amp;fit=max&amp;ixid=eyJhcHBfaWQiOjEyMDd9</a:t>
            </a:r>
            <a:endParaRPr lang="en-US" sz="1100" b="0" i="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US" sz="1100" b="0" i="0" dirty="0">
                <a:solidFill>
                  <a:schemeClr val="dk1"/>
                </a:solidFill>
                <a:latin typeface="Arial"/>
                <a:ea typeface="Arial"/>
                <a:cs typeface="Arial"/>
                <a:sym typeface="Arial"/>
              </a:rPr>
              <a:t>     </a:t>
            </a:r>
            <a:r>
              <a:rPr lang="en-US" sz="1100" b="0" i="0" dirty="0" err="1">
                <a:solidFill>
                  <a:schemeClr val="dk1"/>
                </a:solidFill>
                <a:latin typeface="Arial"/>
                <a:ea typeface="Arial"/>
                <a:cs typeface="Arial"/>
                <a:sym typeface="Arial"/>
              </a:rPr>
              <a:t>Hinkel</a:t>
            </a:r>
            <a:r>
              <a:rPr lang="en-US" sz="1100" b="0" i="0" dirty="0">
                <a:solidFill>
                  <a:schemeClr val="dk1"/>
                </a:solidFill>
                <a:latin typeface="Arial"/>
                <a:ea typeface="Arial"/>
                <a:cs typeface="Arial"/>
                <a:sym typeface="Arial"/>
              </a:rPr>
              <a:t>, D., &amp; U.S. Fish and Wildlife Service. (2012, July 24). Endangered Florida manatee [Photo]. Flickr. https://www.flickr.com/photos/usfwshq/7636816484/in/photostream/ </a:t>
            </a:r>
            <a:endParaRPr lang="en-US" sz="1100" b="0" i="0" u="none" strike="noStrike" cap="none" dirty="0"/>
          </a:p>
          <a:p>
            <a:pPr marL="0" marR="0" lvl="0" indent="0" algn="l" rtl="0">
              <a:spcBef>
                <a:spcPts val="0"/>
              </a:spcBef>
              <a:spcAft>
                <a:spcPts val="0"/>
              </a:spcAft>
              <a:buClr>
                <a:schemeClr val="dk1"/>
              </a:buClr>
              <a:buSzPts val="1100"/>
              <a:buFont typeface="Arial"/>
              <a:buNone/>
            </a:pPr>
            <a:r>
              <a:rPr lang="en-US" sz="1100" b="0" i="0" u="none" strike="noStrike" cap="none" dirty="0"/>
              <a:t>     Meyer, A. (n.d.). Narwhal [Illustration]. Shutterstock. https://www.shutterstock.com/image-illustration/narwhal-31848370</a:t>
            </a:r>
            <a:endParaRPr lang="en-US" dirty="0"/>
          </a:p>
          <a:p>
            <a:pPr marL="0" marR="0" lvl="0" indent="0" algn="l" rtl="0">
              <a:spcBef>
                <a:spcPts val="0"/>
              </a:spcBef>
              <a:spcAft>
                <a:spcPts val="0"/>
              </a:spcAft>
              <a:buClr>
                <a:schemeClr val="dk1"/>
              </a:buClr>
              <a:buSzPts val="1100"/>
              <a:buFont typeface="Arial"/>
              <a:buNone/>
            </a:pPr>
            <a:r>
              <a:rPr lang="en-US" sz="1100" b="0" i="0" u="none" strike="noStrike" cap="none" dirty="0"/>
              <a:t>     Randall, T. (n.d.). Hyrax [Photo]. K20 Center. </a:t>
            </a:r>
            <a:endParaRPr lang="en-US"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7925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where students will give their reasoning for placing organisms where they did. Correct answers should </a:t>
            </a:r>
            <a:r>
              <a:rPr lang="en-US" b="1" dirty="0"/>
              <a:t>not</a:t>
            </a:r>
            <a:r>
              <a:rPr lang="en-US" dirty="0"/>
              <a:t> be shared with students at this point, as all the questions students are answering here will be addressed later in the lesson. This can be used as a formative assessment.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K20 Center. (n.d.). Partner Speaks. Strategies. https://learn.k20center.ou.edu/strategy/62</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8917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Student Slides serve as the investigation “handout” for this segment of the lesson. </a:t>
            </a:r>
          </a:p>
          <a:p>
            <a:pPr marL="171450" lvl="0" indent="-171450" algn="l" rtl="0">
              <a:spcBef>
                <a:spcPts val="0"/>
              </a:spcBef>
              <a:spcAft>
                <a:spcPts val="0"/>
              </a:spcAft>
              <a:buFont typeface="Arial" panose="020B0604020202020204" pitchFamily="34" charset="0"/>
              <a:buChar char="•"/>
            </a:pPr>
            <a:r>
              <a:rPr lang="en-US" dirty="0"/>
              <a:t>Before students begin the </a:t>
            </a:r>
            <a:r>
              <a:rPr lang="en-US" dirty="0" err="1"/>
              <a:t>UniProt</a:t>
            </a:r>
            <a:r>
              <a:rPr lang="en-US" dirty="0"/>
              <a:t> investigation, take some time to discuss the information on the slide so students have context for their work and a basic understanding of the </a:t>
            </a:r>
            <a:r>
              <a:rPr lang="en-US" dirty="0" err="1"/>
              <a:t>UniProt</a:t>
            </a:r>
            <a:r>
              <a:rPr lang="en-US" dirty="0"/>
              <a:t> database.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Teacher’s Note: Full Explanation </a:t>
            </a:r>
          </a:p>
          <a:p>
            <a:pPr marL="0" lvl="0" indent="0" algn="l" rtl="0">
              <a:spcBef>
                <a:spcPts val="0"/>
              </a:spcBef>
              <a:spcAft>
                <a:spcPts val="0"/>
              </a:spcAft>
              <a:buNone/>
            </a:pPr>
            <a:r>
              <a:rPr lang="en-US" dirty="0"/>
              <a:t>Basic Local Alignment Search Tools (BLASTs) are databases that can find regions of similarity among organisms in order to elucidate, or make clear, evolutionary relationships. These databases are collected from the tireless, dedicated work of scientists from all over the world. When a scientist uses DNA sequencing to determine the base sequence of a strand of DNA, they can submit the resulting information to an international database called GenBank, so that all the other scientists in the world can use that data for their own work. If a scientist works with </a:t>
            </a:r>
            <a:r>
              <a:rPr lang="en-US" b="1" dirty="0"/>
              <a:t>amino acid (protein) </a:t>
            </a:r>
            <a:r>
              <a:rPr lang="en-US" dirty="0"/>
              <a:t>sequences, they can submit their data to </a:t>
            </a:r>
            <a:r>
              <a:rPr lang="en-US" b="1" dirty="0" err="1"/>
              <a:t>UniProt</a:t>
            </a:r>
            <a:r>
              <a:rPr lang="en-US" dirty="0"/>
              <a:t>, an international database that offers universal access. We will practice using </a:t>
            </a:r>
            <a:r>
              <a:rPr lang="en-US" dirty="0" err="1"/>
              <a:t>UniProt</a:t>
            </a:r>
            <a:r>
              <a:rPr lang="en-US" dirty="0"/>
              <a:t> today because of its increased compatibility with the Chromebook OS. When we are comparing sequences, we are comparing sequences of PROTEINS, not DNA. Specifically, we will use the amino acid sequence of the Hemoglobin-alpha protein. </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4825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25062447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533400" y="1028700"/>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533400" y="2421402"/>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dirty="0"/>
              <a:t>Click to edit Master subtitle style</a:t>
            </a:r>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1235943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kumimoji="0" lang="en-US" dirty="0"/>
              <a:t>CLICK TO EDIT MASTER TITLE STYLE</a:t>
            </a:r>
          </a:p>
        </p:txBody>
      </p:sp>
      <p:sp>
        <p:nvSpPr>
          <p:cNvPr id="3" name="Content Placeholder 2"/>
          <p:cNvSpPr>
            <a:spLocks noGrp="1"/>
          </p:cNvSpPr>
          <p:nvPr>
            <p:ph idx="1"/>
          </p:nvPr>
        </p:nvSpPr>
        <p:spPr/>
        <p:txBody>
          <a:bodyPr/>
          <a:lstStyle>
            <a:lvl1pPr marL="205730" indent="-205730">
              <a:buClr>
                <a:schemeClr val="accent4"/>
              </a:buClr>
              <a:buSzPct val="100000"/>
              <a:buFont typeface="Arial" panose="020B0604020202020204" pitchFamily="34" charset="0"/>
              <a:buChar char="•"/>
              <a:defRPr sz="2600"/>
            </a:lvl1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90834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530352" y="2028498"/>
            <a:ext cx="7772400" cy="1132284"/>
          </a:xfrm>
        </p:spPr>
        <p:txBody>
          <a:bodyPr lIns="45718" rIns="45718" anchor="t">
            <a:normAutofit/>
          </a:bodyPr>
          <a:lstStyle>
            <a:lvl1pPr marL="0" indent="0">
              <a:buNone/>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Edit Master text styles</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16404326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a:lstStyle/>
          <a:p>
            <a:r>
              <a:rPr kumimoji="0" lang="en-US" dirty="0"/>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buSzPct val="100000"/>
              <a:defRPr sz="2400"/>
            </a:lvl1pPr>
            <a:lvl2pPr>
              <a:defRPr sz="1800"/>
            </a:lvl2pPr>
            <a:lvl3pPr>
              <a:defRPr sz="1500"/>
            </a:lvl3pPr>
            <a:lvl4pPr>
              <a:defRPr sz="1350"/>
            </a:lvl4pPr>
            <a:lvl5pPr>
              <a:defRPr sz="135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440064"/>
            <a:ext cx="4038600" cy="3326130"/>
          </a:xfrm>
        </p:spPr>
        <p:txBody>
          <a:bodyPr/>
          <a:lstStyle>
            <a:lvl1pPr>
              <a:buSzPct val="100000"/>
              <a:defRPr sz="2400"/>
            </a:lvl1pPr>
            <a:lvl2pPr>
              <a:defRPr sz="1800"/>
            </a:lvl2pPr>
            <a:lvl3pPr>
              <a:defRPr sz="1500"/>
            </a:lvl3pPr>
            <a:lvl4pPr>
              <a:defRPr sz="1350"/>
            </a:lvl4pPr>
            <a:lvl5pPr>
              <a:defRPr sz="135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5082824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tIns="45718"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Edit Master text styles</a:t>
            </a:r>
          </a:p>
        </p:txBody>
      </p:sp>
      <p:sp>
        <p:nvSpPr>
          <p:cNvPr id="4" name="Text Placeholder 3"/>
          <p:cNvSpPr>
            <a:spLocks noGrp="1"/>
          </p:cNvSpPr>
          <p:nvPr>
            <p:ph type="body" sz="half" idx="3"/>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1800"/>
            </a:lvl1pPr>
            <a:lvl2pPr>
              <a:defRPr sz="1500"/>
            </a:lvl2pPr>
            <a:lvl3pPr>
              <a:defRPr sz="1350"/>
            </a:lvl3pPr>
            <a:lvl4pPr>
              <a:defRPr sz="1200"/>
            </a:lvl4pPr>
            <a:lvl5pPr>
              <a:defRPr sz="12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7" y="1885950"/>
            <a:ext cx="4041775" cy="2884290"/>
          </a:xfrm>
        </p:spPr>
        <p:txBody>
          <a:bodyPr tIns="0"/>
          <a:lstStyle>
            <a:lvl1pPr>
              <a:defRPr sz="1800"/>
            </a:lvl1pPr>
            <a:lvl2pPr>
              <a:defRPr sz="1500"/>
            </a:lvl2pPr>
            <a:lvl3pPr>
              <a:defRPr sz="1350"/>
            </a:lvl3pPr>
            <a:lvl4pPr>
              <a:defRPr sz="1200"/>
            </a:lvl4pPr>
            <a:lvl5pPr>
              <a:defRPr sz="12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6431973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305800" cy="857250"/>
          </a:xfrm>
        </p:spPr>
        <p:txBody>
          <a:bodyPr vert="horz" tIns="45718"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600" b="0">
                <a:ln>
                  <a:noFill/>
                </a:ln>
                <a:solidFill>
                  <a:schemeClr val="accent4"/>
                </a:solidFill>
                <a:effectLst/>
                <a:latin typeface="+mj-lt"/>
                <a:ea typeface="+mj-ea"/>
                <a:cs typeface="+mj-cs"/>
              </a:defRPr>
            </a:lvl1pPr>
          </a:lstStyle>
          <a:p>
            <a:r>
              <a:rPr kumimoji="0" lang="en-US" dirty="0"/>
              <a:t>CLICK TO EDIT MASTER TITLE STYLE</a:t>
            </a:r>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0147806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4537607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14844304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75050" y="1428750"/>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457200" y="528066"/>
            <a:ext cx="8229600" cy="857250"/>
          </a:xfrm>
        </p:spPr>
        <p:txBody>
          <a:bodyPr tIns="45718"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457200" y="1428750"/>
            <a:ext cx="3124200" cy="3257550"/>
          </a:xfrm>
        </p:spPr>
        <p:txBody>
          <a:bodyPr tIns="0"/>
          <a:lstStyle>
            <a:lvl1pPr>
              <a:buSzPct val="100000"/>
              <a:defRPr sz="1800"/>
            </a:lvl1pPr>
            <a:lvl2pPr>
              <a:defRPr sz="1500"/>
            </a:lvl2pPr>
            <a:lvl3pPr>
              <a:defRPr sz="1350"/>
            </a:lvl3pPr>
            <a:lvl4pPr>
              <a:defRPr sz="1200"/>
            </a:lvl4pPr>
            <a:lvl5pPr>
              <a:defRPr sz="12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574169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a:noFill/>
          <a:ln>
            <a:noFill/>
          </a:ln>
        </p:spPr>
        <p:txBody>
          <a:bodyPr lIns="91421" tIns="91421" rIns="91421" bIns="91421" anchor="ctr" anchorCtr="0"/>
          <a:lstStyle>
            <a:lvl1pPr algn="l" rtl="0">
              <a:spcBef>
                <a:spcPts val="0"/>
              </a:spcBef>
              <a:buSzPct val="100000"/>
              <a:buFont typeface="Georgia"/>
              <a:buNone/>
              <a:defRPr sz="3600" b="0">
                <a:solidFill>
                  <a:srgbClr val="991B1E"/>
                </a:solidFill>
                <a:latin typeface="Calibri"/>
                <a:ea typeface="Georgia"/>
                <a:cs typeface="Calibri"/>
                <a:sym typeface="Georgia"/>
              </a:defRPr>
            </a:lvl1pPr>
            <a:lvl2pPr algn="l" rtl="0">
              <a:spcBef>
                <a:spcPts val="0"/>
              </a:spcBef>
              <a:buSzPct val="100000"/>
              <a:buFont typeface="Georgia"/>
              <a:buNone/>
              <a:defRPr sz="3600" b="0">
                <a:solidFill>
                  <a:schemeClr val="lt1"/>
                </a:solidFill>
                <a:latin typeface="Georgia"/>
                <a:ea typeface="Georgia"/>
                <a:cs typeface="Georgia"/>
                <a:sym typeface="Georgia"/>
              </a:defRPr>
            </a:lvl2pPr>
            <a:lvl3pPr algn="l" rtl="0">
              <a:spcBef>
                <a:spcPts val="0"/>
              </a:spcBef>
              <a:buSzPct val="100000"/>
              <a:buFont typeface="Georgia"/>
              <a:buNone/>
              <a:defRPr sz="3600" b="0">
                <a:solidFill>
                  <a:schemeClr val="lt1"/>
                </a:solidFill>
                <a:latin typeface="Georgia"/>
                <a:ea typeface="Georgia"/>
                <a:cs typeface="Georgia"/>
                <a:sym typeface="Georgia"/>
              </a:defRPr>
            </a:lvl3pPr>
            <a:lvl4pPr algn="l" rtl="0">
              <a:spcBef>
                <a:spcPts val="0"/>
              </a:spcBef>
              <a:buSzPct val="100000"/>
              <a:buFont typeface="Georgia"/>
              <a:buNone/>
              <a:defRPr sz="3600" b="0">
                <a:solidFill>
                  <a:schemeClr val="lt1"/>
                </a:solidFill>
                <a:latin typeface="Georgia"/>
                <a:ea typeface="Georgia"/>
                <a:cs typeface="Georgia"/>
                <a:sym typeface="Georgia"/>
              </a:defRPr>
            </a:lvl4pPr>
            <a:lvl5pPr algn="l" rtl="0">
              <a:spcBef>
                <a:spcPts val="0"/>
              </a:spcBef>
              <a:buSzPct val="100000"/>
              <a:buFont typeface="Georgia"/>
              <a:buNone/>
              <a:defRPr sz="3600" b="0">
                <a:solidFill>
                  <a:schemeClr val="lt1"/>
                </a:solidFill>
                <a:latin typeface="Georgia"/>
                <a:ea typeface="Georgia"/>
                <a:cs typeface="Georgia"/>
                <a:sym typeface="Georgia"/>
              </a:defRPr>
            </a:lvl5pPr>
            <a:lvl6pPr algn="l" rtl="0">
              <a:spcBef>
                <a:spcPts val="0"/>
              </a:spcBef>
              <a:buSzPct val="100000"/>
              <a:buFont typeface="Georgia"/>
              <a:buNone/>
              <a:defRPr sz="3600" b="0">
                <a:solidFill>
                  <a:schemeClr val="lt1"/>
                </a:solidFill>
                <a:latin typeface="Georgia"/>
                <a:ea typeface="Georgia"/>
                <a:cs typeface="Georgia"/>
                <a:sym typeface="Georgia"/>
              </a:defRPr>
            </a:lvl6pPr>
            <a:lvl7pPr algn="l" rtl="0">
              <a:spcBef>
                <a:spcPts val="0"/>
              </a:spcBef>
              <a:buSzPct val="100000"/>
              <a:buFont typeface="Georgia"/>
              <a:buNone/>
              <a:defRPr sz="3600" b="0">
                <a:solidFill>
                  <a:schemeClr val="lt1"/>
                </a:solidFill>
                <a:latin typeface="Georgia"/>
                <a:ea typeface="Georgia"/>
                <a:cs typeface="Georgia"/>
                <a:sym typeface="Georgia"/>
              </a:defRPr>
            </a:lvl7pPr>
            <a:lvl8pPr algn="l" rtl="0">
              <a:spcBef>
                <a:spcPts val="0"/>
              </a:spcBef>
              <a:buSzPct val="100000"/>
              <a:buFont typeface="Georgia"/>
              <a:buNone/>
              <a:defRPr sz="3600" b="0">
                <a:solidFill>
                  <a:schemeClr val="lt1"/>
                </a:solidFill>
                <a:latin typeface="Georgia"/>
                <a:ea typeface="Georgia"/>
                <a:cs typeface="Georgia"/>
                <a:sym typeface="Georgia"/>
              </a:defRPr>
            </a:lvl8pPr>
            <a:lvl9pPr algn="l" rtl="0">
              <a:spcBef>
                <a:spcPts val="0"/>
              </a:spcBef>
              <a:buSzPct val="100000"/>
              <a:buFont typeface="Georgia"/>
              <a:buNone/>
              <a:defRPr sz="3600" b="0">
                <a:solidFill>
                  <a:schemeClr val="lt1"/>
                </a:solidFill>
                <a:latin typeface="Georgia"/>
                <a:ea typeface="Georgia"/>
                <a:cs typeface="Georgia"/>
                <a:sym typeface="Georgia"/>
              </a:defRPr>
            </a:lvl9pPr>
          </a:lstStyle>
          <a:p>
            <a:r>
              <a:rPr lang="en-US" dirty="0"/>
              <a:t>Click to edit Master title style</a:t>
            </a:r>
          </a:p>
        </p:txBody>
      </p:sp>
      <p:sp>
        <p:nvSpPr>
          <p:cNvPr id="23" name="Shape 23"/>
          <p:cNvSpPr txBox="1">
            <a:spLocks noGrp="1"/>
          </p:cNvSpPr>
          <p:nvPr>
            <p:ph type="body" idx="1"/>
          </p:nvPr>
        </p:nvSpPr>
        <p:spPr>
          <a:xfrm>
            <a:off x="457200" y="1200150"/>
            <a:ext cx="3994500" cy="3725775"/>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Edit Master text styles</a:t>
            </a:r>
          </a:p>
        </p:txBody>
      </p:sp>
      <p:sp>
        <p:nvSpPr>
          <p:cNvPr id="25" name="Shape 25"/>
          <p:cNvSpPr txBox="1">
            <a:spLocks noGrp="1"/>
          </p:cNvSpPr>
          <p:nvPr>
            <p:ph type="body" idx="2"/>
          </p:nvPr>
        </p:nvSpPr>
        <p:spPr>
          <a:xfrm>
            <a:off x="4692274" y="1200150"/>
            <a:ext cx="3994500" cy="3725775"/>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Edit Master text styles</a:t>
            </a:r>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7279769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nd body blue">
    <p:spTree>
      <p:nvGrpSpPr>
        <p:cNvPr id="1" name="Shape 213"/>
        <p:cNvGrpSpPr/>
        <p:nvPr/>
      </p:nvGrpSpPr>
      <p:grpSpPr>
        <a:xfrm>
          <a:off x="0" y="0"/>
          <a:ext cx="0" cy="0"/>
          <a:chOff x="0" y="0"/>
          <a:chExt cx="0" cy="0"/>
        </a:xfrm>
      </p:grpSpPr>
      <p:sp>
        <p:nvSpPr>
          <p:cNvPr id="230" name="Shape 2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1A2836"/>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31" name="Shape 23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pic>
        <p:nvPicPr>
          <p:cNvPr id="21" name="Picture 20">
            <a:extLst>
              <a:ext uri="{FF2B5EF4-FFF2-40B4-BE49-F238E27FC236}">
                <a16:creationId xmlns:a16="http://schemas.microsoft.com/office/drawing/2014/main" id="{BD588CD6-00FA-3647-9C32-955C9EE2138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104269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body red">
    <p:bg>
      <p:bgPr>
        <a:solidFill>
          <a:schemeClr val="bg1"/>
        </a:solidFill>
        <a:effectLst/>
      </p:bgPr>
    </p:bg>
    <p:spTree>
      <p:nvGrpSpPr>
        <p:cNvPr id="1" name="Shape 193"/>
        <p:cNvGrpSpPr/>
        <p:nvPr/>
      </p:nvGrpSpPr>
      <p:grpSpPr>
        <a:xfrm>
          <a:off x="0" y="0"/>
          <a:ext cx="0" cy="0"/>
          <a:chOff x="0" y="0"/>
          <a:chExt cx="0" cy="0"/>
        </a:xfrm>
      </p:grpSpPr>
      <p:sp>
        <p:nvSpPr>
          <p:cNvPr id="210" name="Shape 21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71D20"/>
              </a:buClr>
              <a:defRPr>
                <a:solidFill>
                  <a:srgbClr val="971D2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11" name="Shape 21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pic>
        <p:nvPicPr>
          <p:cNvPr id="21" name="Picture 20">
            <a:extLst>
              <a:ext uri="{FF2B5EF4-FFF2-40B4-BE49-F238E27FC236}">
                <a16:creationId xmlns:a16="http://schemas.microsoft.com/office/drawing/2014/main" id="{6FC4E35A-9159-9949-BC55-44AB60AEC9F4}"/>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618945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r>
              <a:rPr lang="en-US"/>
              <a:t>Click to edit Master subtitle style</a:t>
            </a:r>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and body yellow">
    <p:spTree>
      <p:nvGrpSpPr>
        <p:cNvPr id="1" name="Shape 233"/>
        <p:cNvGrpSpPr/>
        <p:nvPr/>
      </p:nvGrpSpPr>
      <p:grpSpPr>
        <a:xfrm>
          <a:off x="0" y="0"/>
          <a:ext cx="0" cy="0"/>
          <a:chOff x="0" y="0"/>
          <a:chExt cx="0" cy="0"/>
        </a:xfrm>
      </p:grpSpPr>
      <p:sp>
        <p:nvSpPr>
          <p:cNvPr id="250" name="Shape 25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A8219"/>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51" name="Shape 25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pic>
        <p:nvPicPr>
          <p:cNvPr id="21" name="Picture 20">
            <a:extLst>
              <a:ext uri="{FF2B5EF4-FFF2-40B4-BE49-F238E27FC236}">
                <a16:creationId xmlns:a16="http://schemas.microsoft.com/office/drawing/2014/main" id="{4E1121FC-8B0E-0F4B-8A9D-C7B1ADC4049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1306105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1400"/>
              <a:buFont typeface="Arial"/>
              <a:buNone/>
              <a:defRPr sz="2800">
                <a:solidFill>
                  <a:schemeClr val="dk1"/>
                </a:solidFill>
              </a:defRPr>
            </a:lvl2pPr>
            <a:lvl3pPr lvl="2" indent="0">
              <a:spcBef>
                <a:spcPts val="0"/>
              </a:spcBef>
              <a:spcAft>
                <a:spcPts val="0"/>
              </a:spcAft>
              <a:buClr>
                <a:schemeClr val="dk1"/>
              </a:buClr>
              <a:buSzPts val="1400"/>
              <a:buFont typeface="Arial"/>
              <a:buNone/>
              <a:defRPr sz="2800">
                <a:solidFill>
                  <a:schemeClr val="dk1"/>
                </a:solidFill>
              </a:defRPr>
            </a:lvl3pPr>
            <a:lvl4pPr lvl="3" indent="0">
              <a:spcBef>
                <a:spcPts val="0"/>
              </a:spcBef>
              <a:spcAft>
                <a:spcPts val="0"/>
              </a:spcAft>
              <a:buClr>
                <a:schemeClr val="dk1"/>
              </a:buClr>
              <a:buSzPts val="1400"/>
              <a:buFont typeface="Arial"/>
              <a:buNone/>
              <a:defRPr sz="2800">
                <a:solidFill>
                  <a:schemeClr val="dk1"/>
                </a:solidFill>
              </a:defRPr>
            </a:lvl4pPr>
            <a:lvl5pPr lvl="4" indent="0">
              <a:spcBef>
                <a:spcPts val="0"/>
              </a:spcBef>
              <a:spcAft>
                <a:spcPts val="0"/>
              </a:spcAft>
              <a:buClr>
                <a:schemeClr val="dk1"/>
              </a:buClr>
              <a:buSzPts val="1400"/>
              <a:buFont typeface="Arial"/>
              <a:buNone/>
              <a:defRPr sz="2800">
                <a:solidFill>
                  <a:schemeClr val="dk1"/>
                </a:solidFill>
              </a:defRPr>
            </a:lvl5pPr>
            <a:lvl6pPr lvl="5" indent="0">
              <a:spcBef>
                <a:spcPts val="0"/>
              </a:spcBef>
              <a:spcAft>
                <a:spcPts val="0"/>
              </a:spcAft>
              <a:buClr>
                <a:schemeClr val="dk1"/>
              </a:buClr>
              <a:buSzPts val="1400"/>
              <a:buFont typeface="Arial"/>
              <a:buNone/>
              <a:defRPr sz="2800">
                <a:solidFill>
                  <a:schemeClr val="dk1"/>
                </a:solidFill>
              </a:defRPr>
            </a:lvl6pPr>
            <a:lvl7pPr lvl="6" indent="0">
              <a:spcBef>
                <a:spcPts val="0"/>
              </a:spcBef>
              <a:spcAft>
                <a:spcPts val="0"/>
              </a:spcAft>
              <a:buClr>
                <a:schemeClr val="dk1"/>
              </a:buClr>
              <a:buSzPts val="1400"/>
              <a:buFont typeface="Arial"/>
              <a:buNone/>
              <a:defRPr sz="2800">
                <a:solidFill>
                  <a:schemeClr val="dk1"/>
                </a:solidFill>
              </a:defRPr>
            </a:lvl7pPr>
            <a:lvl8pPr lvl="7" indent="0">
              <a:spcBef>
                <a:spcPts val="0"/>
              </a:spcBef>
              <a:spcAft>
                <a:spcPts val="0"/>
              </a:spcAft>
              <a:buClr>
                <a:schemeClr val="dk1"/>
              </a:buClr>
              <a:buSzPts val="1400"/>
              <a:buFont typeface="Arial"/>
              <a:buNone/>
              <a:defRPr sz="2800">
                <a:solidFill>
                  <a:schemeClr val="dk1"/>
                </a:solidFill>
              </a:defRPr>
            </a:lvl8pPr>
            <a:lvl9pPr lvl="8" indent="0">
              <a:spcBef>
                <a:spcPts val="0"/>
              </a:spcBef>
              <a:spcAft>
                <a:spcPts val="0"/>
              </a:spcAft>
              <a:buClr>
                <a:schemeClr val="dk1"/>
              </a:buClr>
              <a:buSzPts val="1400"/>
              <a:buFont typeface="Arial"/>
              <a:buNone/>
              <a:defRPr sz="2800">
                <a:solidFill>
                  <a:schemeClr val="dk1"/>
                </a:solidFill>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16" name="Google Shape;16;p3"/>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extLst>
      <p:ext uri="{BB962C8B-B14F-4D97-AF65-F5344CB8AC3E}">
        <p14:creationId xmlns:p14="http://schemas.microsoft.com/office/powerpoint/2010/main" val="1681287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r>
              <a:rPr lang="en-US"/>
              <a:t>Click icon to add media</a:t>
            </a:r>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extLst>
      <p:ext uri="{BB962C8B-B14F-4D97-AF65-F5344CB8AC3E}">
        <p14:creationId xmlns:p14="http://schemas.microsoft.com/office/powerpoint/2010/main" val="89985858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hyperlink" Target="https://www.flickr.com/photos/usfwshq/7636816484/in/photostream/" TargetMode="External"/><Relationship Id="rId7" Type="http://schemas.openxmlformats.org/officeDocument/2006/relationships/hyperlink" Target="https://unsplash.com/photos/0lIwPfQIQwY"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image" Target="../media/image12.jpg"/><Relationship Id="rId4" Type="http://schemas.openxmlformats.org/officeDocument/2006/relationships/image" Target="../media/image8.jpg"/><Relationship Id="rId9" Type="http://schemas.openxmlformats.org/officeDocument/2006/relationships/hyperlink" Target="https://unsplash.com/photos/xNJGO5fyOsk"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hyperlink" Target="https://www.flickr.com/photos/usfwshq/7636816484/in/photostream/" TargetMode="External"/><Relationship Id="rId7" Type="http://schemas.openxmlformats.org/officeDocument/2006/relationships/hyperlink" Target="https://unsplash.com/photos/0lIwPfQIQw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10.jpg"/><Relationship Id="rId10" Type="http://schemas.openxmlformats.org/officeDocument/2006/relationships/image" Target="../media/image12.jpg"/><Relationship Id="rId4" Type="http://schemas.openxmlformats.org/officeDocument/2006/relationships/image" Target="../media/image8.jpg"/><Relationship Id="rId9" Type="http://schemas.openxmlformats.org/officeDocument/2006/relationships/hyperlink" Target="https://unsplash.com/photos/xNJGO5fyOsk"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flickr.com/photos/usfwshq/7636816484/in/photostrea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hyperlink" Target="https://www.flickr.com/photos/usfwshq/7636816484/in/photostrea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hyperlink" Target="https://www.flickr.com/photos/usfwshq/7636816484/in/photostream/" TargetMode="External"/><Relationship Id="rId7" Type="http://schemas.openxmlformats.org/officeDocument/2006/relationships/hyperlink" Target="https://unsplash.com/photos/0lIwPfQIQw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image" Target="../media/image12.jpg"/><Relationship Id="rId4" Type="http://schemas.openxmlformats.org/officeDocument/2006/relationships/image" Target="../media/image8.jpg"/><Relationship Id="rId9" Type="http://schemas.openxmlformats.org/officeDocument/2006/relationships/hyperlink" Target="https://unsplash.com/photos/xNJGO5fyOsk"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flickr.com/photos/usfwshq/7636816484/in/photostream/" TargetMode="External"/><Relationship Id="rId3" Type="http://schemas.openxmlformats.org/officeDocument/2006/relationships/image" Target="../media/image13.png"/><Relationship Id="rId7"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unsplash.com/photos/0lIwPfQIQwY" TargetMode="External"/><Relationship Id="rId11" Type="http://schemas.openxmlformats.org/officeDocument/2006/relationships/image" Target="../media/image12.jpg"/><Relationship Id="rId5" Type="http://schemas.openxmlformats.org/officeDocument/2006/relationships/image" Target="../media/image9.jpg"/><Relationship Id="rId10" Type="http://schemas.openxmlformats.org/officeDocument/2006/relationships/hyperlink" Target="https://unsplash.com/photos/xNJGO5fyOsk" TargetMode="External"/><Relationship Id="rId4" Type="http://schemas.openxmlformats.org/officeDocument/2006/relationships/image" Target="../media/image10.jpg"/><Relationship Id="rId9"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600"/>
              </a:spcAft>
              <a:buSzPts val="2600"/>
              <a:buFont typeface="Arial" panose="020B0604020202020204" pitchFamily="34" charset="0"/>
              <a:buChar char="•"/>
            </a:pPr>
            <a:r>
              <a:rPr lang="en-US" dirty="0"/>
              <a:t>You will need to work with three different websites: </a:t>
            </a:r>
          </a:p>
          <a:p>
            <a:pPr lvl="1" indent="-457200">
              <a:spcBef>
                <a:spcPts val="0"/>
              </a:spcBef>
              <a:spcAft>
                <a:spcPts val="300"/>
              </a:spcAft>
              <a:buSzPct val="110000"/>
              <a:buFont typeface="Arial" panose="020B0604020202020204" pitchFamily="34" charset="0"/>
              <a:buChar char="•"/>
            </a:pPr>
            <a:r>
              <a:rPr lang="en-US" sz="2200" dirty="0"/>
              <a:t>Uniprot.org</a:t>
            </a:r>
          </a:p>
          <a:p>
            <a:pPr lvl="1" indent="-457200">
              <a:spcBef>
                <a:spcPts val="0"/>
              </a:spcBef>
              <a:spcAft>
                <a:spcPts val="300"/>
              </a:spcAft>
              <a:buSzPct val="110000"/>
              <a:buFont typeface="Arial" panose="020B0604020202020204" pitchFamily="34" charset="0"/>
              <a:buChar char="•"/>
            </a:pPr>
            <a:r>
              <a:rPr lang="en-US" sz="2200" dirty="0">
                <a:solidFill>
                  <a:srgbClr val="000000"/>
                </a:solidFill>
              </a:rPr>
              <a:t>Uniprot.org/align</a:t>
            </a:r>
          </a:p>
          <a:p>
            <a:pPr lvl="1" indent="-457200">
              <a:spcBef>
                <a:spcPts val="0"/>
              </a:spcBef>
              <a:spcAft>
                <a:spcPts val="1200"/>
              </a:spcAft>
              <a:buSzPct val="110000"/>
              <a:buFont typeface="Arial" panose="020B0604020202020204" pitchFamily="34" charset="0"/>
              <a:buChar char="•"/>
            </a:pPr>
            <a:r>
              <a:rPr lang="en-US" sz="2200" dirty="0">
                <a:solidFill>
                  <a:srgbClr val="000000"/>
                </a:solidFill>
              </a:rPr>
              <a:t>Google Slides presentation </a:t>
            </a:r>
            <a:r>
              <a:rPr lang="en-US" sz="2200" b="1" dirty="0">
                <a:solidFill>
                  <a:srgbClr val="FF0000"/>
                </a:solidFill>
              </a:rPr>
              <a:t>[provide specific details here]</a:t>
            </a:r>
          </a:p>
          <a:p>
            <a:pPr lvl="0" indent="-457200" algn="l" rtl="0">
              <a:spcBef>
                <a:spcPts val="0"/>
              </a:spcBef>
              <a:spcAft>
                <a:spcPts val="0"/>
              </a:spcAft>
              <a:buSzPts val="2600"/>
              <a:buFont typeface="Arial" panose="020B0604020202020204" pitchFamily="34" charset="0"/>
              <a:buChar char="•"/>
            </a:pPr>
            <a:r>
              <a:rPr lang="en-US" dirty="0"/>
              <a:t>You should have three different tabs or three windows open at once. </a:t>
            </a:r>
          </a:p>
          <a:p>
            <a:pPr lvl="0" indent="-457200" algn="l" rtl="0">
              <a:spcBef>
                <a:spcPts val="0"/>
              </a:spcBef>
              <a:spcAft>
                <a:spcPts val="0"/>
              </a:spcAft>
              <a:buSzPts val="2600"/>
              <a:buFont typeface="Arial" panose="020B0604020202020204" pitchFamily="34" charset="0"/>
              <a:buChar char="•"/>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err="1"/>
              <a:t>UniProt</a:t>
            </a:r>
            <a:r>
              <a:rPr lang="en-US" dirty="0"/>
              <a:t> Investigation: Setup</a:t>
            </a:r>
            <a:endParaRPr dirty="0"/>
          </a:p>
        </p:txBody>
      </p:sp>
    </p:spTree>
    <p:extLst>
      <p:ext uri="{BB962C8B-B14F-4D97-AF65-F5344CB8AC3E}">
        <p14:creationId xmlns:p14="http://schemas.microsoft.com/office/powerpoint/2010/main" val="17262875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As a group, pick </a:t>
            </a:r>
            <a:r>
              <a:rPr lang="en-US" b="1" dirty="0"/>
              <a:t>five</a:t>
            </a:r>
            <a:r>
              <a:rPr lang="en-US" dirty="0"/>
              <a:t> different organisms you would like to investigate. </a:t>
            </a:r>
          </a:p>
          <a:p>
            <a:pPr lvl="0" indent="-457200" algn="l" rtl="0">
              <a:spcBef>
                <a:spcPts val="0"/>
              </a:spcBef>
              <a:spcAft>
                <a:spcPts val="0"/>
              </a:spcAft>
              <a:buSzPts val="2600"/>
              <a:buFont typeface="Arial" panose="020B0604020202020204" pitchFamily="34" charset="0"/>
              <a:buChar char="•"/>
            </a:pPr>
            <a:r>
              <a:rPr lang="en-US" dirty="0"/>
              <a:t>For this activity, each animal must be in the same class (e.g., Mammalia, Amphibia, etc.).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err="1"/>
              <a:t>UniProt</a:t>
            </a:r>
            <a:r>
              <a:rPr lang="en-US" dirty="0"/>
              <a:t> Investigation</a:t>
            </a:r>
            <a:endParaRPr dirty="0"/>
          </a:p>
        </p:txBody>
      </p:sp>
    </p:spTree>
    <p:extLst>
      <p:ext uri="{BB962C8B-B14F-4D97-AF65-F5344CB8AC3E}">
        <p14:creationId xmlns:p14="http://schemas.microsoft.com/office/powerpoint/2010/main" val="37551304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Part 1: Collecting Sequences</a:t>
            </a:r>
            <a:endParaRPr dirty="0"/>
          </a:p>
        </p:txBody>
      </p:sp>
      <p:sp>
        <p:nvSpPr>
          <p:cNvPr id="119" name="Google Shape;119;p2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marL="55563" lvl="0" indent="0" algn="l" rtl="0">
              <a:spcBef>
                <a:spcPts val="0"/>
              </a:spcBef>
              <a:spcAft>
                <a:spcPts val="0"/>
              </a:spcAft>
              <a:buSzPts val="26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1200"/>
              </a:spcAft>
              <a:buSzPts val="2600"/>
              <a:buNone/>
            </a:pPr>
            <a:endParaRPr lang="en-US"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endParaRPr dirty="0"/>
          </a:p>
        </p:txBody>
      </p:sp>
      <p:graphicFrame>
        <p:nvGraphicFramePr>
          <p:cNvPr id="4" name="Google Shape;106;p21">
            <a:extLst>
              <a:ext uri="{FF2B5EF4-FFF2-40B4-BE49-F238E27FC236}">
                <a16:creationId xmlns:a16="http://schemas.microsoft.com/office/drawing/2014/main" id="{2820DC08-CC2E-42F8-B553-264F1DA6862B}"/>
              </a:ext>
            </a:extLst>
          </p:cNvPr>
          <p:cNvGraphicFramePr/>
          <p:nvPr>
            <p:extLst>
              <p:ext uri="{D42A27DB-BD31-4B8C-83A1-F6EECF244321}">
                <p14:modId xmlns:p14="http://schemas.microsoft.com/office/powerpoint/2010/main" val="2001402365"/>
              </p:ext>
            </p:extLst>
          </p:nvPr>
        </p:nvGraphicFramePr>
        <p:xfrm>
          <a:off x="415290" y="307247"/>
          <a:ext cx="8320352" cy="4556730"/>
        </p:xfrm>
        <a:graphic>
          <a:graphicData uri="http://schemas.openxmlformats.org/drawingml/2006/table">
            <a:tbl>
              <a:tblPr firstRow="1" bandRow="1" bandCol="1"/>
              <a:tblGrid>
                <a:gridCol w="1672664">
                  <a:extLst>
                    <a:ext uri="{9D8B030D-6E8A-4147-A177-3AD203B41FA5}">
                      <a16:colId xmlns:a16="http://schemas.microsoft.com/office/drawing/2014/main" val="20000"/>
                    </a:ext>
                  </a:extLst>
                </a:gridCol>
                <a:gridCol w="6647688">
                  <a:extLst>
                    <a:ext uri="{9D8B030D-6E8A-4147-A177-3AD203B41FA5}">
                      <a16:colId xmlns:a16="http://schemas.microsoft.com/office/drawing/2014/main" val="20001"/>
                    </a:ext>
                  </a:extLst>
                </a:gridCol>
              </a:tblGrid>
              <a:tr h="475488">
                <a:tc>
                  <a:txBody>
                    <a:bodyPr/>
                    <a:lstStyle>
                      <a:lvl1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9pPr>
                    </a:lstStyle>
                    <a:p>
                      <a:pPr marL="0" lvl="0" indent="0" algn="ctr" rtl="0">
                        <a:spcBef>
                          <a:spcPts val="0"/>
                        </a:spcBef>
                        <a:spcAft>
                          <a:spcPts val="0"/>
                        </a:spcAft>
                        <a:buNone/>
                      </a:pPr>
                      <a:r>
                        <a:rPr lang="en" sz="2000" dirty="0">
                          <a:solidFill>
                            <a:schemeClr val="tx1"/>
                          </a:solidFill>
                          <a:latin typeface="Calibri" panose="020F0502020204030204" pitchFamily="34" charset="0"/>
                          <a:cs typeface="Calibri" panose="020F0502020204030204" pitchFamily="34" charset="0"/>
                        </a:rPr>
                        <a:t>Organism</a:t>
                      </a:r>
                      <a:endParaRPr sz="2000" dirty="0">
                        <a:solidFill>
                          <a:schemeClr val="tx1"/>
                        </a:solidFill>
                        <a:latin typeface="Calibri" panose="020F0502020204030204" pitchFamily="34" charset="0"/>
                        <a:cs typeface="Calibri" panose="020F0502020204030204" pitchFamily="34" charset="0"/>
                      </a:endParaRPr>
                    </a:p>
                  </a:txBody>
                  <a:tcPr marL="91425" marR="91425" marT="91425" marB="91425" anchor="ctr">
                    <a:lnL w="9525" cap="flat" cmpd="sng" algn="ctr">
                      <a:solidFill>
                        <a:srgbClr val="DCBA25">
                          <a:shade val="50000"/>
                          <a:satMod val="103000"/>
                        </a:srgbClr>
                      </a:solidFill>
                      <a:prstDash val="solid"/>
                    </a:lnL>
                    <a:lnR w="9525" cap="flat" cmpd="sng" algn="ctr">
                      <a:solidFill>
                        <a:srgbClr val="DCBA25">
                          <a:shade val="50000"/>
                          <a:satMod val="103000"/>
                        </a:srgbClr>
                      </a:solidFill>
                      <a:prstDash val="solid"/>
                    </a:lnR>
                    <a:lnT w="9525" cap="flat" cmpd="sng" algn="ctr">
                      <a:solidFill>
                        <a:srgbClr val="DCBA25">
                          <a:shade val="50000"/>
                          <a:satMod val="103000"/>
                        </a:srgbClr>
                      </a:solidFill>
                      <a:prstDash val="solid"/>
                    </a:lnT>
                    <a:lnB w="9525" cap="flat" cmpd="sng" algn="ctr">
                      <a:solidFill>
                        <a:srgbClr val="DCBA25">
                          <a:shade val="50000"/>
                          <a:satMod val="103000"/>
                        </a:srgbClr>
                      </a:solidFill>
                      <a:prstDash val="solid"/>
                    </a:lnB>
                    <a:lnTlToBr w="12700" cmpd="sng">
                      <a:noFill/>
                      <a:prstDash val="solid"/>
                    </a:lnTlToBr>
                    <a:lnBlToTr w="12700" cmpd="sng">
                      <a:noFill/>
                      <a:prstDash val="solid"/>
                    </a:lnBlToTr>
                    <a:solidFill>
                      <a:srgbClr val="DCBA25"/>
                    </a:solidFill>
                  </a:tcPr>
                </a:tc>
                <a:tc>
                  <a:txBody>
                    <a:bodyPr/>
                    <a:lstStyle>
                      <a:lvl1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9pPr>
                    </a:lstStyle>
                    <a:p>
                      <a:pPr marL="0" lvl="0" indent="0" algn="ctr" rtl="0">
                        <a:spcBef>
                          <a:spcPts val="0"/>
                        </a:spcBef>
                        <a:spcAft>
                          <a:spcPts val="0"/>
                        </a:spcAft>
                        <a:buNone/>
                      </a:pPr>
                      <a:r>
                        <a:rPr lang="en" sz="2000" dirty="0">
                          <a:solidFill>
                            <a:schemeClr val="tx1"/>
                          </a:solidFill>
                          <a:latin typeface="Calibri" panose="020F0502020204030204" pitchFamily="34" charset="0"/>
                          <a:cs typeface="Calibri" panose="020F0502020204030204" pitchFamily="34" charset="0"/>
                          <a:sym typeface="Calibri"/>
                        </a:rPr>
                        <a:t>Copy and paste your sequence here: </a:t>
                      </a:r>
                      <a:endParaRPr sz="2000" dirty="0">
                        <a:solidFill>
                          <a:schemeClr val="tx1"/>
                        </a:solidFill>
                        <a:latin typeface="Calibri" panose="020F0502020204030204" pitchFamily="34" charset="0"/>
                        <a:cs typeface="Calibri" panose="020F0502020204030204" pitchFamily="34" charset="0"/>
                      </a:endParaRPr>
                    </a:p>
                  </a:txBody>
                  <a:tcPr marL="91425" marR="91425" marT="91425" marB="91425" anchor="ctr">
                    <a:lnL w="9525" cap="flat" cmpd="sng" algn="ctr">
                      <a:solidFill>
                        <a:srgbClr val="DCBA25">
                          <a:shade val="50000"/>
                          <a:satMod val="103000"/>
                        </a:srgbClr>
                      </a:solidFill>
                      <a:prstDash val="solid"/>
                    </a:lnL>
                    <a:lnR w="9525" cap="flat" cmpd="sng" algn="ctr">
                      <a:solidFill>
                        <a:srgbClr val="DCBA25">
                          <a:shade val="50000"/>
                          <a:satMod val="103000"/>
                        </a:srgbClr>
                      </a:solidFill>
                      <a:prstDash val="solid"/>
                    </a:lnR>
                    <a:lnT w="9525" cap="flat" cmpd="sng" algn="ctr">
                      <a:solidFill>
                        <a:srgbClr val="DCBA25">
                          <a:shade val="50000"/>
                          <a:satMod val="103000"/>
                        </a:srgbClr>
                      </a:solidFill>
                      <a:prstDash val="solid"/>
                    </a:lnT>
                    <a:lnB w="9525" cap="flat" cmpd="sng" algn="ctr">
                      <a:solidFill>
                        <a:srgbClr val="DCBA25">
                          <a:shade val="50000"/>
                          <a:satMod val="103000"/>
                        </a:srgbClr>
                      </a:solidFill>
                      <a:prstDash val="solid"/>
                    </a:lnB>
                    <a:lnTlToBr w="12700" cmpd="sng">
                      <a:noFill/>
                      <a:prstDash val="solid"/>
                    </a:lnTlToBr>
                    <a:lnBlToTr w="12700" cmpd="sng">
                      <a:noFill/>
                      <a:prstDash val="solid"/>
                    </a:lnBlToTr>
                    <a:solidFill>
                      <a:srgbClr val="DCBA25"/>
                    </a:solidFill>
                  </a:tcPr>
                </a:tc>
                <a:extLst>
                  <a:ext uri="{0D108BD9-81ED-4DB2-BD59-A6C34878D82A}">
                    <a16:rowId xmlns:a16="http://schemas.microsoft.com/office/drawing/2014/main" val="10000"/>
                  </a:ext>
                </a:extLst>
              </a:tr>
              <a:tr h="96012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ctr" rtl="0">
                        <a:spcBef>
                          <a:spcPts val="0"/>
                        </a:spcBef>
                        <a:spcAft>
                          <a:spcPts val="0"/>
                        </a:spcAft>
                        <a:buNone/>
                      </a:pPr>
                      <a:r>
                        <a:rPr lang="en" sz="1800" b="1" dirty="0">
                          <a:latin typeface="Calibri" panose="020F0502020204030204" pitchFamily="34" charset="0"/>
                          <a:cs typeface="Calibri" panose="020F0502020204030204" pitchFamily="34" charset="0"/>
                        </a:rPr>
                        <a:t>Human</a:t>
                      </a:r>
                      <a:endParaRPr sz="1800" b="1" dirty="0">
                        <a:latin typeface="Calibri" panose="020F0502020204030204" pitchFamily="34" charset="0"/>
                        <a:cs typeface="Calibri" panose="020F0502020204030204" pitchFamily="34" charset="0"/>
                      </a:endParaRPr>
                    </a:p>
                  </a:txBody>
                  <a:tcPr marL="91425" marR="91425" marT="91425" marB="91425" anchor="ctr">
                    <a:lnL w="9525" cap="flat" cmpd="sng" algn="ctr">
                      <a:solidFill>
                        <a:srgbClr val="DCBA25">
                          <a:shade val="50000"/>
                          <a:satMod val="103000"/>
                        </a:srgbClr>
                      </a:solidFill>
                      <a:prstDash val="solid"/>
                    </a:lnL>
                    <a:lnR w="9525" cap="flat" cmpd="sng" algn="ctr">
                      <a:solidFill>
                        <a:srgbClr val="DCBA25">
                          <a:shade val="50000"/>
                          <a:satMod val="103000"/>
                        </a:srgbClr>
                      </a:solidFill>
                      <a:prstDash val="solid"/>
                    </a:lnR>
                    <a:lnT w="9525" cap="flat" cmpd="sng" algn="ctr">
                      <a:solidFill>
                        <a:srgbClr val="DCBA25">
                          <a:shade val="50000"/>
                          <a:satMod val="103000"/>
                        </a:srgbClr>
                      </a:solidFill>
                      <a:prstDash val="solid"/>
                    </a:lnT>
                    <a:lnB w="9525" cap="flat" cmpd="sng" algn="ctr">
                      <a:solidFill>
                        <a:srgbClr val="DCBA25">
                          <a:shade val="50000"/>
                          <a:satMod val="103000"/>
                        </a:srgbClr>
                      </a:solidFill>
                      <a:prstDash val="soli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l" rtl="0">
                        <a:spcBef>
                          <a:spcPts val="0"/>
                        </a:spcBef>
                        <a:spcAft>
                          <a:spcPts val="0"/>
                        </a:spcAft>
                        <a:buClr>
                          <a:schemeClr val="dk1"/>
                        </a:buClr>
                        <a:buSzPts val="1100"/>
                        <a:buFont typeface="Arial"/>
                        <a:buNone/>
                      </a:pPr>
                      <a:r>
                        <a:rPr lang="en" sz="1200" dirty="0">
                          <a:latin typeface="Calibri" panose="020F0502020204030204" pitchFamily="34" charset="0"/>
                          <a:cs typeface="Calibri" panose="020F0502020204030204" pitchFamily="34" charset="0"/>
                        </a:rPr>
                        <a:t>&gt;sp|P69905|HBA_HUMAN Hemoglobin subunit alpha OS=Homo sapiens GN=HBA1 PE=1 SV=2</a:t>
                      </a:r>
                      <a:br>
                        <a:rPr lang="en" sz="1200" dirty="0">
                          <a:latin typeface="Calibri" panose="020F0502020204030204" pitchFamily="34" charset="0"/>
                          <a:cs typeface="Calibri" panose="020F0502020204030204" pitchFamily="34" charset="0"/>
                        </a:rPr>
                      </a:br>
                      <a:r>
                        <a:rPr lang="en" sz="1200" dirty="0">
                          <a:latin typeface="Calibri" panose="020F0502020204030204" pitchFamily="34" charset="0"/>
                          <a:cs typeface="Calibri" panose="020F0502020204030204" pitchFamily="34" charset="0"/>
                        </a:rPr>
                        <a:t>MVLSPADKTNVKAAWGKVGAHAGEYGAEALERMFLSFPTTKTYFPHFDLSHGSAQVKGHG</a:t>
                      </a:r>
                      <a:br>
                        <a:rPr lang="en" sz="1200" dirty="0">
                          <a:latin typeface="Calibri" panose="020F0502020204030204" pitchFamily="34" charset="0"/>
                          <a:cs typeface="Calibri" panose="020F0502020204030204" pitchFamily="34" charset="0"/>
                        </a:rPr>
                      </a:br>
                      <a:r>
                        <a:rPr lang="en" sz="1200" dirty="0">
                          <a:latin typeface="Calibri" panose="020F0502020204030204" pitchFamily="34" charset="0"/>
                          <a:cs typeface="Calibri" panose="020F0502020204030204" pitchFamily="34" charset="0"/>
                        </a:rPr>
                        <a:t>KKVADALTNAVAHVDDMPNALSALSDLHAHKLRVDPVNFKLLSHCLLVTLAAHLPAEFTP</a:t>
                      </a:r>
                      <a:br>
                        <a:rPr lang="en" sz="1200" dirty="0">
                          <a:latin typeface="Calibri" panose="020F0502020204030204" pitchFamily="34" charset="0"/>
                          <a:cs typeface="Calibri" panose="020F0502020204030204" pitchFamily="34" charset="0"/>
                        </a:rPr>
                      </a:br>
                      <a:r>
                        <a:rPr lang="en" sz="1200" dirty="0">
                          <a:latin typeface="Calibri" panose="020F0502020204030204" pitchFamily="34" charset="0"/>
                          <a:cs typeface="Calibri" panose="020F0502020204030204" pitchFamily="34" charset="0"/>
                        </a:rPr>
                        <a:t>AVHASLDKFLASVSTVLTSKYR</a:t>
                      </a:r>
                      <a:endParaRPr sz="1200" dirty="0">
                        <a:latin typeface="Calibri" panose="020F0502020204030204" pitchFamily="34" charset="0"/>
                        <a:cs typeface="Calibri" panose="020F0502020204030204" pitchFamily="34" charset="0"/>
                      </a:endParaRPr>
                    </a:p>
                  </a:txBody>
                  <a:tcPr marL="91425" marR="91425" marT="91425" marB="91425" anchor="ctr">
                    <a:lnL w="9525" cap="flat" cmpd="sng" algn="ctr">
                      <a:solidFill>
                        <a:srgbClr val="DCBA25">
                          <a:shade val="50000"/>
                          <a:satMod val="103000"/>
                        </a:srgbClr>
                      </a:solidFill>
                      <a:prstDash val="solid"/>
                    </a:lnL>
                    <a:lnR w="9525" cap="flat" cmpd="sng" algn="ctr">
                      <a:solidFill>
                        <a:srgbClr val="DCBA25">
                          <a:shade val="50000"/>
                          <a:satMod val="103000"/>
                        </a:srgbClr>
                      </a:solidFill>
                      <a:prstDash val="solid"/>
                    </a:lnR>
                    <a:lnT w="9525" cap="flat" cmpd="sng" algn="ctr">
                      <a:solidFill>
                        <a:srgbClr val="DCBA25">
                          <a:shade val="50000"/>
                          <a:satMod val="103000"/>
                        </a:srgbClr>
                      </a:solidFill>
                      <a:prstDash val="solid"/>
                    </a:lnT>
                    <a:lnB w="9525" cap="flat" cmpd="sng" algn="ctr">
                      <a:solidFill>
                        <a:srgbClr val="DCBA25">
                          <a:shade val="50000"/>
                          <a:satMod val="103000"/>
                        </a:srgbClr>
                      </a:solidFill>
                      <a:prstDash val="solid"/>
                    </a:lnB>
                    <a:lnTlToBr w="12700" cmpd="sng">
                      <a:noFill/>
                      <a:prstDash val="solid"/>
                    </a:lnTlToBr>
                    <a:lnBlToTr w="12700" cmpd="sng">
                      <a:noFill/>
                      <a:prstDash val="solid"/>
                    </a:lnBlToTr>
                    <a:solidFill>
                      <a:srgbClr val="DCBA25">
                        <a:lumMod val="20000"/>
                        <a:lumOff val="80000"/>
                      </a:srgbClr>
                    </a:solidFill>
                  </a:tcPr>
                </a:tc>
                <a:extLst>
                  <a:ext uri="{0D108BD9-81ED-4DB2-BD59-A6C34878D82A}">
                    <a16:rowId xmlns:a16="http://schemas.microsoft.com/office/drawing/2014/main" val="10001"/>
                  </a:ext>
                </a:extLst>
              </a:tr>
              <a:tr h="77724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ctr" rtl="0">
                        <a:spcBef>
                          <a:spcPts val="0"/>
                        </a:spcBef>
                        <a:spcAft>
                          <a:spcPts val="0"/>
                        </a:spcAft>
                        <a:buNone/>
                      </a:pPr>
                      <a:r>
                        <a:rPr lang="en-US" sz="1800" b="1" dirty="0">
                          <a:latin typeface="Calibri" panose="020F0502020204030204" pitchFamily="34" charset="0"/>
                          <a:cs typeface="Calibri" panose="020F0502020204030204" pitchFamily="34" charset="0"/>
                        </a:rPr>
                        <a:t>Lemur</a:t>
                      </a:r>
                      <a:endParaRPr sz="1800" b="1" dirty="0">
                        <a:latin typeface="Calibri" panose="020F0502020204030204" pitchFamily="34" charset="0"/>
                        <a:cs typeface="Calibri" panose="020F0502020204030204" pitchFamily="34" charset="0"/>
                      </a:endParaRPr>
                    </a:p>
                  </a:txBody>
                  <a:tcPr marL="91425" marR="91425" marT="91425" marB="91425" anchor="ctr">
                    <a:lnL w="9525" cap="flat" cmpd="sng" algn="ctr">
                      <a:solidFill>
                        <a:srgbClr val="DCBA25">
                          <a:shade val="50000"/>
                          <a:satMod val="103000"/>
                        </a:srgbClr>
                      </a:solidFill>
                      <a:prstDash val="solid"/>
                    </a:lnL>
                    <a:lnR w="9525" cap="flat" cmpd="sng" algn="ctr">
                      <a:solidFill>
                        <a:srgbClr val="DCBA25">
                          <a:shade val="50000"/>
                          <a:satMod val="103000"/>
                        </a:srgbClr>
                      </a:solidFill>
                      <a:prstDash val="solid"/>
                    </a:lnR>
                    <a:lnT w="9525" cap="flat" cmpd="sng" algn="ctr">
                      <a:solidFill>
                        <a:srgbClr val="DCBA25">
                          <a:shade val="50000"/>
                          <a:satMod val="103000"/>
                        </a:srgbClr>
                      </a:solidFill>
                      <a:prstDash val="solid"/>
                    </a:lnT>
                    <a:lnB w="9525" cap="flat" cmpd="sng" algn="ctr">
                      <a:solidFill>
                        <a:srgbClr val="DCBA25">
                          <a:shade val="50000"/>
                          <a:satMod val="103000"/>
                        </a:srgbClr>
                      </a:solidFill>
                      <a:prstDash val="solid"/>
                    </a:lnB>
                    <a:lnTlToBr w="12700" cmpd="sng">
                      <a:noFill/>
                      <a:prstDash val="solid"/>
                    </a:lnTlToBr>
                    <a:lnBlToTr w="12700" cmpd="sng">
                      <a:noFill/>
                      <a:prstDash val="solid"/>
                    </a:lnBlToTr>
                    <a:solidFill>
                      <a:srgbClr val="DCBA25">
                        <a:lumMod val="40000"/>
                        <a:lumOff val="6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l" rtl="0">
                        <a:spcBef>
                          <a:spcPts val="0"/>
                        </a:spcBef>
                        <a:spcAft>
                          <a:spcPts val="0"/>
                        </a:spcAft>
                        <a:buNone/>
                      </a:pPr>
                      <a:endParaRPr sz="1200" dirty="0">
                        <a:latin typeface="Calibri" panose="020F0502020204030204" pitchFamily="34" charset="0"/>
                        <a:cs typeface="Calibri" panose="020F0502020204030204" pitchFamily="34" charset="0"/>
                      </a:endParaRPr>
                    </a:p>
                  </a:txBody>
                  <a:tcPr marL="91425" marR="91425" marT="91425" marB="91425" anchor="ctr">
                    <a:lnL w="9525" cap="flat" cmpd="sng" algn="ctr">
                      <a:solidFill>
                        <a:srgbClr val="DCBA25">
                          <a:shade val="50000"/>
                          <a:satMod val="103000"/>
                        </a:srgbClr>
                      </a:solidFill>
                      <a:prstDash val="solid"/>
                    </a:lnL>
                    <a:lnR w="9525" cap="flat" cmpd="sng" algn="ctr">
                      <a:solidFill>
                        <a:srgbClr val="DCBA25">
                          <a:shade val="50000"/>
                          <a:satMod val="103000"/>
                        </a:srgbClr>
                      </a:solidFill>
                      <a:prstDash val="solid"/>
                    </a:lnR>
                    <a:lnT w="9525" cap="flat" cmpd="sng" algn="ctr">
                      <a:solidFill>
                        <a:srgbClr val="DCBA25">
                          <a:shade val="50000"/>
                          <a:satMod val="103000"/>
                        </a:srgbClr>
                      </a:solidFill>
                      <a:prstDash val="solid"/>
                    </a:lnT>
                    <a:lnB w="9525" cap="flat" cmpd="sng" algn="ctr">
                      <a:solidFill>
                        <a:srgbClr val="DCBA25">
                          <a:shade val="50000"/>
                          <a:satMod val="103000"/>
                        </a:srgbClr>
                      </a:solidFill>
                      <a:prstDash val="solid"/>
                    </a:lnB>
                    <a:lnTlToBr w="12700" cmpd="sng">
                      <a:noFill/>
                      <a:prstDash val="solid"/>
                    </a:lnTlToBr>
                    <a:lnBlToTr w="12700" cmpd="sng">
                      <a:noFill/>
                      <a:prstDash val="solid"/>
                    </a:lnBlToTr>
                    <a:solidFill>
                      <a:srgbClr val="DCBA25">
                        <a:lumMod val="40000"/>
                        <a:lumOff val="60000"/>
                      </a:srgbClr>
                    </a:solidFill>
                  </a:tcPr>
                </a:tc>
                <a:extLst>
                  <a:ext uri="{0D108BD9-81ED-4DB2-BD59-A6C34878D82A}">
                    <a16:rowId xmlns:a16="http://schemas.microsoft.com/office/drawing/2014/main" val="10002"/>
                  </a:ext>
                </a:extLst>
              </a:tr>
              <a:tr h="77724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ctr" rtl="0">
                        <a:spcBef>
                          <a:spcPts val="0"/>
                        </a:spcBef>
                        <a:spcAft>
                          <a:spcPts val="0"/>
                        </a:spcAft>
                        <a:buNone/>
                      </a:pPr>
                      <a:r>
                        <a:rPr lang="en-US" sz="1800" b="1" dirty="0">
                          <a:latin typeface="Calibri" panose="020F0502020204030204" pitchFamily="34" charset="0"/>
                          <a:cs typeface="Calibri" panose="020F0502020204030204" pitchFamily="34" charset="0"/>
                        </a:rPr>
                        <a:t>Elephant</a:t>
                      </a:r>
                      <a:endParaRPr sz="1800" b="1" dirty="0">
                        <a:latin typeface="Calibri" panose="020F0502020204030204" pitchFamily="34" charset="0"/>
                        <a:cs typeface="Calibri" panose="020F0502020204030204" pitchFamily="34" charset="0"/>
                      </a:endParaRPr>
                    </a:p>
                  </a:txBody>
                  <a:tcPr marL="91425" marR="91425" marT="91425" marB="91425" anchor="ctr">
                    <a:lnL w="9525" cap="flat" cmpd="sng" algn="ctr">
                      <a:solidFill>
                        <a:srgbClr val="DCBA25">
                          <a:shade val="50000"/>
                          <a:satMod val="103000"/>
                        </a:srgbClr>
                      </a:solidFill>
                      <a:prstDash val="solid"/>
                    </a:lnL>
                    <a:lnR w="9525" cap="flat" cmpd="sng" algn="ctr">
                      <a:solidFill>
                        <a:srgbClr val="DCBA25">
                          <a:shade val="50000"/>
                          <a:satMod val="103000"/>
                        </a:srgbClr>
                      </a:solidFill>
                      <a:prstDash val="solid"/>
                    </a:lnR>
                    <a:lnT w="9525" cap="flat" cmpd="sng" algn="ctr">
                      <a:solidFill>
                        <a:srgbClr val="DCBA25">
                          <a:shade val="50000"/>
                          <a:satMod val="103000"/>
                        </a:srgbClr>
                      </a:solidFill>
                      <a:prstDash val="solid"/>
                    </a:lnT>
                    <a:lnB w="9525" cap="flat" cmpd="sng" algn="ctr">
                      <a:solidFill>
                        <a:srgbClr val="DCBA25">
                          <a:shade val="50000"/>
                          <a:satMod val="103000"/>
                        </a:srgbClr>
                      </a:solidFill>
                      <a:prstDash val="soli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l" rtl="0">
                        <a:spcBef>
                          <a:spcPts val="0"/>
                        </a:spcBef>
                        <a:spcAft>
                          <a:spcPts val="0"/>
                        </a:spcAft>
                        <a:buNone/>
                      </a:pPr>
                      <a:endParaRPr sz="1200" dirty="0">
                        <a:latin typeface="Calibri" panose="020F0502020204030204" pitchFamily="34" charset="0"/>
                        <a:cs typeface="Calibri" panose="020F0502020204030204" pitchFamily="34" charset="0"/>
                      </a:endParaRPr>
                    </a:p>
                  </a:txBody>
                  <a:tcPr marL="91425" marR="91425" marT="91425" marB="91425" anchor="ctr">
                    <a:lnL w="9525" cap="flat" cmpd="sng" algn="ctr">
                      <a:solidFill>
                        <a:srgbClr val="DCBA25">
                          <a:shade val="50000"/>
                          <a:satMod val="103000"/>
                        </a:srgbClr>
                      </a:solidFill>
                      <a:prstDash val="solid"/>
                    </a:lnL>
                    <a:lnR w="9525" cap="flat" cmpd="sng" algn="ctr">
                      <a:solidFill>
                        <a:srgbClr val="DCBA25">
                          <a:shade val="50000"/>
                          <a:satMod val="103000"/>
                        </a:srgbClr>
                      </a:solidFill>
                      <a:prstDash val="solid"/>
                    </a:lnR>
                    <a:lnT w="9525" cap="flat" cmpd="sng" algn="ctr">
                      <a:solidFill>
                        <a:srgbClr val="DCBA25">
                          <a:shade val="50000"/>
                          <a:satMod val="103000"/>
                        </a:srgbClr>
                      </a:solidFill>
                      <a:prstDash val="solid"/>
                    </a:lnT>
                    <a:lnB w="9525" cap="flat" cmpd="sng" algn="ctr">
                      <a:solidFill>
                        <a:srgbClr val="DCBA25">
                          <a:shade val="50000"/>
                          <a:satMod val="103000"/>
                        </a:srgbClr>
                      </a:solidFill>
                      <a:prstDash val="solid"/>
                    </a:lnB>
                    <a:lnTlToBr w="12700" cmpd="sng">
                      <a:noFill/>
                      <a:prstDash val="solid"/>
                    </a:lnTlToBr>
                    <a:lnBlToTr w="12700" cmpd="sng">
                      <a:noFill/>
                      <a:prstDash val="solid"/>
                    </a:lnBlToTr>
                    <a:solidFill>
                      <a:srgbClr val="DCBA25">
                        <a:lumMod val="20000"/>
                        <a:lumOff val="80000"/>
                      </a:srgbClr>
                    </a:solidFill>
                  </a:tcPr>
                </a:tc>
                <a:extLst>
                  <a:ext uri="{0D108BD9-81ED-4DB2-BD59-A6C34878D82A}">
                    <a16:rowId xmlns:a16="http://schemas.microsoft.com/office/drawing/2014/main" val="10003"/>
                  </a:ext>
                </a:extLst>
              </a:tr>
              <a:tr h="77724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ctr" rtl="0">
                        <a:spcBef>
                          <a:spcPts val="0"/>
                        </a:spcBef>
                        <a:spcAft>
                          <a:spcPts val="0"/>
                        </a:spcAft>
                        <a:buNone/>
                      </a:pPr>
                      <a:r>
                        <a:rPr lang="en-US" sz="1800" b="1" dirty="0">
                          <a:latin typeface="Calibri" panose="020F0502020204030204" pitchFamily="34" charset="0"/>
                          <a:cs typeface="Calibri" panose="020F0502020204030204" pitchFamily="34" charset="0"/>
                        </a:rPr>
                        <a:t>Rabbit</a:t>
                      </a:r>
                      <a:endParaRPr sz="1800" b="1" dirty="0">
                        <a:latin typeface="Calibri" panose="020F0502020204030204" pitchFamily="34" charset="0"/>
                        <a:cs typeface="Calibri" panose="020F0502020204030204" pitchFamily="34" charset="0"/>
                      </a:endParaRPr>
                    </a:p>
                  </a:txBody>
                  <a:tcPr marL="91425" marR="91425" marT="91425" marB="91425" anchor="ctr">
                    <a:lnL w="9525" cap="flat" cmpd="sng" algn="ctr">
                      <a:solidFill>
                        <a:srgbClr val="DCBA25">
                          <a:shade val="50000"/>
                          <a:satMod val="103000"/>
                        </a:srgbClr>
                      </a:solidFill>
                      <a:prstDash val="solid"/>
                    </a:lnL>
                    <a:lnR w="9525" cap="flat" cmpd="sng" algn="ctr">
                      <a:solidFill>
                        <a:srgbClr val="DCBA25">
                          <a:shade val="50000"/>
                          <a:satMod val="103000"/>
                        </a:srgbClr>
                      </a:solidFill>
                      <a:prstDash val="solid"/>
                    </a:lnR>
                    <a:lnT w="9525" cap="flat" cmpd="sng" algn="ctr">
                      <a:solidFill>
                        <a:srgbClr val="DCBA25">
                          <a:shade val="50000"/>
                          <a:satMod val="103000"/>
                        </a:srgbClr>
                      </a:solidFill>
                      <a:prstDash val="solid"/>
                    </a:lnT>
                    <a:lnB w="9525" cap="flat" cmpd="sng" algn="ctr">
                      <a:solidFill>
                        <a:srgbClr val="DCBA25">
                          <a:shade val="50000"/>
                          <a:satMod val="103000"/>
                        </a:srgbClr>
                      </a:solidFill>
                      <a:prstDash val="solid"/>
                    </a:lnB>
                    <a:lnTlToBr w="12700" cmpd="sng">
                      <a:noFill/>
                      <a:prstDash val="solid"/>
                    </a:lnTlToBr>
                    <a:lnBlToTr w="12700" cmpd="sng">
                      <a:noFill/>
                      <a:prstDash val="solid"/>
                    </a:lnBlToTr>
                    <a:solidFill>
                      <a:srgbClr val="DCBA25">
                        <a:lumMod val="40000"/>
                        <a:lumOff val="6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l" rtl="0">
                        <a:spcBef>
                          <a:spcPts val="0"/>
                        </a:spcBef>
                        <a:spcAft>
                          <a:spcPts val="0"/>
                        </a:spcAft>
                        <a:buNone/>
                      </a:pPr>
                      <a:endParaRPr sz="1200" dirty="0">
                        <a:latin typeface="Calibri" panose="020F0502020204030204" pitchFamily="34" charset="0"/>
                        <a:cs typeface="Calibri" panose="020F0502020204030204" pitchFamily="34" charset="0"/>
                      </a:endParaRPr>
                    </a:p>
                  </a:txBody>
                  <a:tcPr marL="91425" marR="91425" marT="91425" marB="91425" anchor="ctr">
                    <a:lnL w="9525" cap="flat" cmpd="sng" algn="ctr">
                      <a:solidFill>
                        <a:srgbClr val="DCBA25">
                          <a:shade val="50000"/>
                          <a:satMod val="103000"/>
                        </a:srgbClr>
                      </a:solidFill>
                      <a:prstDash val="solid"/>
                    </a:lnL>
                    <a:lnR w="9525" cap="flat" cmpd="sng" algn="ctr">
                      <a:solidFill>
                        <a:srgbClr val="DCBA25">
                          <a:shade val="50000"/>
                          <a:satMod val="103000"/>
                        </a:srgbClr>
                      </a:solidFill>
                      <a:prstDash val="solid"/>
                    </a:lnR>
                    <a:lnT w="9525" cap="flat" cmpd="sng" algn="ctr">
                      <a:solidFill>
                        <a:srgbClr val="DCBA25">
                          <a:shade val="50000"/>
                          <a:satMod val="103000"/>
                        </a:srgbClr>
                      </a:solidFill>
                      <a:prstDash val="solid"/>
                    </a:lnT>
                    <a:lnB w="9525" cap="flat" cmpd="sng" algn="ctr">
                      <a:solidFill>
                        <a:srgbClr val="DCBA25">
                          <a:shade val="50000"/>
                          <a:satMod val="103000"/>
                        </a:srgbClr>
                      </a:solidFill>
                      <a:prstDash val="solid"/>
                    </a:lnB>
                    <a:lnTlToBr w="12700" cmpd="sng">
                      <a:noFill/>
                      <a:prstDash val="solid"/>
                    </a:lnTlToBr>
                    <a:lnBlToTr w="12700" cmpd="sng">
                      <a:noFill/>
                      <a:prstDash val="solid"/>
                    </a:lnBlToTr>
                    <a:solidFill>
                      <a:srgbClr val="DCBA25">
                        <a:lumMod val="40000"/>
                        <a:lumOff val="60000"/>
                      </a:srgbClr>
                    </a:solidFill>
                  </a:tcPr>
                </a:tc>
                <a:extLst>
                  <a:ext uri="{0D108BD9-81ED-4DB2-BD59-A6C34878D82A}">
                    <a16:rowId xmlns:a16="http://schemas.microsoft.com/office/drawing/2014/main" val="10004"/>
                  </a:ext>
                </a:extLst>
              </a:tr>
              <a:tr h="77724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ctr" rtl="0">
                        <a:spcBef>
                          <a:spcPts val="0"/>
                        </a:spcBef>
                        <a:spcAft>
                          <a:spcPts val="0"/>
                        </a:spcAft>
                        <a:buNone/>
                      </a:pPr>
                      <a:r>
                        <a:rPr lang="en-US" sz="1800" b="1" dirty="0">
                          <a:latin typeface="Calibri" panose="020F0502020204030204" pitchFamily="34" charset="0"/>
                          <a:cs typeface="Calibri" panose="020F0502020204030204" pitchFamily="34" charset="0"/>
                        </a:rPr>
                        <a:t>Dolphin</a:t>
                      </a:r>
                      <a:endParaRPr sz="1800" b="1" dirty="0">
                        <a:latin typeface="Calibri" panose="020F0502020204030204" pitchFamily="34" charset="0"/>
                        <a:cs typeface="Calibri" panose="020F0502020204030204" pitchFamily="34" charset="0"/>
                      </a:endParaRPr>
                    </a:p>
                  </a:txBody>
                  <a:tcPr marL="91425" marR="91425" marT="91425" marB="91425" anchor="ctr">
                    <a:lnL w="9525" cap="flat" cmpd="sng" algn="ctr">
                      <a:solidFill>
                        <a:srgbClr val="DCBA25">
                          <a:shade val="50000"/>
                          <a:satMod val="103000"/>
                        </a:srgbClr>
                      </a:solidFill>
                      <a:prstDash val="solid"/>
                    </a:lnL>
                    <a:lnR w="9525" cap="flat" cmpd="sng" algn="ctr">
                      <a:solidFill>
                        <a:srgbClr val="DCBA25">
                          <a:shade val="50000"/>
                          <a:satMod val="103000"/>
                        </a:srgbClr>
                      </a:solidFill>
                      <a:prstDash val="solid"/>
                    </a:lnR>
                    <a:lnT w="9525" cap="flat" cmpd="sng" algn="ctr">
                      <a:solidFill>
                        <a:srgbClr val="DCBA25">
                          <a:shade val="50000"/>
                          <a:satMod val="103000"/>
                        </a:srgbClr>
                      </a:solidFill>
                      <a:prstDash val="solid"/>
                    </a:lnT>
                    <a:lnB w="9525" cap="flat" cmpd="sng" algn="ctr">
                      <a:solidFill>
                        <a:srgbClr val="DCBA25">
                          <a:shade val="50000"/>
                          <a:satMod val="103000"/>
                        </a:srgbClr>
                      </a:solidFill>
                      <a:prstDash val="soli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l" rtl="0">
                        <a:spcBef>
                          <a:spcPts val="0"/>
                        </a:spcBef>
                        <a:spcAft>
                          <a:spcPts val="0"/>
                        </a:spcAft>
                        <a:buNone/>
                      </a:pPr>
                      <a:endParaRPr sz="1200" dirty="0">
                        <a:latin typeface="Calibri" panose="020F0502020204030204" pitchFamily="34" charset="0"/>
                        <a:cs typeface="Calibri" panose="020F0502020204030204" pitchFamily="34" charset="0"/>
                      </a:endParaRPr>
                    </a:p>
                  </a:txBody>
                  <a:tcPr marL="91425" marR="91425" marT="91425" marB="91425" anchor="ctr">
                    <a:lnL w="9525" cap="flat" cmpd="sng" algn="ctr">
                      <a:solidFill>
                        <a:srgbClr val="DCBA25">
                          <a:shade val="50000"/>
                          <a:satMod val="103000"/>
                        </a:srgbClr>
                      </a:solidFill>
                      <a:prstDash val="solid"/>
                    </a:lnL>
                    <a:lnR w="9525" cap="flat" cmpd="sng" algn="ctr">
                      <a:solidFill>
                        <a:srgbClr val="DCBA25">
                          <a:shade val="50000"/>
                          <a:satMod val="103000"/>
                        </a:srgbClr>
                      </a:solidFill>
                      <a:prstDash val="solid"/>
                    </a:lnR>
                    <a:lnT w="9525" cap="flat" cmpd="sng" algn="ctr">
                      <a:solidFill>
                        <a:srgbClr val="DCBA25">
                          <a:shade val="50000"/>
                          <a:satMod val="103000"/>
                        </a:srgbClr>
                      </a:solidFill>
                      <a:prstDash val="solid"/>
                    </a:lnT>
                    <a:lnB w="9525" cap="flat" cmpd="sng" algn="ctr">
                      <a:solidFill>
                        <a:srgbClr val="DCBA25">
                          <a:shade val="50000"/>
                          <a:satMod val="103000"/>
                        </a:srgbClr>
                      </a:solidFill>
                      <a:prstDash val="solid"/>
                    </a:lnB>
                    <a:lnTlToBr w="12700" cmpd="sng">
                      <a:noFill/>
                      <a:prstDash val="solid"/>
                    </a:lnTlToBr>
                    <a:lnBlToTr w="12700" cmpd="sng">
                      <a:noFill/>
                      <a:prstDash val="solid"/>
                    </a:lnBlToTr>
                    <a:solidFill>
                      <a:srgbClr val="DCBA25">
                        <a:lumMod val="20000"/>
                        <a:lumOff val="8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187832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1200"/>
              </a:spcAft>
              <a:buSzPts val="2600"/>
              <a:buNone/>
            </a:pPr>
            <a:r>
              <a:rPr lang="en-US" dirty="0"/>
              <a:t>Now that you have HBA sequences…</a:t>
            </a:r>
          </a:p>
          <a:p>
            <a:pPr lvl="0" indent="-457200" algn="l" rtl="0">
              <a:spcBef>
                <a:spcPts val="0"/>
              </a:spcBef>
              <a:spcAft>
                <a:spcPts val="1200"/>
              </a:spcAft>
              <a:buSzPts val="2600"/>
              <a:buFont typeface="Arial" panose="020B0604020202020204" pitchFamily="34" charset="0"/>
              <a:buChar char="•"/>
            </a:pPr>
            <a:r>
              <a:rPr lang="en-US" dirty="0"/>
              <a:t>Predict how your five organisms are related by drawing a cladogram.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err="1"/>
              <a:t>UniProt</a:t>
            </a:r>
            <a:r>
              <a:rPr lang="en-US" dirty="0"/>
              <a:t> Sequences: Predicted Cladogram</a:t>
            </a:r>
            <a:endParaRPr dirty="0"/>
          </a:p>
        </p:txBody>
      </p:sp>
    </p:spTree>
    <p:extLst>
      <p:ext uri="{BB962C8B-B14F-4D97-AF65-F5344CB8AC3E}">
        <p14:creationId xmlns:p14="http://schemas.microsoft.com/office/powerpoint/2010/main" val="7213781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Part 2: Comparing Sequences</a:t>
            </a:r>
            <a:endParaRPr dirty="0"/>
          </a:p>
        </p:txBody>
      </p:sp>
      <p:sp>
        <p:nvSpPr>
          <p:cNvPr id="119" name="Google Shape;119;p2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marL="55563" lvl="0" indent="0" algn="l" rtl="0">
              <a:spcBef>
                <a:spcPts val="0"/>
              </a:spcBef>
              <a:spcAft>
                <a:spcPts val="0"/>
              </a:spcAft>
              <a:buSzPts val="2600"/>
              <a:buNone/>
            </a:pPr>
            <a:endParaRPr dirty="0"/>
          </a:p>
        </p:txBody>
      </p:sp>
    </p:spTree>
    <p:extLst>
      <p:ext uri="{BB962C8B-B14F-4D97-AF65-F5344CB8AC3E}">
        <p14:creationId xmlns:p14="http://schemas.microsoft.com/office/powerpoint/2010/main" val="39865507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1200"/>
              </a:spcAft>
              <a:buSzPts val="2600"/>
              <a:buNone/>
            </a:pPr>
            <a:endParaRPr lang="en-US"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err="1"/>
              <a:t>UniProt</a:t>
            </a:r>
            <a:r>
              <a:rPr lang="en-US" dirty="0"/>
              <a:t> Sequences: Similarity Data</a:t>
            </a:r>
            <a:endParaRPr dirty="0"/>
          </a:p>
        </p:txBody>
      </p:sp>
      <p:graphicFrame>
        <p:nvGraphicFramePr>
          <p:cNvPr id="4" name="Google Shape;83;p18">
            <a:extLst>
              <a:ext uri="{FF2B5EF4-FFF2-40B4-BE49-F238E27FC236}">
                <a16:creationId xmlns:a16="http://schemas.microsoft.com/office/drawing/2014/main" id="{3641898F-6168-4F54-AD37-A29F223B4F44}"/>
              </a:ext>
            </a:extLst>
          </p:cNvPr>
          <p:cNvGraphicFramePr/>
          <p:nvPr>
            <p:extLst>
              <p:ext uri="{D42A27DB-BD31-4B8C-83A1-F6EECF244321}">
                <p14:modId xmlns:p14="http://schemas.microsoft.com/office/powerpoint/2010/main" val="1427456186"/>
              </p:ext>
            </p:extLst>
          </p:nvPr>
        </p:nvGraphicFramePr>
        <p:xfrm>
          <a:off x="405792" y="1309352"/>
          <a:ext cx="8332415" cy="3566160"/>
        </p:xfrm>
        <a:graphic>
          <a:graphicData uri="http://schemas.openxmlformats.org/drawingml/2006/table">
            <a:tbl>
              <a:tblPr bandRow="1"/>
              <a:tblGrid>
                <a:gridCol w="1005840">
                  <a:extLst>
                    <a:ext uri="{9D8B030D-6E8A-4147-A177-3AD203B41FA5}">
                      <a16:colId xmlns:a16="http://schemas.microsoft.com/office/drawing/2014/main" val="20000"/>
                    </a:ext>
                  </a:extLst>
                </a:gridCol>
                <a:gridCol w="1465315">
                  <a:extLst>
                    <a:ext uri="{9D8B030D-6E8A-4147-A177-3AD203B41FA5}">
                      <a16:colId xmlns:a16="http://schemas.microsoft.com/office/drawing/2014/main" val="20001"/>
                    </a:ext>
                  </a:extLst>
                </a:gridCol>
                <a:gridCol w="1465315">
                  <a:extLst>
                    <a:ext uri="{9D8B030D-6E8A-4147-A177-3AD203B41FA5}">
                      <a16:colId xmlns:a16="http://schemas.microsoft.com/office/drawing/2014/main" val="20002"/>
                    </a:ext>
                  </a:extLst>
                </a:gridCol>
                <a:gridCol w="1465315">
                  <a:extLst>
                    <a:ext uri="{9D8B030D-6E8A-4147-A177-3AD203B41FA5}">
                      <a16:colId xmlns:a16="http://schemas.microsoft.com/office/drawing/2014/main" val="20003"/>
                    </a:ext>
                  </a:extLst>
                </a:gridCol>
                <a:gridCol w="1465315">
                  <a:extLst>
                    <a:ext uri="{9D8B030D-6E8A-4147-A177-3AD203B41FA5}">
                      <a16:colId xmlns:a16="http://schemas.microsoft.com/office/drawing/2014/main" val="20004"/>
                    </a:ext>
                  </a:extLst>
                </a:gridCol>
                <a:gridCol w="1465315">
                  <a:extLst>
                    <a:ext uri="{9D8B030D-6E8A-4147-A177-3AD203B41FA5}">
                      <a16:colId xmlns:a16="http://schemas.microsoft.com/office/drawing/2014/main" val="20005"/>
                    </a:ext>
                  </a:extLst>
                </a:gridCol>
              </a:tblGrid>
              <a:tr h="35283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800" b="1"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r>
                        <a:rPr lang="en" sz="1800" b="1" u="none" strike="noStrike" cap="none" dirty="0">
                          <a:latin typeface="Calibri" panose="020F0502020204030204" pitchFamily="34" charset="0"/>
                          <a:cs typeface="Calibri" panose="020F0502020204030204" pitchFamily="34" charset="0"/>
                          <a:sym typeface="Arial"/>
                        </a:rPr>
                        <a:t>Human</a:t>
                      </a:r>
                      <a:endParaRPr sz="18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40000"/>
                        <a:lumOff val="6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r>
                        <a:rPr lang="en" sz="1800" b="1" u="none" strike="noStrike" cap="none" dirty="0">
                          <a:latin typeface="Calibri" panose="020F0502020204030204" pitchFamily="34" charset="0"/>
                          <a:cs typeface="Calibri" panose="020F0502020204030204" pitchFamily="34" charset="0"/>
                          <a:sym typeface="Arial"/>
                        </a:rPr>
                        <a:t>Lemur</a:t>
                      </a:r>
                      <a:endParaRPr sz="18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40000"/>
                        <a:lumOff val="6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r>
                        <a:rPr lang="en" sz="1800" b="1" u="none" strike="noStrike" cap="none" dirty="0">
                          <a:latin typeface="Calibri" panose="020F0502020204030204" pitchFamily="34" charset="0"/>
                          <a:cs typeface="Calibri" panose="020F0502020204030204" pitchFamily="34" charset="0"/>
                          <a:sym typeface="Arial"/>
                        </a:rPr>
                        <a:t>Elephant</a:t>
                      </a:r>
                      <a:endParaRPr sz="18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40000"/>
                        <a:lumOff val="6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r>
                        <a:rPr lang="en-US" sz="1800" b="1" u="none" strike="noStrike" cap="none" dirty="0">
                          <a:latin typeface="Calibri" panose="020F0502020204030204" pitchFamily="34" charset="0"/>
                          <a:cs typeface="Calibri" panose="020F0502020204030204" pitchFamily="34" charset="0"/>
                          <a:sym typeface="Arial"/>
                        </a:rPr>
                        <a:t>Rabbit</a:t>
                      </a:r>
                      <a:endParaRPr sz="18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40000"/>
                        <a:lumOff val="6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r>
                        <a:rPr lang="en" sz="1800" b="1" u="none" strike="noStrike" cap="none" dirty="0">
                          <a:latin typeface="Calibri" panose="020F0502020204030204" pitchFamily="34" charset="0"/>
                          <a:cs typeface="Calibri" panose="020F0502020204030204" pitchFamily="34" charset="0"/>
                          <a:sym typeface="Arial"/>
                        </a:rPr>
                        <a:t>Dolphin</a:t>
                      </a:r>
                      <a:endParaRPr sz="18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40000"/>
                        <a:lumOff val="60000"/>
                      </a:srgbClr>
                    </a:solidFill>
                  </a:tcPr>
                </a:tc>
                <a:extLst>
                  <a:ext uri="{0D108BD9-81ED-4DB2-BD59-A6C34878D82A}">
                    <a16:rowId xmlns:a16="http://schemas.microsoft.com/office/drawing/2014/main" val="10000"/>
                  </a:ext>
                </a:extLst>
              </a:tr>
              <a:tr h="642666">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r>
                        <a:rPr lang="en" sz="1800" b="1" u="none" strike="noStrike" cap="none" dirty="0">
                          <a:latin typeface="Calibri" panose="020F0502020204030204" pitchFamily="34" charset="0"/>
                          <a:cs typeface="Calibri" panose="020F0502020204030204" pitchFamily="34" charset="0"/>
                          <a:sym typeface="Arial"/>
                        </a:rPr>
                        <a:t>Human</a:t>
                      </a:r>
                      <a:endParaRPr sz="18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40000"/>
                        <a:lumOff val="6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800" b="1" u="none" strike="noStrike" cap="none" dirty="0">
                        <a:latin typeface="Calibri" panose="020F0502020204030204" pitchFamily="34" charset="0"/>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r>
                        <a:rPr lang="en" sz="1800" b="1" u="none" strike="noStrike" cap="none" dirty="0">
                          <a:latin typeface="Calibri" panose="020F0502020204030204" pitchFamily="34" charset="0"/>
                          <a:cs typeface="Calibri" panose="020F0502020204030204" pitchFamily="34" charset="0"/>
                          <a:sym typeface="Arial"/>
                        </a:rPr>
                        <a:t>88.7%</a:t>
                      </a:r>
                      <a:endParaRPr sz="18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800" b="1"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800" b="1"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800" b="1"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extLst>
                  <a:ext uri="{0D108BD9-81ED-4DB2-BD59-A6C34878D82A}">
                    <a16:rowId xmlns:a16="http://schemas.microsoft.com/office/drawing/2014/main" val="10001"/>
                  </a:ext>
                </a:extLst>
              </a:tr>
              <a:tr h="642666">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r>
                        <a:rPr lang="en" sz="1800" b="1" u="none" strike="noStrike" cap="none" dirty="0">
                          <a:latin typeface="Calibri" panose="020F0502020204030204" pitchFamily="34" charset="0"/>
                          <a:cs typeface="Calibri" panose="020F0502020204030204" pitchFamily="34" charset="0"/>
                          <a:sym typeface="Arial"/>
                        </a:rPr>
                        <a:t>Lemur</a:t>
                      </a:r>
                      <a:endParaRPr sz="18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40000"/>
                        <a:lumOff val="6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800" b="1"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800" b="1" u="none" strike="noStrike" cap="none" dirty="0">
                        <a:latin typeface="Calibri" panose="020F0502020204030204" pitchFamily="34" charset="0"/>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800" b="1"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800" b="1"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800" b="1"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extLst>
                  <a:ext uri="{0D108BD9-81ED-4DB2-BD59-A6C34878D82A}">
                    <a16:rowId xmlns:a16="http://schemas.microsoft.com/office/drawing/2014/main" val="10002"/>
                  </a:ext>
                </a:extLst>
              </a:tr>
              <a:tr h="642666">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r>
                        <a:rPr lang="en-US" sz="1800" b="1" u="none" strike="noStrike" cap="none" dirty="0">
                          <a:latin typeface="Calibri" panose="020F0502020204030204" pitchFamily="34" charset="0"/>
                          <a:cs typeface="Calibri" panose="020F0502020204030204" pitchFamily="34" charset="0"/>
                          <a:sym typeface="Arial"/>
                        </a:rPr>
                        <a:t>E</a:t>
                      </a:r>
                      <a:r>
                        <a:rPr lang="en" sz="1800" b="1" u="none" strike="noStrike" cap="none" dirty="0">
                          <a:latin typeface="Calibri" panose="020F0502020204030204" pitchFamily="34" charset="0"/>
                          <a:cs typeface="Calibri" panose="020F0502020204030204" pitchFamily="34" charset="0"/>
                          <a:sym typeface="Arial"/>
                        </a:rPr>
                        <a:t>lephant</a:t>
                      </a:r>
                      <a:endParaRPr sz="18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40000"/>
                        <a:lumOff val="6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800" b="1"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800" b="1"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800" b="1" u="sng"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800" b="1"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800" b="1"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extLst>
                  <a:ext uri="{0D108BD9-81ED-4DB2-BD59-A6C34878D82A}">
                    <a16:rowId xmlns:a16="http://schemas.microsoft.com/office/drawing/2014/main" val="10003"/>
                  </a:ext>
                </a:extLst>
              </a:tr>
              <a:tr h="642666">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r>
                        <a:rPr lang="en" sz="1800" b="1" dirty="0">
                          <a:latin typeface="Calibri" panose="020F0502020204030204" pitchFamily="34" charset="0"/>
                          <a:cs typeface="Calibri" panose="020F0502020204030204" pitchFamily="34" charset="0"/>
                        </a:rPr>
                        <a:t>Rabbit</a:t>
                      </a:r>
                      <a:endParaRPr sz="18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40000"/>
                        <a:lumOff val="6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800" b="1"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800" b="1"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800" b="1"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800" b="1"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800" b="1"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extLst>
                  <a:ext uri="{0D108BD9-81ED-4DB2-BD59-A6C34878D82A}">
                    <a16:rowId xmlns:a16="http://schemas.microsoft.com/office/drawing/2014/main" val="10004"/>
                  </a:ext>
                </a:extLst>
              </a:tr>
              <a:tr h="642666">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r>
                        <a:rPr lang="en" sz="1800" b="1" u="none" strike="noStrike" cap="none" dirty="0">
                          <a:latin typeface="Calibri" panose="020F0502020204030204" pitchFamily="34" charset="0"/>
                          <a:cs typeface="Calibri" panose="020F0502020204030204" pitchFamily="34" charset="0"/>
                          <a:sym typeface="Arial"/>
                        </a:rPr>
                        <a:t>Dolphin</a:t>
                      </a:r>
                      <a:endParaRPr sz="18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40000"/>
                        <a:lumOff val="6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800" b="1"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800" b="1"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800" b="1"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800" b="1"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800" b="1" u="sng"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851683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Part 3: Analyzing Sequences</a:t>
            </a:r>
            <a:endParaRPr dirty="0"/>
          </a:p>
        </p:txBody>
      </p:sp>
      <p:sp>
        <p:nvSpPr>
          <p:cNvPr id="119" name="Google Shape;119;p2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marL="55563" lvl="0" indent="0" algn="l" rtl="0">
              <a:spcBef>
                <a:spcPts val="0"/>
              </a:spcBef>
              <a:spcAft>
                <a:spcPts val="0"/>
              </a:spcAft>
              <a:buSzPts val="2600"/>
              <a:buNone/>
            </a:pPr>
            <a:endParaRPr dirty="0"/>
          </a:p>
        </p:txBody>
      </p:sp>
    </p:spTree>
    <p:extLst>
      <p:ext uri="{BB962C8B-B14F-4D97-AF65-F5344CB8AC3E}">
        <p14:creationId xmlns:p14="http://schemas.microsoft.com/office/powerpoint/2010/main" val="18003960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A </a:t>
            </a:r>
            <a:r>
              <a:rPr lang="en-US" b="1" dirty="0"/>
              <a:t>cladogram</a:t>
            </a:r>
            <a:r>
              <a:rPr lang="en-US" dirty="0"/>
              <a:t> is a model that represents possible relationships among organisms. </a:t>
            </a:r>
          </a:p>
          <a:p>
            <a:pPr lvl="0" indent="-457200" algn="l" rtl="0">
              <a:spcBef>
                <a:spcPts val="0"/>
              </a:spcBef>
              <a:spcAft>
                <a:spcPts val="1200"/>
              </a:spcAft>
              <a:buSzPts val="2600"/>
              <a:buFont typeface="Arial" panose="020B0604020202020204" pitchFamily="34" charset="0"/>
              <a:buChar char="•"/>
            </a:pPr>
            <a:r>
              <a:rPr lang="en-US" dirty="0"/>
              <a:t>A </a:t>
            </a:r>
            <a:r>
              <a:rPr lang="en-US" b="1" dirty="0"/>
              <a:t>phylogenetic tree</a:t>
            </a:r>
            <a:r>
              <a:rPr lang="en-US" dirty="0"/>
              <a:t> represents the evolutionary relationships among organisms based on data. </a:t>
            </a:r>
          </a:p>
          <a:p>
            <a:pPr lvl="0" indent="-457200" algn="l" rtl="0">
              <a:spcBef>
                <a:spcPts val="0"/>
              </a:spcBef>
              <a:spcAft>
                <a:spcPts val="1200"/>
              </a:spcAft>
              <a:buSzPts val="2600"/>
              <a:buFont typeface="Arial" panose="020B0604020202020204" pitchFamily="34" charset="0"/>
              <a:buChar char="•"/>
            </a:pPr>
            <a:r>
              <a:rPr lang="en-US" dirty="0"/>
              <a:t>So far, we’ve been using only cladograms. Now that we have real data, we will create phylogenetic trees.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Cladogram vs. Phylogenetic Tree</a:t>
            </a:r>
            <a:endParaRPr dirty="0"/>
          </a:p>
        </p:txBody>
      </p:sp>
    </p:spTree>
    <p:extLst>
      <p:ext uri="{BB962C8B-B14F-4D97-AF65-F5344CB8AC3E}">
        <p14:creationId xmlns:p14="http://schemas.microsoft.com/office/powerpoint/2010/main" val="34557900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Based on your % similarity data, draw a phylogenetic tree predicting the relationships among the organisms. </a:t>
            </a:r>
          </a:p>
          <a:p>
            <a:pPr lvl="0" indent="-457200" algn="l" rtl="0">
              <a:spcBef>
                <a:spcPts val="0"/>
              </a:spcBef>
              <a:spcAft>
                <a:spcPts val="1200"/>
              </a:spcAft>
              <a:buSzPts val="2600"/>
              <a:buFont typeface="Arial" panose="020B0604020202020204" pitchFamily="34" charset="0"/>
              <a:buChar char="•"/>
            </a:pPr>
            <a:endParaRPr lang="en-US"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err="1"/>
              <a:t>UniProt</a:t>
            </a:r>
            <a:r>
              <a:rPr lang="en-US" dirty="0"/>
              <a:t> Sequences: Predicted Tree</a:t>
            </a:r>
            <a:endParaRPr dirty="0"/>
          </a:p>
        </p:txBody>
      </p:sp>
    </p:spTree>
    <p:extLst>
      <p:ext uri="{BB962C8B-B14F-4D97-AF65-F5344CB8AC3E}">
        <p14:creationId xmlns:p14="http://schemas.microsoft.com/office/powerpoint/2010/main" val="41691922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Phylogenetic Mana-trees</a:t>
            </a:r>
            <a:endParaRPr dirty="0"/>
          </a:p>
        </p:txBody>
      </p:sp>
      <p:sp>
        <p:nvSpPr>
          <p:cNvPr id="95" name="Google Shape;95;p23"/>
          <p:cNvSpPr txBox="1">
            <a:spLocks noGrp="1"/>
          </p:cNvSpPr>
          <p:nvPr>
            <p:ph type="subTitle" idx="1"/>
          </p:nvPr>
        </p:nvSpPr>
        <p:spPr>
          <a:xfrm>
            <a:off x="644651" y="2400300"/>
            <a:ext cx="8006979" cy="1314450"/>
          </a:xfrm>
          <a:prstGeom prst="rect">
            <a:avLst/>
          </a:prstGeom>
          <a:noFill/>
          <a:ln>
            <a:noFill/>
          </a:ln>
        </p:spPr>
        <p:txBody>
          <a:bodyPr spcFirstLastPara="1" wrap="square" lIns="0" tIns="45700" rIns="18275" bIns="45700" anchor="t" anchorCtr="0">
            <a:noAutofit/>
          </a:bodyPr>
          <a:lstStyle/>
          <a:p>
            <a:pPr marL="0" marR="34289" lvl="0" indent="0" algn="l" rtl="0">
              <a:spcBef>
                <a:spcPts val="0"/>
              </a:spcBef>
              <a:spcAft>
                <a:spcPts val="0"/>
              </a:spcAft>
              <a:buSzPts val="2600"/>
              <a:buNone/>
            </a:pPr>
            <a:r>
              <a:rPr lang="en-US" dirty="0"/>
              <a:t>Using Genomic Data to Evaluate Evolutionary Relationships</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1200"/>
              </a:spcAft>
              <a:buSzPts val="2600"/>
              <a:buNone/>
            </a:pPr>
            <a:r>
              <a:rPr lang="en-US" dirty="0"/>
              <a:t>Using the evidence you’ve collected about your organisms, answer the following to the best of your ability: </a:t>
            </a:r>
          </a:p>
          <a:p>
            <a:pPr lvl="0" indent="-457200" algn="l" rtl="0">
              <a:spcBef>
                <a:spcPts val="0"/>
              </a:spcBef>
              <a:spcAft>
                <a:spcPts val="600"/>
              </a:spcAft>
              <a:buSzPts val="2600"/>
              <a:buFont typeface="Arial" panose="020B0604020202020204" pitchFamily="34" charset="0"/>
              <a:buChar char="•"/>
            </a:pPr>
            <a:r>
              <a:rPr lang="en-US" sz="2400" dirty="0"/>
              <a:t>Which two organisms seem to be most closely related? Justify your answer with evidence from your table. </a:t>
            </a:r>
          </a:p>
          <a:p>
            <a:pPr lvl="1" indent="-457200">
              <a:spcBef>
                <a:spcPts val="0"/>
              </a:spcBef>
              <a:spcAft>
                <a:spcPts val="1200"/>
              </a:spcAft>
              <a:buSzPct val="110000"/>
              <a:buFont typeface="Arial" panose="020B0604020202020204" pitchFamily="34" charset="0"/>
              <a:buChar char="•"/>
            </a:pPr>
            <a:r>
              <a:rPr lang="en-US" dirty="0"/>
              <a:t>These two species would be considered ________. </a:t>
            </a:r>
          </a:p>
          <a:p>
            <a:pPr indent="-457200">
              <a:spcBef>
                <a:spcPts val="0"/>
              </a:spcBef>
              <a:spcAft>
                <a:spcPts val="600"/>
              </a:spcAft>
              <a:buFont typeface="Arial" panose="020B0604020202020204" pitchFamily="34" charset="0"/>
              <a:buChar char="•"/>
            </a:pPr>
            <a:r>
              <a:rPr lang="en-US" sz="2400" dirty="0"/>
              <a:t>Which organism seems to be the least related to all other organisms? Justify with evidence from your table. </a:t>
            </a:r>
          </a:p>
          <a:p>
            <a:pPr lvl="1" indent="-457200">
              <a:spcBef>
                <a:spcPts val="0"/>
              </a:spcBef>
              <a:spcAft>
                <a:spcPts val="1200"/>
              </a:spcAft>
              <a:buSzPct val="110000"/>
              <a:buFont typeface="Arial" panose="020B0604020202020204" pitchFamily="34" charset="0"/>
              <a:buChar char="•"/>
            </a:pPr>
            <a:r>
              <a:rPr lang="en-US" dirty="0"/>
              <a:t>This organism would be considered the ______.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Part 3: Analysis of Sequences</a:t>
            </a:r>
            <a:endParaRPr dirty="0"/>
          </a:p>
        </p:txBody>
      </p:sp>
    </p:spTree>
    <p:extLst>
      <p:ext uri="{BB962C8B-B14F-4D97-AF65-F5344CB8AC3E}">
        <p14:creationId xmlns:p14="http://schemas.microsoft.com/office/powerpoint/2010/main" val="11311333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4" name="Text Placeholder 3">
            <a:extLst>
              <a:ext uri="{FF2B5EF4-FFF2-40B4-BE49-F238E27FC236}">
                <a16:creationId xmlns:a16="http://schemas.microsoft.com/office/drawing/2014/main" id="{8220B380-1100-47B6-8C9A-5DCE66D98461}"/>
              </a:ext>
            </a:extLst>
          </p:cNvPr>
          <p:cNvSpPr>
            <a:spLocks noGrp="1"/>
          </p:cNvSpPr>
          <p:nvPr>
            <p:ph type="body" idx="1"/>
          </p:nvPr>
        </p:nvSpPr>
        <p:spPr>
          <a:xfrm>
            <a:off x="457200" y="961780"/>
            <a:ext cx="4040188" cy="616113"/>
          </a:xfrm>
        </p:spPr>
        <p:txBody>
          <a:bodyPr/>
          <a:lstStyle/>
          <a:p>
            <a:pPr algn="ctr"/>
            <a:r>
              <a:rPr lang="en-US" sz="2000" b="0" dirty="0">
                <a:solidFill>
                  <a:srgbClr val="000000"/>
                </a:solidFill>
              </a:rPr>
              <a:t>Copy and paste your % similarity </a:t>
            </a:r>
            <a:br>
              <a:rPr lang="en-US" sz="2000" b="0" dirty="0">
                <a:solidFill>
                  <a:srgbClr val="000000"/>
                </a:solidFill>
              </a:rPr>
            </a:br>
            <a:r>
              <a:rPr lang="en-US" sz="2000" b="0" dirty="0">
                <a:solidFill>
                  <a:srgbClr val="000000"/>
                </a:solidFill>
              </a:rPr>
              <a:t>tree from your </a:t>
            </a:r>
            <a:r>
              <a:rPr lang="en-US" sz="2000" dirty="0">
                <a:solidFill>
                  <a:srgbClr val="000000"/>
                </a:solidFill>
              </a:rPr>
              <a:t>slide 16</a:t>
            </a:r>
            <a:r>
              <a:rPr lang="en-US" sz="2000" b="0" dirty="0">
                <a:solidFill>
                  <a:srgbClr val="000000"/>
                </a:solidFill>
              </a:rPr>
              <a:t> here: </a:t>
            </a:r>
          </a:p>
        </p:txBody>
      </p:sp>
      <p:sp>
        <p:nvSpPr>
          <p:cNvPr id="7" name="Text Placeholder 6">
            <a:extLst>
              <a:ext uri="{FF2B5EF4-FFF2-40B4-BE49-F238E27FC236}">
                <a16:creationId xmlns:a16="http://schemas.microsoft.com/office/drawing/2014/main" id="{EF9DF941-811D-48DA-9871-ED5CEF5627A0}"/>
              </a:ext>
            </a:extLst>
          </p:cNvPr>
          <p:cNvSpPr>
            <a:spLocks noGrp="1"/>
          </p:cNvSpPr>
          <p:nvPr>
            <p:ph type="body" sz="half" idx="3"/>
          </p:nvPr>
        </p:nvSpPr>
        <p:spPr>
          <a:xfrm>
            <a:off x="4645025" y="961780"/>
            <a:ext cx="4041775" cy="616113"/>
          </a:xfrm>
        </p:spPr>
        <p:txBody>
          <a:bodyPr>
            <a:noAutofit/>
          </a:bodyPr>
          <a:lstStyle/>
          <a:p>
            <a:pPr algn="ctr"/>
            <a:r>
              <a:rPr lang="en-US" sz="2000" b="0" dirty="0">
                <a:solidFill>
                  <a:srgbClr val="000000"/>
                </a:solidFill>
              </a:rPr>
              <a:t>Paste a screenshot of the tree you created in </a:t>
            </a:r>
            <a:r>
              <a:rPr lang="en-US" sz="2000" b="0" dirty="0" err="1">
                <a:solidFill>
                  <a:srgbClr val="000000"/>
                </a:solidFill>
              </a:rPr>
              <a:t>UniProt</a:t>
            </a:r>
            <a:r>
              <a:rPr lang="en-US" sz="2000" b="0" dirty="0">
                <a:solidFill>
                  <a:srgbClr val="000000"/>
                </a:solidFill>
              </a:rPr>
              <a:t> here: </a:t>
            </a:r>
          </a:p>
        </p:txBody>
      </p:sp>
      <p:sp>
        <p:nvSpPr>
          <p:cNvPr id="3" name="Content Placeholder 2">
            <a:extLst>
              <a:ext uri="{FF2B5EF4-FFF2-40B4-BE49-F238E27FC236}">
                <a16:creationId xmlns:a16="http://schemas.microsoft.com/office/drawing/2014/main" id="{BC90B17B-EE51-4157-9274-69E86CBF7FD6}"/>
              </a:ext>
            </a:extLst>
          </p:cNvPr>
          <p:cNvSpPr>
            <a:spLocks noGrp="1"/>
          </p:cNvSpPr>
          <p:nvPr>
            <p:ph sz="quarter" idx="2"/>
          </p:nvPr>
        </p:nvSpPr>
        <p:spPr>
          <a:xfrm>
            <a:off x="457200" y="1703551"/>
            <a:ext cx="4040188" cy="3146745"/>
          </a:xfrm>
          <a:ln w="19050">
            <a:solidFill>
              <a:srgbClr val="000000"/>
            </a:solidFill>
            <a:prstDash val="sysDot"/>
          </a:ln>
        </p:spPr>
        <p:txBody>
          <a:bodyPr/>
          <a:lstStyle/>
          <a:p>
            <a:pPr marL="0" indent="0">
              <a:buNone/>
            </a:pPr>
            <a:endParaRPr lang="en-US" dirty="0"/>
          </a:p>
        </p:txBody>
      </p:sp>
      <p:sp>
        <p:nvSpPr>
          <p:cNvPr id="9" name="Content Placeholder 8">
            <a:extLst>
              <a:ext uri="{FF2B5EF4-FFF2-40B4-BE49-F238E27FC236}">
                <a16:creationId xmlns:a16="http://schemas.microsoft.com/office/drawing/2014/main" id="{A5A74BF6-68BB-4275-9BA5-F07D9067C61C}"/>
              </a:ext>
            </a:extLst>
          </p:cNvPr>
          <p:cNvSpPr>
            <a:spLocks noGrp="1"/>
          </p:cNvSpPr>
          <p:nvPr>
            <p:ph sz="quarter" idx="4"/>
          </p:nvPr>
        </p:nvSpPr>
        <p:spPr>
          <a:xfrm>
            <a:off x="4645028" y="1703551"/>
            <a:ext cx="4040188" cy="3146745"/>
          </a:xfrm>
          <a:ln w="19050">
            <a:solidFill>
              <a:schemeClr val="tx1"/>
            </a:solidFill>
            <a:prstDash val="sysDot"/>
          </a:ln>
        </p:spPr>
        <p:txBody>
          <a:bodyPr/>
          <a:lstStyle/>
          <a:p>
            <a:pPr marL="0" indent="0">
              <a:buNone/>
            </a:pPr>
            <a:endParaRPr lang="en-US" dirty="0"/>
          </a:p>
        </p:txBody>
      </p:sp>
      <p:sp>
        <p:nvSpPr>
          <p:cNvPr id="10" name="Google Shape;89;p19">
            <a:extLst>
              <a:ext uri="{FF2B5EF4-FFF2-40B4-BE49-F238E27FC236}">
                <a16:creationId xmlns:a16="http://schemas.microsoft.com/office/drawing/2014/main" id="{1E74FD89-86C2-4A7E-BF9F-7738B149B09D}"/>
              </a:ext>
            </a:extLst>
          </p:cNvPr>
          <p:cNvSpPr txBox="1">
            <a:spLocks noGrp="1"/>
          </p:cNvSpPr>
          <p:nvPr>
            <p:ph type="title"/>
          </p:nvPr>
        </p:nvSpPr>
        <p:spPr>
          <a:xfrm>
            <a:off x="457200" y="270809"/>
            <a:ext cx="8229600" cy="616113"/>
          </a:xfrm>
        </p:spPr>
        <p:txBody>
          <a:bodyPr anchor="t">
            <a:normAutofit/>
          </a:bodyPr>
          <a:lstStyle/>
          <a:p>
            <a:pPr lvl="0"/>
            <a:r>
              <a:rPr lang="en-US" kern="0" dirty="0"/>
              <a:t>Part 3: Compare Your Trees</a:t>
            </a:r>
          </a:p>
        </p:txBody>
      </p:sp>
    </p:spTree>
    <p:extLst>
      <p:ext uri="{BB962C8B-B14F-4D97-AF65-F5344CB8AC3E}">
        <p14:creationId xmlns:p14="http://schemas.microsoft.com/office/powerpoint/2010/main" val="3873352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How well do your predicted tree and </a:t>
            </a:r>
            <a:r>
              <a:rPr lang="en-US" dirty="0" err="1"/>
              <a:t>UniProt</a:t>
            </a:r>
            <a:r>
              <a:rPr lang="en-US" dirty="0"/>
              <a:t> tree align? </a:t>
            </a:r>
          </a:p>
          <a:p>
            <a:pPr lvl="0" indent="-457200" algn="l" rtl="0">
              <a:spcBef>
                <a:spcPts val="0"/>
              </a:spcBef>
              <a:spcAft>
                <a:spcPts val="1200"/>
              </a:spcAft>
              <a:buSzPts val="2600"/>
              <a:buFont typeface="Arial" panose="020B0604020202020204" pitchFamily="34" charset="0"/>
              <a:buChar char="•"/>
            </a:pPr>
            <a:r>
              <a:rPr lang="en-US" dirty="0"/>
              <a:t>Why aren’t they identical?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Comparing Phylogenetic Trees</a:t>
            </a:r>
            <a:endParaRPr dirty="0"/>
          </a:p>
        </p:txBody>
      </p:sp>
    </p:spTree>
    <p:extLst>
      <p:ext uri="{BB962C8B-B14F-4D97-AF65-F5344CB8AC3E}">
        <p14:creationId xmlns:p14="http://schemas.microsoft.com/office/powerpoint/2010/main" val="3552070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4500563"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buSzPts val="2600"/>
              <a:buNone/>
            </a:pPr>
            <a:r>
              <a:rPr lang="en-US" sz="2000" dirty="0"/>
              <a:t> </a:t>
            </a:r>
          </a:p>
          <a:p>
            <a:pPr marL="514350" lvl="0" indent="-514350" algn="l" rtl="0">
              <a:spcBef>
                <a:spcPts val="0"/>
              </a:spcBef>
              <a:spcAft>
                <a:spcPts val="600"/>
              </a:spcAft>
              <a:buClrTx/>
              <a:buSzPts val="2600"/>
              <a:buFont typeface="+mj-lt"/>
              <a:buAutoNum type="alphaUcPeriod"/>
            </a:pPr>
            <a:r>
              <a:rPr lang="en-US" dirty="0"/>
              <a:t>Node</a:t>
            </a:r>
          </a:p>
          <a:p>
            <a:pPr marL="514350" lvl="0" indent="-514350" algn="l" rtl="0">
              <a:spcBef>
                <a:spcPts val="0"/>
              </a:spcBef>
              <a:spcAft>
                <a:spcPts val="1800"/>
              </a:spcAft>
              <a:buClrTx/>
              <a:buSzPts val="2600"/>
              <a:buFont typeface="+mj-lt"/>
              <a:buAutoNum type="alphaUcPeriod"/>
            </a:pPr>
            <a:r>
              <a:rPr lang="en-US" dirty="0"/>
              <a:t>Common ancestor to all</a:t>
            </a:r>
          </a:p>
          <a:p>
            <a:pPr marL="514350" lvl="0" indent="-514350" algn="l" rtl="0">
              <a:spcBef>
                <a:spcPts val="0"/>
              </a:spcBef>
              <a:spcAft>
                <a:spcPts val="600"/>
              </a:spcAft>
              <a:buClrTx/>
              <a:buSzPts val="2600"/>
              <a:buFont typeface="+mj-lt"/>
              <a:buAutoNum type="alphaUcPeriod"/>
            </a:pPr>
            <a:r>
              <a:rPr lang="en-US" dirty="0"/>
              <a:t>A monophyletic group</a:t>
            </a:r>
          </a:p>
          <a:p>
            <a:pPr marL="514350" lvl="0" indent="-514350" algn="l" rtl="0">
              <a:spcBef>
                <a:spcPts val="0"/>
              </a:spcBef>
              <a:spcAft>
                <a:spcPts val="600"/>
              </a:spcAft>
              <a:buClrTx/>
              <a:buSzPts val="2600"/>
              <a:buFont typeface="+mj-lt"/>
              <a:buAutoNum type="alphaUcPeriod"/>
            </a:pPr>
            <a:r>
              <a:rPr lang="en-US" dirty="0"/>
              <a:t>Its sister species</a:t>
            </a:r>
          </a:p>
          <a:p>
            <a:pPr marL="514350" lvl="0" indent="-514350" algn="l" rtl="0">
              <a:spcBef>
                <a:spcPts val="0"/>
              </a:spcBef>
              <a:spcAft>
                <a:spcPts val="0"/>
              </a:spcAft>
              <a:buClrTx/>
              <a:buSzPts val="2600"/>
              <a:buFont typeface="+mj-lt"/>
              <a:buAutoNum type="alphaUcPeriod"/>
            </a:pPr>
            <a:r>
              <a:rPr lang="en-US" dirty="0"/>
              <a:t>Its outgroup</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Phylogenetic Tree</a:t>
            </a:r>
            <a:endParaRPr dirty="0"/>
          </a:p>
        </p:txBody>
      </p:sp>
      <p:grpSp>
        <p:nvGrpSpPr>
          <p:cNvPr id="5" name="Group 4">
            <a:extLst>
              <a:ext uri="{FF2B5EF4-FFF2-40B4-BE49-F238E27FC236}">
                <a16:creationId xmlns:a16="http://schemas.microsoft.com/office/drawing/2014/main" id="{C3AFE77A-5912-4B17-AEC2-A0392A0E0EF9}"/>
              </a:ext>
            </a:extLst>
          </p:cNvPr>
          <p:cNvGrpSpPr/>
          <p:nvPr/>
        </p:nvGrpSpPr>
        <p:grpSpPr>
          <a:xfrm>
            <a:off x="5613026" y="141147"/>
            <a:ext cx="2267129" cy="2095560"/>
            <a:chOff x="1498129" y="3806800"/>
            <a:chExt cx="2267129" cy="2095560"/>
          </a:xfrm>
        </p:grpSpPr>
        <p:sp>
          <p:nvSpPr>
            <p:cNvPr id="19" name="Rectangle: Rounded Corners 18">
              <a:extLst>
                <a:ext uri="{FF2B5EF4-FFF2-40B4-BE49-F238E27FC236}">
                  <a16:creationId xmlns:a16="http://schemas.microsoft.com/office/drawing/2014/main" id="{F4091730-7F4F-440A-A0F4-F22EF717EEB9}"/>
                </a:ext>
              </a:extLst>
            </p:cNvPr>
            <p:cNvSpPr/>
            <p:nvPr/>
          </p:nvSpPr>
          <p:spPr>
            <a:xfrm>
              <a:off x="1758458" y="4714082"/>
              <a:ext cx="2006800" cy="1188278"/>
            </a:xfrm>
            <a:prstGeom prst="roundRect">
              <a:avLst>
                <a:gd name="adj" fmla="val 36706"/>
              </a:avLst>
            </a:prstGeom>
            <a:noFill/>
            <a:ln w="38100" cap="flat" cmpd="sng" algn="ctr">
              <a:solidFill>
                <a:srgbClr val="DCBA2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20" name="Rectangle: Rounded Corners 19">
              <a:extLst>
                <a:ext uri="{FF2B5EF4-FFF2-40B4-BE49-F238E27FC236}">
                  <a16:creationId xmlns:a16="http://schemas.microsoft.com/office/drawing/2014/main" id="{FFD3C780-B3B0-4C5E-9B63-18E1EABDA755}"/>
                </a:ext>
              </a:extLst>
            </p:cNvPr>
            <p:cNvSpPr/>
            <p:nvPr/>
          </p:nvSpPr>
          <p:spPr>
            <a:xfrm>
              <a:off x="1498129" y="3806800"/>
              <a:ext cx="2108950" cy="246461"/>
            </a:xfrm>
            <a:prstGeom prst="roundRect">
              <a:avLst/>
            </a:prstGeom>
            <a:noFill/>
            <a:ln w="38100" cap="flat" cmpd="sng" algn="ctr">
              <a:solidFill>
                <a:srgbClr val="DCBA2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grpSp>
      <p:sp>
        <p:nvSpPr>
          <p:cNvPr id="6" name="Rectangle: Rounded Corners 5">
            <a:extLst>
              <a:ext uri="{FF2B5EF4-FFF2-40B4-BE49-F238E27FC236}">
                <a16:creationId xmlns:a16="http://schemas.microsoft.com/office/drawing/2014/main" id="{B8ADC812-21D0-46DD-9975-A095C6CEFE02}"/>
              </a:ext>
            </a:extLst>
          </p:cNvPr>
          <p:cNvSpPr/>
          <p:nvPr/>
        </p:nvSpPr>
        <p:spPr>
          <a:xfrm>
            <a:off x="5873355" y="1081261"/>
            <a:ext cx="2006800" cy="1122996"/>
          </a:xfrm>
          <a:prstGeom prst="roundRect">
            <a:avLst>
              <a:gd name="adj" fmla="val 31063"/>
            </a:avLst>
          </a:prstGeom>
          <a:noFill/>
          <a:ln w="381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pic>
        <p:nvPicPr>
          <p:cNvPr id="7" name="Picture 6">
            <a:extLst>
              <a:ext uri="{FF2B5EF4-FFF2-40B4-BE49-F238E27FC236}">
                <a16:creationId xmlns:a16="http://schemas.microsoft.com/office/drawing/2014/main" id="{B992DF19-8228-4B0C-B2FB-8673DFD29FC7}"/>
              </a:ext>
            </a:extLst>
          </p:cNvPr>
          <p:cNvPicPr>
            <a:picLocks noChangeAspect="1"/>
          </p:cNvPicPr>
          <p:nvPr/>
        </p:nvPicPr>
        <p:blipFill rotWithShape="1">
          <a:blip r:embed="rId3"/>
          <a:srcRect t="5484" r="60311"/>
          <a:stretch/>
        </p:blipFill>
        <p:spPr>
          <a:xfrm>
            <a:off x="4708451" y="145256"/>
            <a:ext cx="2911454" cy="4867275"/>
          </a:xfrm>
          <a:prstGeom prst="rect">
            <a:avLst/>
          </a:prstGeom>
        </p:spPr>
      </p:pic>
      <p:cxnSp>
        <p:nvCxnSpPr>
          <p:cNvPr id="8" name="Straight Connector 7">
            <a:extLst>
              <a:ext uri="{FF2B5EF4-FFF2-40B4-BE49-F238E27FC236}">
                <a16:creationId xmlns:a16="http://schemas.microsoft.com/office/drawing/2014/main" id="{861229C5-E491-44B9-B71E-C524DB767E29}"/>
              </a:ext>
            </a:extLst>
          </p:cNvPr>
          <p:cNvCxnSpPr>
            <a:cxnSpLocks/>
            <a:stCxn id="7" idx="1"/>
          </p:cNvCxnSpPr>
          <p:nvPr/>
        </p:nvCxnSpPr>
        <p:spPr>
          <a:xfrm flipH="1">
            <a:off x="4489843" y="2578894"/>
            <a:ext cx="218608" cy="0"/>
          </a:xfrm>
          <a:prstGeom prst="line">
            <a:avLst/>
          </a:prstGeom>
          <a:noFill/>
          <a:ln w="28575" cap="flat" cmpd="sng" algn="ctr">
            <a:solidFill>
              <a:sysClr val="windowText" lastClr="000000">
                <a:shade val="50000"/>
                <a:satMod val="103000"/>
              </a:sysClr>
            </a:solidFill>
            <a:prstDash val="solid"/>
          </a:ln>
          <a:effectLst/>
        </p:spPr>
      </p:cxnSp>
      <p:sp>
        <p:nvSpPr>
          <p:cNvPr id="9" name="Oval 8">
            <a:extLst>
              <a:ext uri="{FF2B5EF4-FFF2-40B4-BE49-F238E27FC236}">
                <a16:creationId xmlns:a16="http://schemas.microsoft.com/office/drawing/2014/main" id="{55475E19-D011-4390-BDF0-702425799DAA}"/>
              </a:ext>
            </a:extLst>
          </p:cNvPr>
          <p:cNvSpPr/>
          <p:nvPr/>
        </p:nvSpPr>
        <p:spPr>
          <a:xfrm>
            <a:off x="5523636" y="837987"/>
            <a:ext cx="274320" cy="274320"/>
          </a:xfrm>
          <a:prstGeom prst="ellipse">
            <a:avLst/>
          </a:prstGeom>
          <a:noFill/>
          <a:ln w="38100" cap="flat" cmpd="sng" algn="ctr">
            <a:solidFill>
              <a:srgbClr val="E1575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10" name="Oval 9">
            <a:extLst>
              <a:ext uri="{FF2B5EF4-FFF2-40B4-BE49-F238E27FC236}">
                <a16:creationId xmlns:a16="http://schemas.microsoft.com/office/drawing/2014/main" id="{97228619-A846-493B-804C-F78AC0FDFDB3}"/>
              </a:ext>
            </a:extLst>
          </p:cNvPr>
          <p:cNvSpPr/>
          <p:nvPr/>
        </p:nvSpPr>
        <p:spPr>
          <a:xfrm>
            <a:off x="4572000" y="2435542"/>
            <a:ext cx="274320" cy="274320"/>
          </a:xfrm>
          <a:prstGeom prst="ellipse">
            <a:avLst/>
          </a:prstGeom>
          <a:noFill/>
          <a:ln w="38100" cap="flat" cmpd="sng" algn="ctr">
            <a:solidFill>
              <a:srgbClr val="991B1E">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11" name="Oval 10">
            <a:extLst>
              <a:ext uri="{FF2B5EF4-FFF2-40B4-BE49-F238E27FC236}">
                <a16:creationId xmlns:a16="http://schemas.microsoft.com/office/drawing/2014/main" id="{082BC560-EA95-40D3-A10E-598597215293}"/>
              </a:ext>
            </a:extLst>
          </p:cNvPr>
          <p:cNvSpPr/>
          <p:nvPr/>
        </p:nvSpPr>
        <p:spPr>
          <a:xfrm>
            <a:off x="5918433" y="4370359"/>
            <a:ext cx="274320" cy="274320"/>
          </a:xfrm>
          <a:prstGeom prst="ellipse">
            <a:avLst/>
          </a:prstGeom>
          <a:noFill/>
          <a:ln w="38100" cap="flat" cmpd="sng" algn="ctr">
            <a:solidFill>
              <a:srgbClr val="991B1E">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12" name="Oval 11">
            <a:extLst>
              <a:ext uri="{FF2B5EF4-FFF2-40B4-BE49-F238E27FC236}">
                <a16:creationId xmlns:a16="http://schemas.microsoft.com/office/drawing/2014/main" id="{422ED80A-F1EE-460F-B8B9-C4509534A4C0}"/>
              </a:ext>
            </a:extLst>
          </p:cNvPr>
          <p:cNvSpPr/>
          <p:nvPr/>
        </p:nvSpPr>
        <p:spPr>
          <a:xfrm>
            <a:off x="4572215" y="2435541"/>
            <a:ext cx="274320" cy="274320"/>
          </a:xfrm>
          <a:prstGeom prst="ellipse">
            <a:avLst/>
          </a:prstGeom>
          <a:noFill/>
          <a:ln w="38100" cap="flat" cmpd="sng" algn="ctr">
            <a:solidFill>
              <a:srgbClr val="679BC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13" name="Rectangle: Rounded Corners 12">
            <a:extLst>
              <a:ext uri="{FF2B5EF4-FFF2-40B4-BE49-F238E27FC236}">
                <a16:creationId xmlns:a16="http://schemas.microsoft.com/office/drawing/2014/main" id="{3FF60E2B-18D9-495D-8D2D-CA279CE98E08}"/>
              </a:ext>
            </a:extLst>
          </p:cNvPr>
          <p:cNvSpPr/>
          <p:nvPr/>
        </p:nvSpPr>
        <p:spPr>
          <a:xfrm>
            <a:off x="5482020" y="2697955"/>
            <a:ext cx="2479780" cy="2335160"/>
          </a:xfrm>
          <a:prstGeom prst="roundRect">
            <a:avLst>
              <a:gd name="adj" fmla="val 31063"/>
            </a:avLst>
          </a:prstGeom>
          <a:noFill/>
          <a:ln w="381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14" name="Rectangle: Rounded Corners 13">
            <a:extLst>
              <a:ext uri="{FF2B5EF4-FFF2-40B4-BE49-F238E27FC236}">
                <a16:creationId xmlns:a16="http://schemas.microsoft.com/office/drawing/2014/main" id="{6C3826D7-5218-4794-A726-7050F6853EC1}"/>
              </a:ext>
            </a:extLst>
          </p:cNvPr>
          <p:cNvSpPr/>
          <p:nvPr/>
        </p:nvSpPr>
        <p:spPr>
          <a:xfrm>
            <a:off x="5873355" y="1097383"/>
            <a:ext cx="2006800" cy="1122996"/>
          </a:xfrm>
          <a:prstGeom prst="roundRect">
            <a:avLst>
              <a:gd name="adj" fmla="val 31063"/>
            </a:avLst>
          </a:prstGeom>
          <a:noFill/>
          <a:ln w="381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grpSp>
        <p:nvGrpSpPr>
          <p:cNvPr id="15" name="Group 14">
            <a:extLst>
              <a:ext uri="{FF2B5EF4-FFF2-40B4-BE49-F238E27FC236}">
                <a16:creationId xmlns:a16="http://schemas.microsoft.com/office/drawing/2014/main" id="{FE9328F2-9208-4507-A3B6-63992B10BC01}"/>
              </a:ext>
            </a:extLst>
          </p:cNvPr>
          <p:cNvGrpSpPr/>
          <p:nvPr/>
        </p:nvGrpSpPr>
        <p:grpSpPr>
          <a:xfrm>
            <a:off x="6033952" y="3813944"/>
            <a:ext cx="1633578" cy="1160887"/>
            <a:chOff x="1973501" y="3806800"/>
            <a:chExt cx="1633578" cy="1160887"/>
          </a:xfrm>
        </p:grpSpPr>
        <p:sp>
          <p:nvSpPr>
            <p:cNvPr id="17" name="Rectangle: Rounded Corners 16">
              <a:extLst>
                <a:ext uri="{FF2B5EF4-FFF2-40B4-BE49-F238E27FC236}">
                  <a16:creationId xmlns:a16="http://schemas.microsoft.com/office/drawing/2014/main" id="{941F8D27-FAAF-4C14-A96E-019C21B0829C}"/>
                </a:ext>
              </a:extLst>
            </p:cNvPr>
            <p:cNvSpPr/>
            <p:nvPr/>
          </p:nvSpPr>
          <p:spPr>
            <a:xfrm>
              <a:off x="1973501" y="3806800"/>
              <a:ext cx="1633578" cy="246461"/>
            </a:xfrm>
            <a:prstGeom prst="roundRect">
              <a:avLst/>
            </a:prstGeom>
            <a:noFill/>
            <a:ln w="38100" cap="flat" cmpd="sng" algn="ctr">
              <a:solidFill>
                <a:srgbClr val="DCBA2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18" name="Rectangle: Rounded Corners 17">
              <a:extLst>
                <a:ext uri="{FF2B5EF4-FFF2-40B4-BE49-F238E27FC236}">
                  <a16:creationId xmlns:a16="http://schemas.microsoft.com/office/drawing/2014/main" id="{4A46CDDA-D229-43D6-97ED-DD59B3F08C1E}"/>
                </a:ext>
              </a:extLst>
            </p:cNvPr>
            <p:cNvSpPr/>
            <p:nvPr/>
          </p:nvSpPr>
          <p:spPr>
            <a:xfrm>
              <a:off x="1973501" y="4721226"/>
              <a:ext cx="1633578" cy="246461"/>
            </a:xfrm>
            <a:prstGeom prst="roundRect">
              <a:avLst/>
            </a:prstGeom>
            <a:noFill/>
            <a:ln w="38100" cap="flat" cmpd="sng" algn="ctr">
              <a:solidFill>
                <a:srgbClr val="DCBA2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grpSp>
      <p:sp>
        <p:nvSpPr>
          <p:cNvPr id="16" name="Arrow: Left 15">
            <a:extLst>
              <a:ext uri="{FF2B5EF4-FFF2-40B4-BE49-F238E27FC236}">
                <a16:creationId xmlns:a16="http://schemas.microsoft.com/office/drawing/2014/main" id="{991DFA66-7EC6-4853-B101-0CE1B9E1D818}"/>
              </a:ext>
            </a:extLst>
          </p:cNvPr>
          <p:cNvSpPr/>
          <p:nvPr/>
        </p:nvSpPr>
        <p:spPr>
          <a:xfrm>
            <a:off x="7778084" y="149737"/>
            <a:ext cx="851884" cy="246461"/>
          </a:xfrm>
          <a:prstGeom prst="leftArrow">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1665730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endCondLst>
                                    <p:cond evt="onNext" delay="0">
                                      <p:tgtEl>
                                        <p:sldTgt/>
                                      </p:tgtEl>
                                    </p:cond>
                                  </p:endCondLst>
                                  <p:childTnLst>
                                    <p:set>
                                      <p:cBhvr override="childStyle">
                                        <p:cTn id="6" dur="indefinite"/>
                                        <p:tgtEl>
                                          <p:spTgt spid="112">
                                            <p:txEl>
                                              <p:pRg st="1" end="1"/>
                                            </p:txEl>
                                          </p:spTgt>
                                        </p:tgtEl>
                                        <p:attrNameLst>
                                          <p:attrName>style.color</p:attrName>
                                        </p:attrNameLst>
                                      </p:cBhvr>
                                      <p:to>
                                        <p:clrVal>
                                          <a:srgbClr val="E1575A"/>
                                        </p:clrVal>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3" presetClass="emph" presetSubtype="1" nodeType="clickEffect">
                                  <p:stCondLst>
                                    <p:cond delay="0"/>
                                  </p:stCondLst>
                                  <p:endCondLst>
                                    <p:cond evt="onNext" delay="0">
                                      <p:tgtEl>
                                        <p:sldTgt/>
                                      </p:tgtEl>
                                    </p:cond>
                                  </p:endCondLst>
                                  <p:childTnLst>
                                    <p:set>
                                      <p:cBhvr override="childStyle">
                                        <p:cTn id="16" dur="indefinite"/>
                                        <p:tgtEl>
                                          <p:spTgt spid="112">
                                            <p:txEl>
                                              <p:pRg st="2" end="2"/>
                                            </p:txEl>
                                          </p:spTgt>
                                        </p:tgtEl>
                                        <p:attrNameLst>
                                          <p:attrName>style.color</p:attrName>
                                        </p:attrNameLst>
                                      </p:cBhvr>
                                      <p:to>
                                        <p:clrVal>
                                          <a:srgbClr val="679BCD"/>
                                        </p:clrVal>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3" presetClass="emph" presetSubtype="1" nodeType="clickEffect">
                                  <p:stCondLst>
                                    <p:cond delay="0"/>
                                  </p:stCondLst>
                                  <p:endCondLst>
                                    <p:cond evt="onNext" delay="0">
                                      <p:tgtEl>
                                        <p:sldTgt/>
                                      </p:tgtEl>
                                    </p:cond>
                                  </p:endCondLst>
                                  <p:childTnLst>
                                    <p:set>
                                      <p:cBhvr override="childStyle">
                                        <p:cTn id="22" dur="indefinite"/>
                                        <p:tgtEl>
                                          <p:spTgt spid="112">
                                            <p:txEl>
                                              <p:pRg st="3" end="3"/>
                                            </p:txEl>
                                          </p:spTgt>
                                        </p:tgtEl>
                                        <p:attrNameLst>
                                          <p:attrName>style.color</p:attrName>
                                        </p:attrNameLst>
                                      </p:cBhvr>
                                      <p:to>
                                        <p:clrVal>
                                          <a:srgbClr val="00B050"/>
                                        </p:clrVal>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3" presetClass="emph" presetSubtype="1" nodeType="clickEffect">
                                  <p:stCondLst>
                                    <p:cond delay="0"/>
                                  </p:stCondLst>
                                  <p:childTnLst>
                                    <p:set>
                                      <p:cBhvr override="childStyle">
                                        <p:cTn id="30" dur="indefinite"/>
                                        <p:tgtEl>
                                          <p:spTgt spid="112">
                                            <p:txEl>
                                              <p:pRg st="4" end="4"/>
                                            </p:txEl>
                                          </p:spTgt>
                                        </p:tgtEl>
                                        <p:attrNameLst>
                                          <p:attrName>style.color</p:attrName>
                                        </p:attrNameLst>
                                      </p:cBhvr>
                                      <p:to>
                                        <p:clrVal>
                                          <a:srgbClr val="DCBA25"/>
                                        </p:clrVal>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3" presetClass="emph" presetSubtype="1" nodeType="clickEffect">
                                  <p:stCondLst>
                                    <p:cond delay="0"/>
                                  </p:stCondLst>
                                  <p:childTnLst>
                                    <p:set>
                                      <p:cBhvr override="childStyle">
                                        <p:cTn id="40" dur="indefinite"/>
                                        <p:tgtEl>
                                          <p:spTgt spid="112">
                                            <p:txEl>
                                              <p:pRg st="4" end="4"/>
                                            </p:txEl>
                                          </p:spTgt>
                                        </p:tgtEl>
                                        <p:attrNameLst>
                                          <p:attrName>style.color</p:attrName>
                                        </p:attrNameLst>
                                      </p:cBhvr>
                                      <p:to>
                                        <p:clrVal>
                                          <a:srgbClr val="000000"/>
                                        </p:clrVal>
                                      </p:to>
                                    </p:set>
                                  </p:childTnLst>
                                </p:cTn>
                              </p:par>
                              <p:par>
                                <p:cTn id="41" presetID="1" presetClass="exit" presetSubtype="0" fill="hold" nodeType="withEffect">
                                  <p:stCondLst>
                                    <p:cond delay="0"/>
                                  </p:stCondLst>
                                  <p:childTnLst>
                                    <p:set>
                                      <p:cBhvr>
                                        <p:cTn id="42" dur="1" fill="hold">
                                          <p:stCondLst>
                                            <p:cond delay="0"/>
                                          </p:stCondLst>
                                        </p:cTn>
                                        <p:tgtEl>
                                          <p:spTgt spid="1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 presetClass="emph" presetSubtype="1" nodeType="clickEffect">
                                  <p:stCondLst>
                                    <p:cond delay="0"/>
                                  </p:stCondLst>
                                  <p:childTnLst>
                                    <p:set>
                                      <p:cBhvr override="childStyle">
                                        <p:cTn id="48" dur="indefinite"/>
                                        <p:tgtEl>
                                          <p:spTgt spid="112">
                                            <p:txEl>
                                              <p:pRg st="5" end="5"/>
                                            </p:txEl>
                                          </p:spTgt>
                                        </p:tgtEl>
                                        <p:attrNameLst>
                                          <p:attrName>style.color</p:attrName>
                                        </p:attrNameLst>
                                      </p:cBhvr>
                                      <p:to>
                                        <p:clrVal>
                                          <a:srgbClr val="7030A0"/>
                                        </p:clrVal>
                                      </p:to>
                                    </p:set>
                                  </p:childTnLst>
                                </p:cTn>
                              </p:par>
                              <p:par>
                                <p:cTn id="49" presetID="1"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The amino acid sequence of the Hemoglobin-alpha protein is “highly conserved.” </a:t>
            </a:r>
          </a:p>
          <a:p>
            <a:pPr lvl="0" indent="-457200" algn="l" rtl="0">
              <a:spcBef>
                <a:spcPts val="0"/>
              </a:spcBef>
              <a:spcAft>
                <a:spcPts val="1200"/>
              </a:spcAft>
              <a:buSzPts val="2600"/>
              <a:buFont typeface="Arial" panose="020B0604020202020204" pitchFamily="34" charset="0"/>
              <a:buChar char="•"/>
            </a:pPr>
            <a:r>
              <a:rPr lang="en-US" dirty="0"/>
              <a:t>Highly conserved sequences are found in most complex organisms, even if the sequence changes slightly. </a:t>
            </a:r>
          </a:p>
          <a:p>
            <a:pPr lvl="0" indent="-457200" algn="l" rtl="0">
              <a:spcBef>
                <a:spcPts val="0"/>
              </a:spcBef>
              <a:spcAft>
                <a:spcPts val="1200"/>
              </a:spcAft>
              <a:buSzPts val="2600"/>
              <a:buFont typeface="Arial" panose="020B0604020202020204" pitchFamily="34" charset="0"/>
              <a:buChar char="•"/>
            </a:pPr>
            <a:r>
              <a:rPr lang="en-US" dirty="0"/>
              <a:t>Why do you think scientists usually prefer highly conserved proteins rather than just any protein?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Conserved Sequences</a:t>
            </a:r>
            <a:endParaRPr dirty="0"/>
          </a:p>
        </p:txBody>
      </p:sp>
    </p:spTree>
    <p:extLst>
      <p:ext uri="{BB962C8B-B14F-4D97-AF65-F5344CB8AC3E}">
        <p14:creationId xmlns:p14="http://schemas.microsoft.com/office/powerpoint/2010/main" val="39131125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How do we know which of our phylogenetic trees is most likely to be accurate? </a:t>
            </a:r>
          </a:p>
          <a:p>
            <a:pPr lvl="0" indent="-457200" algn="l" rtl="0">
              <a:spcBef>
                <a:spcPts val="0"/>
              </a:spcBef>
              <a:spcAft>
                <a:spcPts val="1200"/>
              </a:spcAft>
              <a:buSzPts val="2600"/>
              <a:buFont typeface="Arial" panose="020B0604020202020204" pitchFamily="34" charset="0"/>
              <a:buChar char="•"/>
            </a:pPr>
            <a:r>
              <a:rPr lang="en-US" dirty="0"/>
              <a:t>What steps could we take to find more evidence to support the tree(s) we have constructed or to improve the accuracy of our tree(s)?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Roundabout Conversations, Part 1</a:t>
            </a:r>
            <a:endParaRPr dirty="0"/>
          </a:p>
        </p:txBody>
      </p:sp>
    </p:spTree>
    <p:extLst>
      <p:ext uri="{BB962C8B-B14F-4D97-AF65-F5344CB8AC3E}">
        <p14:creationId xmlns:p14="http://schemas.microsoft.com/office/powerpoint/2010/main" val="5624048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Why is analyzing protein sequences a useful way to classify organisms or to determine organisms’ evolutionary relationships? </a:t>
            </a:r>
          </a:p>
          <a:p>
            <a:pPr lvl="0" indent="-457200" algn="l" rtl="0">
              <a:spcBef>
                <a:spcPts val="0"/>
              </a:spcBef>
              <a:spcAft>
                <a:spcPts val="1200"/>
              </a:spcAft>
              <a:buSzPts val="2600"/>
              <a:buFont typeface="Arial" panose="020B0604020202020204" pitchFamily="34" charset="0"/>
              <a:buChar char="•"/>
            </a:pPr>
            <a:r>
              <a:rPr lang="en-US" dirty="0"/>
              <a:t>Is a tree made from molecular data (e.g., DNA or protein sequences) more or less reliable than one made from derived (i.e., morphological) characteristics? Why?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Roundabout Conversations, Part 2</a:t>
            </a:r>
            <a:endParaRPr dirty="0"/>
          </a:p>
        </p:txBody>
      </p:sp>
    </p:spTree>
    <p:extLst>
      <p:ext uri="{BB962C8B-B14F-4D97-AF65-F5344CB8AC3E}">
        <p14:creationId xmlns:p14="http://schemas.microsoft.com/office/powerpoint/2010/main" val="4560281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1200"/>
              </a:spcAft>
              <a:buSzPts val="2600"/>
              <a:buNone/>
            </a:pPr>
            <a:r>
              <a:rPr lang="en-US" dirty="0"/>
              <a:t>If you were scientists trying to improve or support your </a:t>
            </a:r>
            <a:r>
              <a:rPr lang="en-US"/>
              <a:t>original manatee trees</a:t>
            </a:r>
            <a:r>
              <a:rPr lang="en-US" dirty="0"/>
              <a:t>, what would your next step be?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Next Steps</a:t>
            </a:r>
            <a:endParaRPr dirty="0"/>
          </a:p>
        </p:txBody>
      </p:sp>
    </p:spTree>
    <p:extLst>
      <p:ext uri="{BB962C8B-B14F-4D97-AF65-F5344CB8AC3E}">
        <p14:creationId xmlns:p14="http://schemas.microsoft.com/office/powerpoint/2010/main" val="31176170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Where are manatees in the tree of life?</a:t>
            </a:r>
            <a:endParaRPr dirty="0"/>
          </a:p>
        </p:txBody>
      </p:sp>
      <p:grpSp>
        <p:nvGrpSpPr>
          <p:cNvPr id="4" name="Google Shape;148;p8">
            <a:extLst>
              <a:ext uri="{FF2B5EF4-FFF2-40B4-BE49-F238E27FC236}">
                <a16:creationId xmlns:a16="http://schemas.microsoft.com/office/drawing/2014/main" id="{1A10E65C-1D93-4DF6-B235-E6505940512D}"/>
              </a:ext>
            </a:extLst>
          </p:cNvPr>
          <p:cNvGrpSpPr/>
          <p:nvPr/>
        </p:nvGrpSpPr>
        <p:grpSpPr>
          <a:xfrm>
            <a:off x="5823854" y="1309352"/>
            <a:ext cx="2348606" cy="2137763"/>
            <a:chOff x="5884940" y="1306281"/>
            <a:chExt cx="2348606" cy="2137763"/>
          </a:xfrm>
        </p:grpSpPr>
        <p:pic>
          <p:nvPicPr>
            <p:cNvPr id="5" name="Google Shape;149;p8">
              <a:hlinkClick r:id="rId3"/>
              <a:extLst>
                <a:ext uri="{FF2B5EF4-FFF2-40B4-BE49-F238E27FC236}">
                  <a16:creationId xmlns:a16="http://schemas.microsoft.com/office/drawing/2014/main" id="{DCB3BB45-8437-41C3-9EC4-987D6F51C2F2}"/>
                </a:ext>
              </a:extLst>
            </p:cNvPr>
            <p:cNvPicPr preferRelativeResize="0"/>
            <p:nvPr/>
          </p:nvPicPr>
          <p:blipFill rotWithShape="1">
            <a:blip r:embed="rId4">
              <a:alphaModFix/>
            </a:blip>
            <a:srcRect l="36570" t="19345" r="14668" b="14403"/>
            <a:stretch/>
          </p:blipFill>
          <p:spPr>
            <a:xfrm>
              <a:off x="5884940" y="1306281"/>
              <a:ext cx="2348606" cy="2137763"/>
            </a:xfrm>
            <a:prstGeom prst="rect">
              <a:avLst/>
            </a:prstGeom>
            <a:noFill/>
            <a:ln>
              <a:noFill/>
            </a:ln>
          </p:spPr>
        </p:pic>
        <p:sp>
          <p:nvSpPr>
            <p:cNvPr id="6" name="Google Shape;150;p8">
              <a:extLst>
                <a:ext uri="{FF2B5EF4-FFF2-40B4-BE49-F238E27FC236}">
                  <a16:creationId xmlns:a16="http://schemas.microsoft.com/office/drawing/2014/main" id="{5F8F55E3-D1BC-4212-A10F-A0A16C334DD5}"/>
                </a:ext>
              </a:extLst>
            </p:cNvPr>
            <p:cNvSpPr txBox="1"/>
            <p:nvPr/>
          </p:nvSpPr>
          <p:spPr>
            <a:xfrm>
              <a:off x="5938518" y="3069668"/>
              <a:ext cx="1021082" cy="313932"/>
            </a:xfrm>
            <a:prstGeom prst="rect">
              <a:avLst/>
            </a:prstGeom>
            <a:solidFill>
              <a:srgbClr val="F4C0C2"/>
            </a:solidFill>
            <a:ln w="9525" cap="flat" cmpd="sng">
              <a:solidFill>
                <a:srgbClr val="991B1E"/>
              </a:solidFill>
              <a:prstDash val="solid"/>
              <a:round/>
              <a:headEnd type="none" w="sm" len="sm"/>
              <a:tailEnd type="none" w="sm" len="sm"/>
            </a:ln>
          </p:spPr>
          <p:txBody>
            <a:bodyPr spcFirstLastPara="1" wrap="square" lIns="45720" tIns="18288" rIns="45720" bIns="18288" anchor="t" anchorCtr="0">
              <a:spAutoFit/>
            </a:bodyPr>
            <a:lstStyle/>
            <a:p>
              <a:pPr marL="0" marR="0" lvl="0" indent="0" algn="ctr" defTabSz="914400" eaLnBrk="1" fontAlgn="auto" latinLnBrk="0" hangingPunct="1">
                <a:lnSpc>
                  <a:spcPct val="100000"/>
                </a:lnSpc>
                <a:spcBef>
                  <a:spcPts val="0"/>
                </a:spcBef>
                <a:spcAft>
                  <a:spcPts val="0"/>
                </a:spcAft>
                <a:buClrTx/>
                <a:buSzPts val="1400"/>
                <a:buFontTx/>
                <a:buNone/>
                <a:tabLst/>
                <a:defRPr/>
              </a:pPr>
              <a:r>
                <a:rPr kumimoji="0" lang="en-US" sz="18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Manatee</a:t>
              </a:r>
              <a:endParaRPr kumimoji="0" sz="18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grpSp>
        <p:nvGrpSpPr>
          <p:cNvPr id="7" name="Google Shape;151;p8">
            <a:extLst>
              <a:ext uri="{FF2B5EF4-FFF2-40B4-BE49-F238E27FC236}">
                <a16:creationId xmlns:a16="http://schemas.microsoft.com/office/drawing/2014/main" id="{9C56A720-C5D4-4354-B827-3BA49371AEB0}"/>
              </a:ext>
            </a:extLst>
          </p:cNvPr>
          <p:cNvGrpSpPr/>
          <p:nvPr/>
        </p:nvGrpSpPr>
        <p:grpSpPr>
          <a:xfrm>
            <a:off x="3416899" y="1770495"/>
            <a:ext cx="1984811" cy="2646414"/>
            <a:chOff x="3742917" y="1488419"/>
            <a:chExt cx="1984811" cy="2646414"/>
          </a:xfrm>
        </p:grpSpPr>
        <p:pic>
          <p:nvPicPr>
            <p:cNvPr id="8" name="Google Shape;152;p8">
              <a:extLst>
                <a:ext uri="{FF2B5EF4-FFF2-40B4-BE49-F238E27FC236}">
                  <a16:creationId xmlns:a16="http://schemas.microsoft.com/office/drawing/2014/main" id="{204B6A36-E5F1-4D7A-ACE5-8BDCBD100737}"/>
                </a:ext>
              </a:extLst>
            </p:cNvPr>
            <p:cNvPicPr preferRelativeResize="0"/>
            <p:nvPr/>
          </p:nvPicPr>
          <p:blipFill rotWithShape="1">
            <a:blip r:embed="rId5">
              <a:alphaModFix/>
            </a:blip>
            <a:srcRect/>
            <a:stretch/>
          </p:blipFill>
          <p:spPr>
            <a:xfrm>
              <a:off x="3742917" y="1488419"/>
              <a:ext cx="1984811" cy="2646414"/>
            </a:xfrm>
            <a:prstGeom prst="rect">
              <a:avLst/>
            </a:prstGeom>
            <a:noFill/>
            <a:ln>
              <a:noFill/>
            </a:ln>
          </p:spPr>
        </p:pic>
        <p:sp>
          <p:nvSpPr>
            <p:cNvPr id="9" name="Google Shape;153;p8">
              <a:extLst>
                <a:ext uri="{FF2B5EF4-FFF2-40B4-BE49-F238E27FC236}">
                  <a16:creationId xmlns:a16="http://schemas.microsoft.com/office/drawing/2014/main" id="{FE25DE74-4A6B-43D4-9BE4-942A9D2FF6AF}"/>
                </a:ext>
              </a:extLst>
            </p:cNvPr>
            <p:cNvSpPr txBox="1"/>
            <p:nvPr/>
          </p:nvSpPr>
          <p:spPr>
            <a:xfrm>
              <a:off x="4951223" y="3753416"/>
              <a:ext cx="711204" cy="313932"/>
            </a:xfrm>
            <a:prstGeom prst="rect">
              <a:avLst/>
            </a:prstGeom>
            <a:solidFill>
              <a:srgbClr val="F4C0C2"/>
            </a:solidFill>
            <a:ln w="9525" cap="flat" cmpd="sng">
              <a:solidFill>
                <a:srgbClr val="991B1E"/>
              </a:solidFill>
              <a:prstDash val="solid"/>
              <a:round/>
              <a:headEnd type="none" w="sm" len="sm"/>
              <a:tailEnd type="none" w="sm" len="sm"/>
            </a:ln>
          </p:spPr>
          <p:txBody>
            <a:bodyPr spcFirstLastPara="1" wrap="square" lIns="45720" tIns="18288" rIns="45720" bIns="18288" anchor="t" anchorCtr="0">
              <a:spAutoFit/>
            </a:bodyPr>
            <a:lstStyle/>
            <a:p>
              <a:pPr marL="0" marR="0" lvl="0" indent="0" algn="ctr" defTabSz="914400" eaLnBrk="1" fontAlgn="auto" latinLnBrk="0" hangingPunct="1">
                <a:lnSpc>
                  <a:spcPct val="100000"/>
                </a:lnSpc>
                <a:spcBef>
                  <a:spcPts val="0"/>
                </a:spcBef>
                <a:spcAft>
                  <a:spcPts val="0"/>
                </a:spcAft>
                <a:buClrTx/>
                <a:buSzPts val="1400"/>
                <a:buFontTx/>
                <a:buNone/>
                <a:tabLst/>
                <a:defRPr/>
              </a:pPr>
              <a:r>
                <a:rPr kumimoji="0" lang="en-US" sz="18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Hyrax</a:t>
              </a:r>
              <a:endParaRPr kumimoji="0" sz="18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grpSp>
        <p:nvGrpSpPr>
          <p:cNvPr id="10" name="Google Shape;154;p8">
            <a:extLst>
              <a:ext uri="{FF2B5EF4-FFF2-40B4-BE49-F238E27FC236}">
                <a16:creationId xmlns:a16="http://schemas.microsoft.com/office/drawing/2014/main" id="{67AC91DB-D3FE-472A-87D2-0A64CDC4F215}"/>
              </a:ext>
            </a:extLst>
          </p:cNvPr>
          <p:cNvGrpSpPr/>
          <p:nvPr/>
        </p:nvGrpSpPr>
        <p:grpSpPr>
          <a:xfrm>
            <a:off x="770775" y="1309352"/>
            <a:ext cx="2223980" cy="1667985"/>
            <a:chOff x="6025109" y="1532338"/>
            <a:chExt cx="2223980" cy="1667985"/>
          </a:xfrm>
        </p:grpSpPr>
        <p:pic>
          <p:nvPicPr>
            <p:cNvPr id="11" name="Google Shape;155;p8">
              <a:extLst>
                <a:ext uri="{FF2B5EF4-FFF2-40B4-BE49-F238E27FC236}">
                  <a16:creationId xmlns:a16="http://schemas.microsoft.com/office/drawing/2014/main" id="{F5F7F91B-9632-4574-BE6C-6E7FF00C78C2}"/>
                </a:ext>
              </a:extLst>
            </p:cNvPr>
            <p:cNvPicPr preferRelativeResize="0"/>
            <p:nvPr/>
          </p:nvPicPr>
          <p:blipFill rotWithShape="1">
            <a:blip r:embed="rId6">
              <a:alphaModFix/>
            </a:blip>
            <a:srcRect/>
            <a:stretch/>
          </p:blipFill>
          <p:spPr>
            <a:xfrm>
              <a:off x="6025109" y="1532338"/>
              <a:ext cx="2223980" cy="1667985"/>
            </a:xfrm>
            <a:prstGeom prst="rect">
              <a:avLst/>
            </a:prstGeom>
            <a:noFill/>
            <a:ln>
              <a:noFill/>
            </a:ln>
          </p:spPr>
        </p:pic>
        <p:sp>
          <p:nvSpPr>
            <p:cNvPr id="12" name="Google Shape;156;p8">
              <a:extLst>
                <a:ext uri="{FF2B5EF4-FFF2-40B4-BE49-F238E27FC236}">
                  <a16:creationId xmlns:a16="http://schemas.microsoft.com/office/drawing/2014/main" id="{DA26E8C5-3770-417F-9143-DDFA89B7BCE9}"/>
                </a:ext>
              </a:extLst>
            </p:cNvPr>
            <p:cNvSpPr txBox="1"/>
            <p:nvPr/>
          </p:nvSpPr>
          <p:spPr>
            <a:xfrm>
              <a:off x="6089849" y="2830663"/>
              <a:ext cx="995682" cy="313932"/>
            </a:xfrm>
            <a:prstGeom prst="rect">
              <a:avLst/>
            </a:prstGeom>
            <a:solidFill>
              <a:srgbClr val="F4C0C2"/>
            </a:solidFill>
            <a:ln w="9525" cap="flat" cmpd="sng">
              <a:solidFill>
                <a:srgbClr val="991B1E"/>
              </a:solidFill>
              <a:prstDash val="solid"/>
              <a:round/>
              <a:headEnd type="none" w="sm" len="sm"/>
              <a:tailEnd type="none" w="sm" len="sm"/>
            </a:ln>
          </p:spPr>
          <p:txBody>
            <a:bodyPr spcFirstLastPara="1" wrap="square" lIns="45720" tIns="18288" rIns="45720" bIns="18288" anchor="t" anchorCtr="0">
              <a:spAutoFit/>
            </a:bodyPr>
            <a:lstStyle/>
            <a:p>
              <a:pPr marL="0" marR="0" lvl="0" indent="0" algn="ctr" defTabSz="914400" eaLnBrk="1" fontAlgn="auto" latinLnBrk="0" hangingPunct="1">
                <a:lnSpc>
                  <a:spcPct val="100000"/>
                </a:lnSpc>
                <a:spcBef>
                  <a:spcPts val="0"/>
                </a:spcBef>
                <a:spcAft>
                  <a:spcPts val="0"/>
                </a:spcAft>
                <a:buClrTx/>
                <a:buSzPts val="1400"/>
                <a:buFontTx/>
                <a:buNone/>
                <a:tabLst/>
                <a:defRPr/>
              </a:pPr>
              <a:r>
                <a:rPr kumimoji="0" lang="en-US" sz="18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Narwhal</a:t>
              </a:r>
              <a:endParaRPr kumimoji="0" sz="18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grpSp>
        <p:nvGrpSpPr>
          <p:cNvPr id="13" name="Google Shape;157;p8">
            <a:extLst>
              <a:ext uri="{FF2B5EF4-FFF2-40B4-BE49-F238E27FC236}">
                <a16:creationId xmlns:a16="http://schemas.microsoft.com/office/drawing/2014/main" id="{893B80FD-870E-4F8D-A676-922DFBB85965}"/>
              </a:ext>
            </a:extLst>
          </p:cNvPr>
          <p:cNvGrpSpPr/>
          <p:nvPr/>
        </p:nvGrpSpPr>
        <p:grpSpPr>
          <a:xfrm>
            <a:off x="457199" y="3093702"/>
            <a:ext cx="2537556" cy="1903736"/>
            <a:chOff x="6710886" y="3333766"/>
            <a:chExt cx="2284792" cy="1737403"/>
          </a:xfrm>
        </p:grpSpPr>
        <p:pic>
          <p:nvPicPr>
            <p:cNvPr id="14" name="Google Shape;158;p8">
              <a:hlinkClick r:id="rId7"/>
              <a:extLst>
                <a:ext uri="{FF2B5EF4-FFF2-40B4-BE49-F238E27FC236}">
                  <a16:creationId xmlns:a16="http://schemas.microsoft.com/office/drawing/2014/main" id="{12FD564B-6E97-4FED-8CE6-93F4EB123871}"/>
                </a:ext>
              </a:extLst>
            </p:cNvPr>
            <p:cNvPicPr preferRelativeResize="0"/>
            <p:nvPr/>
          </p:nvPicPr>
          <p:blipFill rotWithShape="1">
            <a:blip r:embed="rId8">
              <a:alphaModFix/>
            </a:blip>
            <a:srcRect/>
            <a:stretch/>
          </p:blipFill>
          <p:spPr>
            <a:xfrm>
              <a:off x="6710886" y="3333766"/>
              <a:ext cx="2284792" cy="1737403"/>
            </a:xfrm>
            <a:prstGeom prst="rect">
              <a:avLst/>
            </a:prstGeom>
            <a:noFill/>
            <a:ln>
              <a:noFill/>
            </a:ln>
          </p:spPr>
        </p:pic>
        <p:sp>
          <p:nvSpPr>
            <p:cNvPr id="15" name="Google Shape;159;p8">
              <a:extLst>
                <a:ext uri="{FF2B5EF4-FFF2-40B4-BE49-F238E27FC236}">
                  <a16:creationId xmlns:a16="http://schemas.microsoft.com/office/drawing/2014/main" id="{C0A20A25-C232-4610-B971-83896FECAE59}"/>
                </a:ext>
              </a:extLst>
            </p:cNvPr>
            <p:cNvSpPr txBox="1"/>
            <p:nvPr/>
          </p:nvSpPr>
          <p:spPr>
            <a:xfrm>
              <a:off x="8050892" y="3381977"/>
              <a:ext cx="899182" cy="286503"/>
            </a:xfrm>
            <a:prstGeom prst="rect">
              <a:avLst/>
            </a:prstGeom>
            <a:solidFill>
              <a:srgbClr val="F4C0C2"/>
            </a:solidFill>
            <a:ln w="9525" cap="flat" cmpd="sng">
              <a:solidFill>
                <a:schemeClr val="accent4"/>
              </a:solidFill>
              <a:prstDash val="solid"/>
              <a:round/>
              <a:headEnd type="none" w="sm" len="sm"/>
              <a:tailEnd type="none" w="sm" len="sm"/>
            </a:ln>
          </p:spPr>
          <p:txBody>
            <a:bodyPr spcFirstLastPara="1" wrap="square" lIns="45720" tIns="18288" rIns="45720" bIns="18288"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800" b="1" i="0" u="none" strike="noStrike" cap="none" dirty="0">
                  <a:solidFill>
                    <a:srgbClr val="000000"/>
                  </a:solidFill>
                  <a:latin typeface="Calibri" panose="020F0502020204030204" pitchFamily="34" charset="0"/>
                  <a:cs typeface="Calibri" panose="020F0502020204030204" pitchFamily="34" charset="0"/>
                  <a:sym typeface="Arial"/>
                </a:rPr>
                <a:t>Elephant</a:t>
              </a:r>
              <a:endParaRPr sz="1800" dirty="0">
                <a:latin typeface="Calibri" panose="020F0502020204030204" pitchFamily="34" charset="0"/>
                <a:cs typeface="Calibri" panose="020F0502020204030204" pitchFamily="34" charset="0"/>
              </a:endParaRPr>
            </a:p>
          </p:txBody>
        </p:sp>
      </p:grpSp>
      <p:grpSp>
        <p:nvGrpSpPr>
          <p:cNvPr id="16" name="Google Shape;145;p8">
            <a:extLst>
              <a:ext uri="{FF2B5EF4-FFF2-40B4-BE49-F238E27FC236}">
                <a16:creationId xmlns:a16="http://schemas.microsoft.com/office/drawing/2014/main" id="{31376634-79A9-4D98-9099-AA4257191BE5}"/>
              </a:ext>
            </a:extLst>
          </p:cNvPr>
          <p:cNvGrpSpPr/>
          <p:nvPr/>
        </p:nvGrpSpPr>
        <p:grpSpPr>
          <a:xfrm>
            <a:off x="5823854" y="3577956"/>
            <a:ext cx="2129223" cy="1419482"/>
            <a:chOff x="374400" y="1216774"/>
            <a:chExt cx="2129223" cy="1419482"/>
          </a:xfrm>
        </p:grpSpPr>
        <p:pic>
          <p:nvPicPr>
            <p:cNvPr id="17" name="Google Shape;146;p8">
              <a:hlinkClick r:id="rId9"/>
              <a:extLst>
                <a:ext uri="{FF2B5EF4-FFF2-40B4-BE49-F238E27FC236}">
                  <a16:creationId xmlns:a16="http://schemas.microsoft.com/office/drawing/2014/main" id="{054BD177-480D-46B3-9F74-65C24FA77C55}"/>
                </a:ext>
              </a:extLst>
            </p:cNvPr>
            <p:cNvPicPr preferRelativeResize="0"/>
            <p:nvPr/>
          </p:nvPicPr>
          <p:blipFill>
            <a:blip r:embed="rId10"/>
            <a:srcRect/>
            <a:stretch/>
          </p:blipFill>
          <p:spPr>
            <a:xfrm>
              <a:off x="374400" y="1216774"/>
              <a:ext cx="2129223" cy="1419482"/>
            </a:xfrm>
            <a:prstGeom prst="rect">
              <a:avLst/>
            </a:prstGeom>
            <a:noFill/>
            <a:ln>
              <a:noFill/>
            </a:ln>
          </p:spPr>
        </p:pic>
        <p:sp>
          <p:nvSpPr>
            <p:cNvPr id="18" name="Google Shape;147;p8">
              <a:extLst>
                <a:ext uri="{FF2B5EF4-FFF2-40B4-BE49-F238E27FC236}">
                  <a16:creationId xmlns:a16="http://schemas.microsoft.com/office/drawing/2014/main" id="{E18EAFBB-6227-4375-AEFC-E940B967416E}"/>
                </a:ext>
              </a:extLst>
            </p:cNvPr>
            <p:cNvSpPr txBox="1"/>
            <p:nvPr/>
          </p:nvSpPr>
          <p:spPr>
            <a:xfrm>
              <a:off x="398637" y="1232882"/>
              <a:ext cx="550069" cy="313932"/>
            </a:xfrm>
            <a:prstGeom prst="rect">
              <a:avLst/>
            </a:prstGeom>
            <a:solidFill>
              <a:srgbClr val="F4C0C2"/>
            </a:solidFill>
            <a:ln w="9525" cap="flat" cmpd="sng">
              <a:solidFill>
                <a:schemeClr val="accent4"/>
              </a:solidFill>
              <a:prstDash val="solid"/>
              <a:round/>
              <a:headEnd type="none" w="sm" len="sm"/>
              <a:tailEnd type="none" w="sm" len="sm"/>
            </a:ln>
          </p:spPr>
          <p:txBody>
            <a:bodyPr spcFirstLastPara="1" wrap="square" lIns="45720" tIns="18288" rIns="45720" bIns="18288"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800" b="1" i="0" u="none" strike="noStrike" cap="none" dirty="0">
                  <a:solidFill>
                    <a:srgbClr val="000000"/>
                  </a:solidFill>
                  <a:latin typeface="Calibri" panose="020F0502020204030204" pitchFamily="34" charset="0"/>
                  <a:cs typeface="Calibri" panose="020F0502020204030204" pitchFamily="34" charset="0"/>
                  <a:sym typeface="Arial"/>
                </a:rPr>
                <a:t>Seal</a:t>
              </a:r>
              <a:endParaRPr sz="18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2890899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4" name="Text Placeholder 3">
            <a:extLst>
              <a:ext uri="{FF2B5EF4-FFF2-40B4-BE49-F238E27FC236}">
                <a16:creationId xmlns:a16="http://schemas.microsoft.com/office/drawing/2014/main" id="{8220B380-1100-47B6-8C9A-5DCE66D98461}"/>
              </a:ext>
            </a:extLst>
          </p:cNvPr>
          <p:cNvSpPr>
            <a:spLocks noGrp="1"/>
          </p:cNvSpPr>
          <p:nvPr>
            <p:ph type="body" idx="1"/>
          </p:nvPr>
        </p:nvSpPr>
        <p:spPr>
          <a:xfrm>
            <a:off x="457200" y="522514"/>
            <a:ext cx="4040188" cy="1055379"/>
          </a:xfrm>
        </p:spPr>
        <p:txBody>
          <a:bodyPr/>
          <a:lstStyle/>
          <a:p>
            <a:pPr algn="ctr"/>
            <a:r>
              <a:rPr lang="en-US" sz="2000" b="0" dirty="0">
                <a:solidFill>
                  <a:srgbClr val="000000"/>
                </a:solidFill>
              </a:rPr>
              <a:t>Copy and paste or redraw the </a:t>
            </a:r>
            <a:r>
              <a:rPr lang="en-US" sz="2000" dirty="0">
                <a:solidFill>
                  <a:srgbClr val="000000"/>
                </a:solidFill>
              </a:rPr>
              <a:t>cladogram </a:t>
            </a:r>
            <a:r>
              <a:rPr lang="en-US" sz="2000" b="0" dirty="0">
                <a:solidFill>
                  <a:srgbClr val="000000"/>
                </a:solidFill>
              </a:rPr>
              <a:t>you made using </a:t>
            </a:r>
            <a:r>
              <a:rPr lang="en-US" sz="2000" dirty="0">
                <a:solidFill>
                  <a:srgbClr val="000000"/>
                </a:solidFill>
              </a:rPr>
              <a:t>morphological</a:t>
            </a:r>
            <a:r>
              <a:rPr lang="en-US" sz="2000" b="0" dirty="0">
                <a:solidFill>
                  <a:srgbClr val="000000"/>
                </a:solidFill>
              </a:rPr>
              <a:t> characteristics. </a:t>
            </a:r>
          </a:p>
        </p:txBody>
      </p:sp>
      <p:sp>
        <p:nvSpPr>
          <p:cNvPr id="7" name="Text Placeholder 6">
            <a:extLst>
              <a:ext uri="{FF2B5EF4-FFF2-40B4-BE49-F238E27FC236}">
                <a16:creationId xmlns:a16="http://schemas.microsoft.com/office/drawing/2014/main" id="{EF9DF941-811D-48DA-9871-ED5CEF5627A0}"/>
              </a:ext>
            </a:extLst>
          </p:cNvPr>
          <p:cNvSpPr>
            <a:spLocks noGrp="1"/>
          </p:cNvSpPr>
          <p:nvPr>
            <p:ph type="body" sz="half" idx="3"/>
          </p:nvPr>
        </p:nvSpPr>
        <p:spPr>
          <a:xfrm>
            <a:off x="4645025" y="522514"/>
            <a:ext cx="4041775" cy="1055379"/>
          </a:xfrm>
        </p:spPr>
        <p:txBody>
          <a:bodyPr>
            <a:noAutofit/>
          </a:bodyPr>
          <a:lstStyle/>
          <a:p>
            <a:pPr algn="ctr"/>
            <a:r>
              <a:rPr lang="en-US" sz="2000" b="0" dirty="0">
                <a:solidFill>
                  <a:srgbClr val="000000"/>
                </a:solidFill>
              </a:rPr>
              <a:t>Copy and paste or draw the </a:t>
            </a:r>
            <a:r>
              <a:rPr lang="en-US" sz="2000" dirty="0">
                <a:solidFill>
                  <a:srgbClr val="000000"/>
                </a:solidFill>
              </a:rPr>
              <a:t>phylogenetic tree </a:t>
            </a:r>
            <a:r>
              <a:rPr lang="en-US" sz="2000" b="0" dirty="0">
                <a:solidFill>
                  <a:srgbClr val="000000"/>
                </a:solidFill>
              </a:rPr>
              <a:t>you created using </a:t>
            </a:r>
            <a:r>
              <a:rPr lang="en-US" sz="2000" dirty="0">
                <a:solidFill>
                  <a:srgbClr val="000000"/>
                </a:solidFill>
              </a:rPr>
              <a:t>molecular proteins</a:t>
            </a:r>
            <a:r>
              <a:rPr lang="en-US" sz="2000" b="0" dirty="0">
                <a:solidFill>
                  <a:srgbClr val="000000"/>
                </a:solidFill>
              </a:rPr>
              <a:t> in </a:t>
            </a:r>
            <a:r>
              <a:rPr lang="en-US" sz="2000" b="0" dirty="0" err="1">
                <a:solidFill>
                  <a:srgbClr val="000000"/>
                </a:solidFill>
              </a:rPr>
              <a:t>UniProt</a:t>
            </a:r>
            <a:r>
              <a:rPr lang="en-US" sz="2000" b="0" dirty="0">
                <a:solidFill>
                  <a:srgbClr val="000000"/>
                </a:solidFill>
              </a:rPr>
              <a:t>.</a:t>
            </a:r>
          </a:p>
        </p:txBody>
      </p:sp>
      <p:sp>
        <p:nvSpPr>
          <p:cNvPr id="3" name="Content Placeholder 2">
            <a:extLst>
              <a:ext uri="{FF2B5EF4-FFF2-40B4-BE49-F238E27FC236}">
                <a16:creationId xmlns:a16="http://schemas.microsoft.com/office/drawing/2014/main" id="{BC90B17B-EE51-4157-9274-69E86CBF7FD6}"/>
              </a:ext>
            </a:extLst>
          </p:cNvPr>
          <p:cNvSpPr>
            <a:spLocks noGrp="1"/>
          </p:cNvSpPr>
          <p:nvPr>
            <p:ph sz="quarter" idx="2"/>
          </p:nvPr>
        </p:nvSpPr>
        <p:spPr>
          <a:xfrm>
            <a:off x="457200" y="1703551"/>
            <a:ext cx="4040188" cy="3146745"/>
          </a:xfrm>
          <a:ln w="19050">
            <a:solidFill>
              <a:srgbClr val="000000"/>
            </a:solidFill>
            <a:prstDash val="sysDot"/>
          </a:ln>
        </p:spPr>
        <p:txBody>
          <a:bodyPr/>
          <a:lstStyle/>
          <a:p>
            <a:pPr marL="0" indent="0">
              <a:buNone/>
            </a:pPr>
            <a:endParaRPr lang="en-US" dirty="0"/>
          </a:p>
        </p:txBody>
      </p:sp>
      <p:sp>
        <p:nvSpPr>
          <p:cNvPr id="9" name="Content Placeholder 8">
            <a:extLst>
              <a:ext uri="{FF2B5EF4-FFF2-40B4-BE49-F238E27FC236}">
                <a16:creationId xmlns:a16="http://schemas.microsoft.com/office/drawing/2014/main" id="{A5A74BF6-68BB-4275-9BA5-F07D9067C61C}"/>
              </a:ext>
            </a:extLst>
          </p:cNvPr>
          <p:cNvSpPr>
            <a:spLocks noGrp="1"/>
          </p:cNvSpPr>
          <p:nvPr>
            <p:ph sz="quarter" idx="4"/>
          </p:nvPr>
        </p:nvSpPr>
        <p:spPr>
          <a:xfrm>
            <a:off x="4645028" y="1703551"/>
            <a:ext cx="4040188" cy="3146745"/>
          </a:xfrm>
          <a:ln w="19050">
            <a:solidFill>
              <a:schemeClr val="tx1"/>
            </a:solidFill>
            <a:prstDash val="sysDot"/>
          </a:ln>
        </p:spPr>
        <p:txBody>
          <a:bodyPr/>
          <a:lstStyle/>
          <a:p>
            <a:pPr marL="0" indent="0">
              <a:buNone/>
            </a:pPr>
            <a:endParaRPr lang="en-US" dirty="0"/>
          </a:p>
        </p:txBody>
      </p:sp>
    </p:spTree>
    <p:extLst>
      <p:ext uri="{BB962C8B-B14F-4D97-AF65-F5344CB8AC3E}">
        <p14:creationId xmlns:p14="http://schemas.microsoft.com/office/powerpoint/2010/main" val="21218057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Essential Questions</a:t>
            </a:r>
            <a:endParaRPr dirty="0"/>
          </a:p>
        </p:txBody>
      </p:sp>
      <p:sp>
        <p:nvSpPr>
          <p:cNvPr id="101" name="Google Shape;101;p24"/>
          <p:cNvSpPr txBox="1">
            <a:spLocks noGrp="1"/>
          </p:cNvSpPr>
          <p:nvPr>
            <p:ph type="body" idx="1"/>
          </p:nvPr>
        </p:nvSpPr>
        <p:spPr>
          <a:xfrm>
            <a:off x="530352" y="2028498"/>
            <a:ext cx="7772400" cy="2127450"/>
          </a:xfrm>
          <a:prstGeom prst="rect">
            <a:avLst/>
          </a:prstGeom>
          <a:noFill/>
          <a:ln>
            <a:noFill/>
          </a:ln>
        </p:spPr>
        <p:txBody>
          <a:bodyPr spcFirstLastPara="1" wrap="square" lIns="45700" tIns="45700" rIns="45700"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How do molecular data and morphological data compare when predicting phylogenetic relationships?</a:t>
            </a:r>
          </a:p>
          <a:p>
            <a:pPr lvl="0" indent="-457200" algn="l" rtl="0">
              <a:spcBef>
                <a:spcPts val="0"/>
              </a:spcBef>
              <a:spcAft>
                <a:spcPts val="0"/>
              </a:spcAft>
              <a:buSzPts val="2600"/>
              <a:buFont typeface="Arial" panose="020B0604020202020204" pitchFamily="34" charset="0"/>
              <a:buChar char="•"/>
            </a:pPr>
            <a:r>
              <a:rPr lang="en-US" dirty="0"/>
              <a:t>How are molecular and morphological data used to determine manatees’ evolutionary relationships?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4" name="Text Placeholder 3">
            <a:extLst>
              <a:ext uri="{FF2B5EF4-FFF2-40B4-BE49-F238E27FC236}">
                <a16:creationId xmlns:a16="http://schemas.microsoft.com/office/drawing/2014/main" id="{8220B380-1100-47B6-8C9A-5DCE66D98461}"/>
              </a:ext>
            </a:extLst>
          </p:cNvPr>
          <p:cNvSpPr>
            <a:spLocks noGrp="1"/>
          </p:cNvSpPr>
          <p:nvPr>
            <p:ph type="body" idx="1"/>
          </p:nvPr>
        </p:nvSpPr>
        <p:spPr>
          <a:xfrm>
            <a:off x="431710" y="260378"/>
            <a:ext cx="2159251" cy="567558"/>
          </a:xfrm>
        </p:spPr>
        <p:txBody>
          <a:bodyPr/>
          <a:lstStyle/>
          <a:p>
            <a:pPr algn="ctr"/>
            <a:r>
              <a:rPr lang="en-US" sz="2000" dirty="0"/>
              <a:t>Morphological Cladogram</a:t>
            </a:r>
          </a:p>
        </p:txBody>
      </p:sp>
      <p:sp>
        <p:nvSpPr>
          <p:cNvPr id="7" name="Text Placeholder 6">
            <a:extLst>
              <a:ext uri="{FF2B5EF4-FFF2-40B4-BE49-F238E27FC236}">
                <a16:creationId xmlns:a16="http://schemas.microsoft.com/office/drawing/2014/main" id="{EF9DF941-811D-48DA-9871-ED5CEF5627A0}"/>
              </a:ext>
            </a:extLst>
          </p:cNvPr>
          <p:cNvSpPr>
            <a:spLocks noGrp="1"/>
          </p:cNvSpPr>
          <p:nvPr>
            <p:ph type="body" sz="half" idx="3"/>
          </p:nvPr>
        </p:nvSpPr>
        <p:spPr>
          <a:xfrm>
            <a:off x="431710" y="2742957"/>
            <a:ext cx="2159251" cy="364735"/>
          </a:xfrm>
        </p:spPr>
        <p:txBody>
          <a:bodyPr>
            <a:normAutofit/>
          </a:bodyPr>
          <a:lstStyle/>
          <a:p>
            <a:pPr algn="ctr"/>
            <a:r>
              <a:rPr lang="en-US" sz="2000" dirty="0" err="1"/>
              <a:t>UniProt</a:t>
            </a:r>
            <a:r>
              <a:rPr lang="en-US" sz="2000" dirty="0"/>
              <a:t> Tree</a:t>
            </a:r>
          </a:p>
        </p:txBody>
      </p:sp>
      <p:sp>
        <p:nvSpPr>
          <p:cNvPr id="6" name="Content Placeholder 5">
            <a:extLst>
              <a:ext uri="{FF2B5EF4-FFF2-40B4-BE49-F238E27FC236}">
                <a16:creationId xmlns:a16="http://schemas.microsoft.com/office/drawing/2014/main" id="{E6D1EA00-7D82-419F-AE3B-979F6D605463}"/>
              </a:ext>
            </a:extLst>
          </p:cNvPr>
          <p:cNvSpPr>
            <a:spLocks noGrp="1"/>
          </p:cNvSpPr>
          <p:nvPr>
            <p:ph sz="quarter" idx="2"/>
          </p:nvPr>
        </p:nvSpPr>
        <p:spPr>
          <a:xfrm>
            <a:off x="431710" y="909933"/>
            <a:ext cx="2159251" cy="1739617"/>
          </a:xfrm>
          <a:ln w="19050">
            <a:solidFill>
              <a:schemeClr val="tx1"/>
            </a:solidFill>
            <a:prstDash val="sysDot"/>
          </a:ln>
        </p:spPr>
        <p:txBody>
          <a:bodyPr/>
          <a:lstStyle/>
          <a:p>
            <a:pPr marL="0" indent="0">
              <a:buNone/>
            </a:pPr>
            <a:endParaRPr lang="en-US" dirty="0"/>
          </a:p>
        </p:txBody>
      </p:sp>
      <p:sp>
        <p:nvSpPr>
          <p:cNvPr id="9" name="Text Placeholder 3">
            <a:extLst>
              <a:ext uri="{FF2B5EF4-FFF2-40B4-BE49-F238E27FC236}">
                <a16:creationId xmlns:a16="http://schemas.microsoft.com/office/drawing/2014/main" id="{ECB52C6D-79E6-474A-9587-BF388DC6930A}"/>
              </a:ext>
            </a:extLst>
          </p:cNvPr>
          <p:cNvSpPr txBox="1">
            <a:spLocks/>
          </p:cNvSpPr>
          <p:nvPr/>
        </p:nvSpPr>
        <p:spPr>
          <a:xfrm>
            <a:off x="4992162" y="260378"/>
            <a:ext cx="2159252" cy="444568"/>
          </a:xfrm>
          <a:prstGeom prst="rect">
            <a:avLst/>
          </a:prstGeom>
        </p:spPr>
        <p:txBody>
          <a:bodyPr vert="horz" lIns="45718" tIns="0" rIns="45718" bIns="0" anchor="ctr">
            <a:noAutofit/>
          </a:bodyPr>
          <a:lstStyle>
            <a:lvl1pPr marL="0" indent="0" algn="l" rtl="0" eaLnBrk="1" latinLnBrk="0" hangingPunct="1">
              <a:spcBef>
                <a:spcPct val="20000"/>
              </a:spcBef>
              <a:buClr>
                <a:schemeClr val="accent4"/>
              </a:buClr>
              <a:buSzPct val="100000"/>
              <a:buFont typeface="Arial" panose="020B0604020202020204" pitchFamily="34" charset="0"/>
              <a:buNone/>
              <a:tabLst/>
              <a:defRPr kumimoji="0" sz="2400" b="1" kern="1200" cap="none" baseline="0">
                <a:solidFill>
                  <a:schemeClr val="tx2"/>
                </a:solidFill>
                <a:effectLst/>
                <a:latin typeface="Calibri"/>
                <a:ea typeface="+mn-ea"/>
                <a:cs typeface="Calibri"/>
              </a:defRPr>
            </a:lvl1pPr>
            <a:lvl2pPr marL="480035" indent="-185156" algn="l" rtl="0" eaLnBrk="1" latinLnBrk="0" hangingPunct="1">
              <a:spcBef>
                <a:spcPct val="20000"/>
              </a:spcBef>
              <a:buClr>
                <a:schemeClr val="accent1"/>
              </a:buClr>
              <a:buSzPct val="85000"/>
              <a:buFont typeface="Wingdings 2"/>
              <a:buNone/>
              <a:defRPr kumimoji="0" sz="1500" b="1"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None/>
              <a:defRPr kumimoji="0" sz="1350" b="1"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None/>
              <a:defRPr kumimoji="0" sz="1200" b="1"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None/>
              <a:defRPr kumimoji="0" sz="1200" b="1"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991B1E"/>
              </a:buClr>
              <a:buSzPct val="100000"/>
              <a:buFont typeface="Arial" panose="020B0604020202020204" pitchFamily="34" charset="0"/>
              <a:buNone/>
              <a:tabLst/>
              <a:defRPr/>
            </a:pPr>
            <a:r>
              <a:rPr kumimoji="0" lang="en-US" sz="2000" b="1" i="0" u="none" strike="noStrike" kern="1200" cap="none" spc="0" normalizeH="0" baseline="0" noProof="0" dirty="0">
                <a:ln>
                  <a:noFill/>
                </a:ln>
                <a:solidFill>
                  <a:srgbClr val="534949"/>
                </a:solidFill>
                <a:effectLst/>
                <a:uLnTx/>
                <a:uFillTx/>
                <a:latin typeface="Calibri"/>
                <a:ea typeface="+mn-ea"/>
                <a:cs typeface="Calibri"/>
                <a:sym typeface="Arial"/>
              </a:rPr>
              <a:t>Published Tree</a:t>
            </a:r>
          </a:p>
        </p:txBody>
      </p:sp>
      <p:sp>
        <p:nvSpPr>
          <p:cNvPr id="10" name="Content Placeholder 5">
            <a:extLst>
              <a:ext uri="{FF2B5EF4-FFF2-40B4-BE49-F238E27FC236}">
                <a16:creationId xmlns:a16="http://schemas.microsoft.com/office/drawing/2014/main" id="{E399102D-1269-49A7-876B-65D20061FCF5}"/>
              </a:ext>
            </a:extLst>
          </p:cNvPr>
          <p:cNvSpPr txBox="1">
            <a:spLocks/>
          </p:cNvSpPr>
          <p:nvPr/>
        </p:nvSpPr>
        <p:spPr>
          <a:xfrm>
            <a:off x="431713" y="3107692"/>
            <a:ext cx="2159251" cy="1739617"/>
          </a:xfrm>
          <a:prstGeom prst="rect">
            <a:avLst/>
          </a:prstGeom>
          <a:ln w="19050">
            <a:solidFill>
              <a:schemeClr val="tx1"/>
            </a:solidFill>
            <a:prstDash val="sysDot"/>
          </a:ln>
        </p:spPr>
        <p:txBody>
          <a:bodyPr vert="horz" lIns="91435" tIns="0" rIns="91435" bIns="45718" anchor="ctr">
            <a:normAutofit/>
          </a:bodyPr>
          <a:lst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18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5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35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2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2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991B1E"/>
              </a:buClr>
              <a:buSzPct val="100000"/>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Calibri"/>
              <a:sym typeface="Arial"/>
            </a:endParaRPr>
          </a:p>
        </p:txBody>
      </p:sp>
      <p:grpSp>
        <p:nvGrpSpPr>
          <p:cNvPr id="5" name="Group 4">
            <a:extLst>
              <a:ext uri="{FF2B5EF4-FFF2-40B4-BE49-F238E27FC236}">
                <a16:creationId xmlns:a16="http://schemas.microsoft.com/office/drawing/2014/main" id="{E27E23EC-3EDE-45CA-BD22-E6DA8ACB5E40}"/>
              </a:ext>
            </a:extLst>
          </p:cNvPr>
          <p:cNvGrpSpPr>
            <a:grpSpLocks noChangeAspect="1"/>
          </p:cNvGrpSpPr>
          <p:nvPr/>
        </p:nvGrpSpPr>
        <p:grpSpPr>
          <a:xfrm>
            <a:off x="2909596" y="827936"/>
            <a:ext cx="5949821" cy="4003568"/>
            <a:chOff x="2975811" y="927230"/>
            <a:chExt cx="5896626" cy="3967774"/>
          </a:xfrm>
        </p:grpSpPr>
        <p:pic>
          <p:nvPicPr>
            <p:cNvPr id="11" name="Picture 10">
              <a:extLst>
                <a:ext uri="{FF2B5EF4-FFF2-40B4-BE49-F238E27FC236}">
                  <a16:creationId xmlns:a16="http://schemas.microsoft.com/office/drawing/2014/main" id="{8A8EC8C9-76FE-4FBD-B22B-8DAFED7B960D}"/>
                </a:ext>
              </a:extLst>
            </p:cNvPr>
            <p:cNvPicPr>
              <a:picLocks noChangeAspect="1"/>
            </p:cNvPicPr>
            <p:nvPr/>
          </p:nvPicPr>
          <p:blipFill>
            <a:blip r:embed="rId3"/>
            <a:stretch>
              <a:fillRect/>
            </a:stretch>
          </p:blipFill>
          <p:spPr>
            <a:xfrm>
              <a:off x="3220339" y="927230"/>
              <a:ext cx="5652098" cy="3967774"/>
            </a:xfrm>
            <a:prstGeom prst="rect">
              <a:avLst/>
            </a:prstGeom>
          </p:spPr>
        </p:pic>
        <p:cxnSp>
          <p:nvCxnSpPr>
            <p:cNvPr id="3" name="Straight Connector 2">
              <a:extLst>
                <a:ext uri="{FF2B5EF4-FFF2-40B4-BE49-F238E27FC236}">
                  <a16:creationId xmlns:a16="http://schemas.microsoft.com/office/drawing/2014/main" id="{2461D1BA-ED65-4355-85A1-224723014AEC}"/>
                </a:ext>
              </a:extLst>
            </p:cNvPr>
            <p:cNvCxnSpPr>
              <a:stCxn id="11" idx="1"/>
            </p:cNvCxnSpPr>
            <p:nvPr/>
          </p:nvCxnSpPr>
          <p:spPr>
            <a:xfrm flipH="1">
              <a:off x="2975811" y="2911117"/>
              <a:ext cx="244528" cy="525"/>
            </a:xfrm>
            <a:prstGeom prst="line">
              <a:avLst/>
            </a:prstGeom>
            <a:ln w="1905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9243239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What patterns did you notice among your three phylogenetic trees? </a:t>
            </a:r>
          </a:p>
          <a:p>
            <a:pPr lvl="0" indent="-457200" algn="l" rtl="0">
              <a:spcBef>
                <a:spcPts val="0"/>
              </a:spcBef>
              <a:spcAft>
                <a:spcPts val="1200"/>
              </a:spcAft>
              <a:buSzPts val="2600"/>
              <a:buFont typeface="Arial" panose="020B0604020202020204" pitchFamily="34" charset="0"/>
              <a:buChar char="•"/>
            </a:pPr>
            <a:r>
              <a:rPr lang="en-US" dirty="0"/>
              <a:t>What did your group find interesting or surprising? </a:t>
            </a:r>
          </a:p>
          <a:p>
            <a:pPr lvl="0" indent="-457200" algn="l" rtl="0">
              <a:spcBef>
                <a:spcPts val="0"/>
              </a:spcBef>
              <a:spcAft>
                <a:spcPts val="1200"/>
              </a:spcAft>
              <a:buSzPts val="2600"/>
              <a:buFont typeface="Arial" panose="020B0604020202020204" pitchFamily="34" charset="0"/>
              <a:buChar char="•"/>
            </a:pPr>
            <a:r>
              <a:rPr lang="en-US" dirty="0"/>
              <a:t>What patterns did you notice across all groups’ observations of their trees?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Discussion</a:t>
            </a:r>
            <a:endParaRPr dirty="0"/>
          </a:p>
        </p:txBody>
      </p:sp>
    </p:spTree>
    <p:extLst>
      <p:ext uri="{BB962C8B-B14F-4D97-AF65-F5344CB8AC3E}">
        <p14:creationId xmlns:p14="http://schemas.microsoft.com/office/powerpoint/2010/main" val="27537841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55118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1200"/>
              </a:spcAft>
              <a:buSzPts val="2600"/>
              <a:buNone/>
            </a:pPr>
            <a:r>
              <a:rPr lang="en-US" dirty="0"/>
              <a:t>How is it possible for scientists to get different trees for the same organisms?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Different Trees</a:t>
            </a:r>
            <a:endParaRPr dirty="0"/>
          </a:p>
        </p:txBody>
      </p:sp>
      <p:pic>
        <p:nvPicPr>
          <p:cNvPr id="4" name="Picture 3">
            <a:hlinkClick r:id="rId3"/>
            <a:extLst>
              <a:ext uri="{FF2B5EF4-FFF2-40B4-BE49-F238E27FC236}">
                <a16:creationId xmlns:a16="http://schemas.microsoft.com/office/drawing/2014/main" id="{AEE45D78-5642-40DE-A58B-3CE5E0E35AB9}"/>
              </a:ext>
            </a:extLst>
          </p:cNvPr>
          <p:cNvPicPr>
            <a:picLocks noChangeAspect="1"/>
          </p:cNvPicPr>
          <p:nvPr/>
        </p:nvPicPr>
        <p:blipFill rotWithShape="1">
          <a:blip r:embed="rId4"/>
          <a:srcRect l="36570" t="18558" r="14669" b="14404"/>
          <a:stretch/>
        </p:blipFill>
        <p:spPr>
          <a:xfrm>
            <a:off x="6492240" y="545118"/>
            <a:ext cx="2194560" cy="2021281"/>
          </a:xfrm>
          <a:prstGeom prst="rect">
            <a:avLst/>
          </a:prstGeom>
        </p:spPr>
      </p:pic>
      <p:pic>
        <p:nvPicPr>
          <p:cNvPr id="6" name="Google Shape;155;p8">
            <a:extLst>
              <a:ext uri="{FF2B5EF4-FFF2-40B4-BE49-F238E27FC236}">
                <a16:creationId xmlns:a16="http://schemas.microsoft.com/office/drawing/2014/main" id="{B76FE82C-962F-4E20-89D8-4B4B982CBB15}"/>
              </a:ext>
            </a:extLst>
          </p:cNvPr>
          <p:cNvPicPr preferRelativeResize="0">
            <a:picLocks noChangeAspect="1"/>
          </p:cNvPicPr>
          <p:nvPr/>
        </p:nvPicPr>
        <p:blipFill rotWithShape="1">
          <a:blip r:embed="rId5">
            <a:alphaModFix/>
          </a:blip>
          <a:srcRect/>
          <a:stretch/>
        </p:blipFill>
        <p:spPr>
          <a:xfrm>
            <a:off x="6861235" y="3280410"/>
            <a:ext cx="1950720" cy="1463040"/>
          </a:xfrm>
          <a:prstGeom prst="rect">
            <a:avLst/>
          </a:prstGeom>
          <a:noFill/>
          <a:ln>
            <a:noFill/>
          </a:ln>
        </p:spPr>
      </p:pic>
      <p:pic>
        <p:nvPicPr>
          <p:cNvPr id="9" name="Google Shape;152;p8">
            <a:extLst>
              <a:ext uri="{FF2B5EF4-FFF2-40B4-BE49-F238E27FC236}">
                <a16:creationId xmlns:a16="http://schemas.microsoft.com/office/drawing/2014/main" id="{8DCAC018-193F-41EE-95F9-423B7DF3B469}"/>
              </a:ext>
            </a:extLst>
          </p:cNvPr>
          <p:cNvPicPr preferRelativeResize="0">
            <a:picLocks noChangeAspect="1"/>
          </p:cNvPicPr>
          <p:nvPr/>
        </p:nvPicPr>
        <p:blipFill rotWithShape="1">
          <a:blip r:embed="rId6">
            <a:alphaModFix/>
          </a:blip>
          <a:srcRect/>
          <a:stretch/>
        </p:blipFill>
        <p:spPr>
          <a:xfrm>
            <a:off x="457200" y="2487659"/>
            <a:ext cx="1577340" cy="2103120"/>
          </a:xfrm>
          <a:prstGeom prst="rect">
            <a:avLst/>
          </a:prstGeom>
          <a:noFill/>
          <a:ln>
            <a:noFill/>
          </a:ln>
        </p:spPr>
      </p:pic>
      <p:pic>
        <p:nvPicPr>
          <p:cNvPr id="12" name="Google Shape;158;p8">
            <a:hlinkClick r:id="rId7"/>
            <a:extLst>
              <a:ext uri="{FF2B5EF4-FFF2-40B4-BE49-F238E27FC236}">
                <a16:creationId xmlns:a16="http://schemas.microsoft.com/office/drawing/2014/main" id="{A5F51D47-E096-432A-A77F-4E75AF64A456}"/>
              </a:ext>
            </a:extLst>
          </p:cNvPr>
          <p:cNvPicPr preferRelativeResize="0">
            <a:picLocks noChangeAspect="1"/>
          </p:cNvPicPr>
          <p:nvPr/>
        </p:nvPicPr>
        <p:blipFill rotWithShape="1">
          <a:blip r:embed="rId8">
            <a:alphaModFix/>
          </a:blip>
          <a:srcRect/>
          <a:stretch/>
        </p:blipFill>
        <p:spPr>
          <a:xfrm>
            <a:off x="4541550" y="2851336"/>
            <a:ext cx="2072020" cy="1554480"/>
          </a:xfrm>
          <a:prstGeom prst="rect">
            <a:avLst/>
          </a:prstGeom>
          <a:noFill/>
          <a:ln>
            <a:noFill/>
          </a:ln>
        </p:spPr>
      </p:pic>
      <p:pic>
        <p:nvPicPr>
          <p:cNvPr id="15" name="Google Shape;146;p8">
            <a:hlinkClick r:id="rId9"/>
            <a:extLst>
              <a:ext uri="{FF2B5EF4-FFF2-40B4-BE49-F238E27FC236}">
                <a16:creationId xmlns:a16="http://schemas.microsoft.com/office/drawing/2014/main" id="{EC02587D-D9B0-4F89-96A0-649224F6E928}"/>
              </a:ext>
            </a:extLst>
          </p:cNvPr>
          <p:cNvPicPr preferRelativeResize="0">
            <a:picLocks noChangeAspect="1"/>
          </p:cNvPicPr>
          <p:nvPr/>
        </p:nvPicPr>
        <p:blipFill rotWithShape="1">
          <a:blip r:embed="rId10"/>
          <a:srcRect t="2986" b="140"/>
          <a:stretch/>
        </p:blipFill>
        <p:spPr>
          <a:xfrm>
            <a:off x="2282205" y="2851336"/>
            <a:ext cx="2011680" cy="1299182"/>
          </a:xfrm>
          <a:prstGeom prst="rect">
            <a:avLst/>
          </a:prstGeom>
          <a:noFill/>
          <a:ln>
            <a:noFill/>
          </a:ln>
        </p:spPr>
      </p:pic>
    </p:spTree>
    <p:extLst>
      <p:ext uri="{BB962C8B-B14F-4D97-AF65-F5344CB8AC3E}">
        <p14:creationId xmlns:p14="http://schemas.microsoft.com/office/powerpoint/2010/main" val="41573128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39624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1200"/>
              </a:spcAft>
              <a:buSzPts val="2600"/>
              <a:buNone/>
            </a:pPr>
            <a:r>
              <a:rPr lang="en-US" sz="2800" dirty="0"/>
              <a:t>Which organisms are the closest sister species </a:t>
            </a:r>
            <a:br>
              <a:rPr lang="en-US" sz="2800" dirty="0"/>
            </a:br>
            <a:r>
              <a:rPr lang="en-US" sz="2800" dirty="0"/>
              <a:t>to manatees?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Where are manatees in the tree of life?</a:t>
            </a:r>
            <a:endParaRPr dirty="0"/>
          </a:p>
        </p:txBody>
      </p:sp>
      <p:pic>
        <p:nvPicPr>
          <p:cNvPr id="4" name="Content Placeholder 10">
            <a:hlinkClick r:id="rId3"/>
            <a:extLst>
              <a:ext uri="{FF2B5EF4-FFF2-40B4-BE49-F238E27FC236}">
                <a16:creationId xmlns:a16="http://schemas.microsoft.com/office/drawing/2014/main" id="{34BE0AC6-0B97-43E8-B845-489BEEF887FE}"/>
              </a:ext>
            </a:extLst>
          </p:cNvPr>
          <p:cNvPicPr>
            <a:picLocks noChangeAspect="1"/>
          </p:cNvPicPr>
          <p:nvPr/>
        </p:nvPicPr>
        <p:blipFill rotWithShape="1">
          <a:blip r:embed="rId4"/>
          <a:srcRect l="36570" t="18558" r="14669" b="14404"/>
          <a:stretch/>
        </p:blipFill>
        <p:spPr>
          <a:xfrm>
            <a:off x="5034449" y="1360152"/>
            <a:ext cx="3728551" cy="3434098"/>
          </a:xfrm>
          <a:prstGeom prst="rect">
            <a:avLst/>
          </a:prstGeom>
        </p:spPr>
      </p:pic>
    </p:spTree>
    <p:extLst>
      <p:ext uri="{BB962C8B-B14F-4D97-AF65-F5344CB8AC3E}">
        <p14:creationId xmlns:p14="http://schemas.microsoft.com/office/powerpoint/2010/main" val="36418406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40132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1200"/>
              </a:spcAft>
              <a:buSzPts val="2600"/>
              <a:buNone/>
            </a:pPr>
            <a:r>
              <a:rPr lang="en-US" sz="2800" dirty="0"/>
              <a:t>How does having different “</a:t>
            </a:r>
            <a:r>
              <a:rPr lang="en-US" sz="2800" i="1" dirty="0"/>
              <a:t>mana-trees</a:t>
            </a:r>
            <a:r>
              <a:rPr lang="en-US" sz="2800" dirty="0"/>
              <a:t>” contribute to our understanding of evolution broadly?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Phylogenetic Trees and Evolution</a:t>
            </a:r>
            <a:endParaRPr dirty="0"/>
          </a:p>
        </p:txBody>
      </p:sp>
      <p:pic>
        <p:nvPicPr>
          <p:cNvPr id="4" name="Content Placeholder 10">
            <a:hlinkClick r:id="rId3"/>
            <a:extLst>
              <a:ext uri="{FF2B5EF4-FFF2-40B4-BE49-F238E27FC236}">
                <a16:creationId xmlns:a16="http://schemas.microsoft.com/office/drawing/2014/main" id="{B1048511-94BF-4002-BF9C-D37CBA812B91}"/>
              </a:ext>
            </a:extLst>
          </p:cNvPr>
          <p:cNvPicPr>
            <a:picLocks noChangeAspect="1"/>
          </p:cNvPicPr>
          <p:nvPr/>
        </p:nvPicPr>
        <p:blipFill rotWithShape="1">
          <a:blip r:embed="rId4"/>
          <a:srcRect l="36570" t="18558" r="14669" b="14404"/>
          <a:stretch/>
        </p:blipFill>
        <p:spPr>
          <a:xfrm>
            <a:off x="5034449" y="1360152"/>
            <a:ext cx="3728551" cy="3434098"/>
          </a:xfrm>
          <a:prstGeom prst="rect">
            <a:avLst/>
          </a:prstGeom>
        </p:spPr>
      </p:pic>
    </p:spTree>
    <p:extLst>
      <p:ext uri="{BB962C8B-B14F-4D97-AF65-F5344CB8AC3E}">
        <p14:creationId xmlns:p14="http://schemas.microsoft.com/office/powerpoint/2010/main" val="28397433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1200"/>
              </a:spcAft>
              <a:buSzPts val="2600"/>
              <a:buFont typeface="+mj-lt"/>
              <a:buAutoNum type="arabicPeriod"/>
            </a:pPr>
            <a:r>
              <a:rPr lang="en-US" dirty="0"/>
              <a:t>Identify manatees’ closest living relative(s). </a:t>
            </a:r>
          </a:p>
          <a:p>
            <a:pPr marL="514350" lvl="0" indent="-514350" algn="l" rtl="0">
              <a:spcBef>
                <a:spcPts val="0"/>
              </a:spcBef>
              <a:spcAft>
                <a:spcPts val="600"/>
              </a:spcAft>
              <a:buSzPts val="2600"/>
              <a:buFont typeface="+mj-lt"/>
              <a:buAutoNum type="arabicPeriod"/>
            </a:pPr>
            <a:r>
              <a:rPr lang="en-US" dirty="0"/>
              <a:t>Answer the following questions: </a:t>
            </a:r>
          </a:p>
          <a:p>
            <a:pPr marL="971550" lvl="1" indent="-514350">
              <a:spcBef>
                <a:spcPts val="0"/>
              </a:spcBef>
              <a:spcAft>
                <a:spcPts val="600"/>
              </a:spcAft>
              <a:buSzPct val="100000"/>
              <a:buFont typeface="+mj-lt"/>
              <a:buAutoNum type="alphaLcPeriod"/>
            </a:pPr>
            <a:r>
              <a:rPr lang="en-US" dirty="0"/>
              <a:t>What evidence did you use and how did you use it to determine manatees’ evolutionary relationships? </a:t>
            </a:r>
          </a:p>
          <a:p>
            <a:pPr marL="971550" lvl="1" indent="-514350">
              <a:spcBef>
                <a:spcPts val="0"/>
              </a:spcBef>
              <a:spcAft>
                <a:spcPts val="1200"/>
              </a:spcAft>
              <a:buSzPct val="100000"/>
              <a:buFont typeface="+mj-lt"/>
              <a:buAutoNum type="alphaLcPeriod"/>
            </a:pPr>
            <a:r>
              <a:rPr lang="en-US" dirty="0"/>
              <a:t>Why do scientists use multiple lines of evidence to determine evolutionary relationships among organisms? </a:t>
            </a:r>
          </a:p>
          <a:p>
            <a:pPr marL="514350" indent="-514350">
              <a:spcBef>
                <a:spcPts val="0"/>
              </a:spcBef>
              <a:spcAft>
                <a:spcPts val="1200"/>
              </a:spcAft>
              <a:buFont typeface="+mj-lt"/>
              <a:buAutoNum type="arabicPeriod"/>
            </a:pPr>
            <a:r>
              <a:rPr lang="en-US" dirty="0"/>
              <a:t>Include the morphological cladogram you drew </a:t>
            </a:r>
            <a:br>
              <a:rPr lang="en-US" dirty="0"/>
            </a:br>
            <a:r>
              <a:rPr lang="en-US" dirty="0"/>
              <a:t>and the HBA molecular tree from </a:t>
            </a:r>
            <a:r>
              <a:rPr lang="en-US" dirty="0" err="1"/>
              <a:t>UniProt</a:t>
            </a:r>
            <a:r>
              <a:rPr lang="en-US" dirty="0"/>
              <a:t>.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Assess and Reflect</a:t>
            </a:r>
            <a:endParaRPr dirty="0"/>
          </a:p>
        </p:txBody>
      </p:sp>
    </p:spTree>
    <p:extLst>
      <p:ext uri="{BB962C8B-B14F-4D97-AF65-F5344CB8AC3E}">
        <p14:creationId xmlns:p14="http://schemas.microsoft.com/office/powerpoint/2010/main" val="25243840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Lesson Objectives</a:t>
            </a:r>
            <a:endParaRPr/>
          </a:p>
        </p:txBody>
      </p:sp>
      <p:sp>
        <p:nvSpPr>
          <p:cNvPr id="107" name="Google Shape;107;p25"/>
          <p:cNvSpPr txBox="1">
            <a:spLocks noGrp="1"/>
          </p:cNvSpPr>
          <p:nvPr>
            <p:ph type="body" idx="1"/>
          </p:nvPr>
        </p:nvSpPr>
        <p:spPr>
          <a:xfrm>
            <a:off x="530352" y="2028498"/>
            <a:ext cx="7772400" cy="2127450"/>
          </a:xfrm>
          <a:prstGeom prst="rect">
            <a:avLst/>
          </a:prstGeom>
          <a:noFill/>
          <a:ln>
            <a:noFill/>
          </a:ln>
        </p:spPr>
        <p:txBody>
          <a:bodyPr spcFirstLastPara="1" wrap="square" lIns="45700" tIns="45700" rIns="45700" bIns="45700" anchor="t" anchorCtr="0">
            <a:noAutofit/>
          </a:bodyPr>
          <a:lstStyle/>
          <a:p>
            <a:pPr lvl="0" indent="-457200" algn="l" rtl="0">
              <a:spcBef>
                <a:spcPts val="0"/>
              </a:spcBef>
              <a:spcAft>
                <a:spcPts val="1200"/>
              </a:spcAft>
              <a:buClr>
                <a:schemeClr val="lt1"/>
              </a:buClr>
              <a:buSzPts val="2600"/>
              <a:buFont typeface="Arial" panose="020B0604020202020204" pitchFamily="34" charset="0"/>
              <a:buChar char="•"/>
            </a:pPr>
            <a:r>
              <a:rPr lang="en-US" dirty="0"/>
              <a:t>Use multiple lines of evidence to construct and compare phylogenetic trees. </a:t>
            </a:r>
          </a:p>
          <a:p>
            <a:pPr lvl="0" indent="-457200" algn="l" rtl="0">
              <a:spcBef>
                <a:spcPts val="0"/>
              </a:spcBef>
              <a:spcAft>
                <a:spcPts val="0"/>
              </a:spcAft>
              <a:buClr>
                <a:schemeClr val="lt1"/>
              </a:buClr>
              <a:buSzPts val="2600"/>
              <a:buFont typeface="Arial" panose="020B0604020202020204" pitchFamily="34" charset="0"/>
              <a:buChar char="•"/>
            </a:pPr>
            <a:r>
              <a:rPr lang="en-US" dirty="0"/>
              <a:t>Evaluate the pros and cons of using molecular and morphological data as evidence of common ancestry.</a:t>
            </a:r>
          </a:p>
          <a:p>
            <a:pPr marL="398463" lvl="0" indent="-177800" algn="l" rtl="0">
              <a:spcBef>
                <a:spcPts val="0"/>
              </a:spcBef>
              <a:spcAft>
                <a:spcPts val="0"/>
              </a:spcAft>
              <a:buClr>
                <a:schemeClr val="lt1"/>
              </a:buClr>
              <a:buSzPts val="2600"/>
              <a:buFont typeface="Arial"/>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1" y="1309352"/>
            <a:ext cx="4498896"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1200"/>
              </a:spcAft>
              <a:buSzPts val="2600"/>
              <a:buNone/>
            </a:pPr>
            <a:r>
              <a:rPr lang="en-US" dirty="0"/>
              <a:t>On the blank cladogram, circle and label the following: </a:t>
            </a:r>
          </a:p>
          <a:p>
            <a:pPr marL="514350" lvl="0" indent="-514350" algn="l" rtl="0">
              <a:spcBef>
                <a:spcPts val="0"/>
              </a:spcBef>
              <a:spcAft>
                <a:spcPts val="300"/>
              </a:spcAft>
              <a:buSzPts val="2600"/>
              <a:buFont typeface="+mj-lt"/>
              <a:buAutoNum type="alphaUcPeriod"/>
            </a:pPr>
            <a:r>
              <a:rPr lang="en-US" dirty="0"/>
              <a:t>Node</a:t>
            </a:r>
          </a:p>
          <a:p>
            <a:pPr marL="514350" lvl="0" indent="-514350" algn="l" rtl="0">
              <a:spcBef>
                <a:spcPts val="0"/>
              </a:spcBef>
              <a:spcAft>
                <a:spcPts val="1800"/>
              </a:spcAft>
              <a:buSzPts val="2600"/>
              <a:buFont typeface="+mj-lt"/>
              <a:buAutoNum type="alphaUcPeriod"/>
            </a:pPr>
            <a:r>
              <a:rPr lang="en-US" dirty="0"/>
              <a:t>Common ancestor to all</a:t>
            </a:r>
          </a:p>
          <a:p>
            <a:pPr marL="514350" lvl="0" indent="-514350" algn="l" rtl="0">
              <a:spcBef>
                <a:spcPts val="0"/>
              </a:spcBef>
              <a:spcAft>
                <a:spcPts val="300"/>
              </a:spcAft>
              <a:buSzPts val="2600"/>
              <a:buFont typeface="+mj-lt"/>
              <a:buAutoNum type="alphaUcPeriod"/>
            </a:pPr>
            <a:r>
              <a:rPr lang="en-US" dirty="0"/>
              <a:t>A monophyletic group</a:t>
            </a:r>
          </a:p>
          <a:p>
            <a:pPr marL="514350" lvl="0" indent="-514350" algn="l" rtl="0">
              <a:spcBef>
                <a:spcPts val="0"/>
              </a:spcBef>
              <a:spcAft>
                <a:spcPts val="300"/>
              </a:spcAft>
              <a:buSzPts val="2600"/>
              <a:buFont typeface="+mj-lt"/>
              <a:buAutoNum type="alphaUcPeriod"/>
            </a:pPr>
            <a:r>
              <a:rPr lang="en-US" dirty="0"/>
              <a:t>Its sister species</a:t>
            </a:r>
          </a:p>
          <a:p>
            <a:pPr marL="514350" lvl="0" indent="-514350" algn="l" rtl="0">
              <a:spcBef>
                <a:spcPts val="0"/>
              </a:spcBef>
              <a:spcAft>
                <a:spcPts val="0"/>
              </a:spcAft>
              <a:buSzPts val="2600"/>
              <a:buFont typeface="+mj-lt"/>
              <a:buAutoNum type="alphaUcPeriod"/>
            </a:pPr>
            <a:r>
              <a:rPr lang="en-US" dirty="0"/>
              <a:t>Its outgroup</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Cladogram</a:t>
            </a:r>
            <a:endParaRPr dirty="0"/>
          </a:p>
        </p:txBody>
      </p:sp>
      <p:grpSp>
        <p:nvGrpSpPr>
          <p:cNvPr id="8" name="Google Shape;106;p6">
            <a:extLst>
              <a:ext uri="{FF2B5EF4-FFF2-40B4-BE49-F238E27FC236}">
                <a16:creationId xmlns:a16="http://schemas.microsoft.com/office/drawing/2014/main" id="{AC48C80B-E0CA-4A6F-9C89-C14F14A66D01}"/>
              </a:ext>
            </a:extLst>
          </p:cNvPr>
          <p:cNvGrpSpPr/>
          <p:nvPr/>
        </p:nvGrpSpPr>
        <p:grpSpPr>
          <a:xfrm>
            <a:off x="5050782" y="268494"/>
            <a:ext cx="2894525" cy="4698877"/>
            <a:chOff x="549715" y="354380"/>
            <a:chExt cx="2894525" cy="4698877"/>
          </a:xfrm>
        </p:grpSpPr>
        <p:sp>
          <p:nvSpPr>
            <p:cNvPr id="19" name="Google Shape;107;p6">
              <a:extLst>
                <a:ext uri="{FF2B5EF4-FFF2-40B4-BE49-F238E27FC236}">
                  <a16:creationId xmlns:a16="http://schemas.microsoft.com/office/drawing/2014/main" id="{70379835-1832-48F6-8AC9-633E4027B2A1}"/>
                </a:ext>
              </a:extLst>
            </p:cNvPr>
            <p:cNvSpPr/>
            <p:nvPr/>
          </p:nvSpPr>
          <p:spPr>
            <a:xfrm>
              <a:off x="549715" y="510541"/>
              <a:ext cx="2894525" cy="4542716"/>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rgbClr val="FFFFFF"/>
                </a:solidFill>
                <a:effectLst/>
                <a:uLnTx/>
                <a:uFillTx/>
              </a:endParaRPr>
            </a:p>
          </p:txBody>
        </p:sp>
        <p:pic>
          <p:nvPicPr>
            <p:cNvPr id="20" name="Google Shape;108;p6">
              <a:extLst>
                <a:ext uri="{FF2B5EF4-FFF2-40B4-BE49-F238E27FC236}">
                  <a16:creationId xmlns:a16="http://schemas.microsoft.com/office/drawing/2014/main" id="{55340A40-14F9-4DDC-83BB-F67EDB5CFCA9}"/>
                </a:ext>
              </a:extLst>
            </p:cNvPr>
            <p:cNvPicPr preferRelativeResize="0"/>
            <p:nvPr/>
          </p:nvPicPr>
          <p:blipFill rotWithShape="1">
            <a:blip r:embed="rId3">
              <a:alphaModFix/>
            </a:blip>
            <a:srcRect r="20349"/>
            <a:stretch/>
          </p:blipFill>
          <p:spPr>
            <a:xfrm>
              <a:off x="549715" y="354380"/>
              <a:ext cx="2684345" cy="4698876"/>
            </a:xfrm>
            <a:prstGeom prst="rect">
              <a:avLst/>
            </a:prstGeom>
            <a:noFill/>
            <a:ln>
              <a:noFill/>
            </a:ln>
          </p:spPr>
        </p:pic>
      </p:grpSp>
      <p:sp>
        <p:nvSpPr>
          <p:cNvPr id="9" name="Google Shape;109;p6">
            <a:extLst>
              <a:ext uri="{FF2B5EF4-FFF2-40B4-BE49-F238E27FC236}">
                <a16:creationId xmlns:a16="http://schemas.microsoft.com/office/drawing/2014/main" id="{C9DA61C3-3456-45AC-BE84-981993009359}"/>
              </a:ext>
            </a:extLst>
          </p:cNvPr>
          <p:cNvSpPr/>
          <p:nvPr/>
        </p:nvSpPr>
        <p:spPr>
          <a:xfrm>
            <a:off x="5430225" y="531384"/>
            <a:ext cx="274320" cy="274320"/>
          </a:xfrm>
          <a:prstGeom prst="ellipse">
            <a:avLst/>
          </a:prstGeom>
          <a:noFill/>
          <a:ln w="38100" cap="flat" cmpd="sng">
            <a:solidFill>
              <a:srgbClr val="E155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rgbClr val="FFFFFF"/>
              </a:solidFill>
              <a:effectLst/>
              <a:uLnTx/>
              <a:uFillTx/>
            </a:endParaRPr>
          </a:p>
        </p:txBody>
      </p:sp>
      <p:sp>
        <p:nvSpPr>
          <p:cNvPr id="10" name="Google Shape;110;p6">
            <a:extLst>
              <a:ext uri="{FF2B5EF4-FFF2-40B4-BE49-F238E27FC236}">
                <a16:creationId xmlns:a16="http://schemas.microsoft.com/office/drawing/2014/main" id="{D41A743F-7CA8-495D-A4CC-3512CE35218B}"/>
              </a:ext>
            </a:extLst>
          </p:cNvPr>
          <p:cNvSpPr/>
          <p:nvPr/>
        </p:nvSpPr>
        <p:spPr>
          <a:xfrm>
            <a:off x="5361645" y="2480784"/>
            <a:ext cx="274320" cy="274320"/>
          </a:xfrm>
          <a:prstGeom prst="ellipse">
            <a:avLst/>
          </a:prstGeom>
          <a:noFill/>
          <a:ln w="38100" cap="flat" cmpd="sng">
            <a:solidFill>
              <a:srgbClr val="E155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rgbClr val="FFFFFF"/>
              </a:solidFill>
              <a:effectLst/>
              <a:uLnTx/>
              <a:uFillTx/>
            </a:endParaRPr>
          </a:p>
        </p:txBody>
      </p:sp>
      <p:sp>
        <p:nvSpPr>
          <p:cNvPr id="11" name="Google Shape;111;p6">
            <a:extLst>
              <a:ext uri="{FF2B5EF4-FFF2-40B4-BE49-F238E27FC236}">
                <a16:creationId xmlns:a16="http://schemas.microsoft.com/office/drawing/2014/main" id="{4F198E3E-2D5B-453A-9874-7E8C2DE2D02F}"/>
              </a:ext>
            </a:extLst>
          </p:cNvPr>
          <p:cNvSpPr/>
          <p:nvPr/>
        </p:nvSpPr>
        <p:spPr>
          <a:xfrm>
            <a:off x="6498045" y="2512559"/>
            <a:ext cx="1214760" cy="274320"/>
          </a:xfrm>
          <a:prstGeom prst="roundRect">
            <a:avLst>
              <a:gd name="adj" fmla="val 16667"/>
            </a:avLst>
          </a:prstGeom>
          <a:noFill/>
          <a:ln w="38100" cap="flat" cmpd="sng">
            <a:solidFill>
              <a:srgbClr val="E155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rgbClr val="FFFFFF"/>
              </a:solidFill>
              <a:effectLst/>
              <a:uLnTx/>
              <a:uFillTx/>
            </a:endParaRPr>
          </a:p>
        </p:txBody>
      </p:sp>
      <p:sp>
        <p:nvSpPr>
          <p:cNvPr id="12" name="Google Shape;112;p6">
            <a:extLst>
              <a:ext uri="{FF2B5EF4-FFF2-40B4-BE49-F238E27FC236}">
                <a16:creationId xmlns:a16="http://schemas.microsoft.com/office/drawing/2014/main" id="{8780946E-12BF-4EF5-B06F-2C350D1C03D5}"/>
              </a:ext>
            </a:extLst>
          </p:cNvPr>
          <p:cNvSpPr/>
          <p:nvPr/>
        </p:nvSpPr>
        <p:spPr>
          <a:xfrm>
            <a:off x="6498045" y="3527524"/>
            <a:ext cx="1355340" cy="1101040"/>
          </a:xfrm>
          <a:prstGeom prst="roundRect">
            <a:avLst>
              <a:gd name="adj" fmla="val 35656"/>
            </a:avLst>
          </a:prstGeom>
          <a:noFill/>
          <a:ln w="38100" cap="flat" cmpd="sng">
            <a:solidFill>
              <a:srgbClr val="E155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rgbClr val="FFFFFF"/>
              </a:solidFill>
              <a:effectLst/>
              <a:uLnTx/>
              <a:uFillTx/>
            </a:endParaRPr>
          </a:p>
        </p:txBody>
      </p:sp>
      <p:sp>
        <p:nvSpPr>
          <p:cNvPr id="13" name="Google Shape;113;p6">
            <a:extLst>
              <a:ext uri="{FF2B5EF4-FFF2-40B4-BE49-F238E27FC236}">
                <a16:creationId xmlns:a16="http://schemas.microsoft.com/office/drawing/2014/main" id="{A67A141B-6495-4DB8-A018-BC9BA34BCD8B}"/>
              </a:ext>
            </a:extLst>
          </p:cNvPr>
          <p:cNvSpPr/>
          <p:nvPr/>
        </p:nvSpPr>
        <p:spPr>
          <a:xfrm>
            <a:off x="5975685" y="1496067"/>
            <a:ext cx="1737120" cy="274320"/>
          </a:xfrm>
          <a:prstGeom prst="roundRect">
            <a:avLst>
              <a:gd name="adj" fmla="val 16667"/>
            </a:avLst>
          </a:prstGeom>
          <a:noFill/>
          <a:ln w="38100" cap="flat" cmpd="sng">
            <a:solidFill>
              <a:srgbClr val="E155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rgbClr val="FFFFFF"/>
              </a:solidFill>
              <a:effectLst/>
              <a:uLnTx/>
              <a:uFillTx/>
            </a:endParaRPr>
          </a:p>
        </p:txBody>
      </p:sp>
      <p:sp>
        <p:nvSpPr>
          <p:cNvPr id="14" name="Google Shape;114;p6">
            <a:extLst>
              <a:ext uri="{FF2B5EF4-FFF2-40B4-BE49-F238E27FC236}">
                <a16:creationId xmlns:a16="http://schemas.microsoft.com/office/drawing/2014/main" id="{53345C32-874E-4BFB-B6E7-80E602901318}"/>
              </a:ext>
            </a:extLst>
          </p:cNvPr>
          <p:cNvSpPr txBox="1"/>
          <p:nvPr/>
        </p:nvSpPr>
        <p:spPr>
          <a:xfrm>
            <a:off x="5170574" y="483878"/>
            <a:ext cx="250200" cy="369332"/>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00000"/>
              </a:lnSpc>
              <a:spcBef>
                <a:spcPts val="0"/>
              </a:spcBef>
              <a:spcAft>
                <a:spcPts val="0"/>
              </a:spcAft>
              <a:buClr>
                <a:srgbClr val="E15559"/>
              </a:buClr>
              <a:buSzPts val="1800"/>
              <a:buFontTx/>
              <a:buNone/>
              <a:tabLst/>
              <a:defRPr/>
            </a:pPr>
            <a:r>
              <a:rPr kumimoji="0" lang="en-US" sz="1800" b="1" i="0" u="none" strike="noStrike" kern="0" cap="none" spc="0" normalizeH="0" baseline="0" noProof="0" dirty="0">
                <a:ln>
                  <a:noFill/>
                </a:ln>
                <a:solidFill>
                  <a:srgbClr val="E15559"/>
                </a:solidFill>
                <a:effectLst/>
                <a:uLnTx/>
                <a:uFillTx/>
              </a:rPr>
              <a:t>A</a:t>
            </a:r>
            <a:endParaRPr kumimoji="0" sz="1800" b="0" i="0" u="none" strike="noStrike" kern="0" cap="none" spc="0" normalizeH="0" baseline="0" noProof="0" dirty="0">
              <a:ln>
                <a:noFill/>
              </a:ln>
              <a:solidFill>
                <a:sysClr val="windowText" lastClr="000000"/>
              </a:solidFill>
              <a:effectLst/>
              <a:uLnTx/>
              <a:uFillTx/>
            </a:endParaRPr>
          </a:p>
        </p:txBody>
      </p:sp>
      <p:sp>
        <p:nvSpPr>
          <p:cNvPr id="15" name="Google Shape;115;p6">
            <a:extLst>
              <a:ext uri="{FF2B5EF4-FFF2-40B4-BE49-F238E27FC236}">
                <a16:creationId xmlns:a16="http://schemas.microsoft.com/office/drawing/2014/main" id="{4DD2AA7A-487C-40E6-8195-2AFEC18B635D}"/>
              </a:ext>
            </a:extLst>
          </p:cNvPr>
          <p:cNvSpPr txBox="1"/>
          <p:nvPr/>
        </p:nvSpPr>
        <p:spPr>
          <a:xfrm>
            <a:off x="5095887" y="2433266"/>
            <a:ext cx="250200" cy="369332"/>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00000"/>
              </a:lnSpc>
              <a:spcBef>
                <a:spcPts val="0"/>
              </a:spcBef>
              <a:spcAft>
                <a:spcPts val="0"/>
              </a:spcAft>
              <a:buClr>
                <a:srgbClr val="E15559"/>
              </a:buClr>
              <a:buSzPts val="1800"/>
              <a:buFontTx/>
              <a:buNone/>
              <a:tabLst/>
              <a:defRPr/>
            </a:pPr>
            <a:r>
              <a:rPr kumimoji="0" lang="en-US" sz="1800" b="1" i="0" u="none" strike="noStrike" kern="0" cap="none" spc="0" normalizeH="0" baseline="0" noProof="0">
                <a:ln>
                  <a:noFill/>
                </a:ln>
                <a:solidFill>
                  <a:srgbClr val="E15559"/>
                </a:solidFill>
                <a:effectLst/>
                <a:uLnTx/>
                <a:uFillTx/>
              </a:rPr>
              <a:t>B</a:t>
            </a:r>
            <a:endParaRPr kumimoji="0" sz="1800" b="0" i="0" u="none" strike="noStrike" kern="0" cap="none" spc="0" normalizeH="0" baseline="0" noProof="0">
              <a:ln>
                <a:noFill/>
              </a:ln>
              <a:solidFill>
                <a:sysClr val="windowText" lastClr="000000"/>
              </a:solidFill>
              <a:effectLst/>
              <a:uLnTx/>
              <a:uFillTx/>
            </a:endParaRPr>
          </a:p>
        </p:txBody>
      </p:sp>
      <p:sp>
        <p:nvSpPr>
          <p:cNvPr id="16" name="Google Shape;116;p6">
            <a:extLst>
              <a:ext uri="{FF2B5EF4-FFF2-40B4-BE49-F238E27FC236}">
                <a16:creationId xmlns:a16="http://schemas.microsoft.com/office/drawing/2014/main" id="{2F24A090-8D76-4B73-BD47-AC278B42F382}"/>
              </a:ext>
            </a:extLst>
          </p:cNvPr>
          <p:cNvSpPr txBox="1"/>
          <p:nvPr/>
        </p:nvSpPr>
        <p:spPr>
          <a:xfrm>
            <a:off x="6162765" y="3893378"/>
            <a:ext cx="250200" cy="369332"/>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00000"/>
              </a:lnSpc>
              <a:spcBef>
                <a:spcPts val="0"/>
              </a:spcBef>
              <a:spcAft>
                <a:spcPts val="0"/>
              </a:spcAft>
              <a:buClr>
                <a:srgbClr val="E15559"/>
              </a:buClr>
              <a:buSzPts val="1800"/>
              <a:buFontTx/>
              <a:buNone/>
              <a:tabLst/>
              <a:defRPr/>
            </a:pPr>
            <a:r>
              <a:rPr kumimoji="0" lang="en-US" sz="1800" b="1" i="0" u="none" strike="noStrike" kern="0" cap="none" spc="0" normalizeH="0" baseline="0" noProof="0">
                <a:ln>
                  <a:noFill/>
                </a:ln>
                <a:solidFill>
                  <a:srgbClr val="E15559"/>
                </a:solidFill>
                <a:effectLst/>
                <a:uLnTx/>
                <a:uFillTx/>
              </a:rPr>
              <a:t>C</a:t>
            </a:r>
            <a:endParaRPr kumimoji="0" sz="1800" b="0" i="0" u="none" strike="noStrike" kern="0" cap="none" spc="0" normalizeH="0" baseline="0" noProof="0">
              <a:ln>
                <a:noFill/>
              </a:ln>
              <a:solidFill>
                <a:sysClr val="windowText" lastClr="000000"/>
              </a:solidFill>
              <a:effectLst/>
              <a:uLnTx/>
              <a:uFillTx/>
            </a:endParaRPr>
          </a:p>
        </p:txBody>
      </p:sp>
      <p:sp>
        <p:nvSpPr>
          <p:cNvPr id="17" name="Google Shape;117;p6">
            <a:extLst>
              <a:ext uri="{FF2B5EF4-FFF2-40B4-BE49-F238E27FC236}">
                <a16:creationId xmlns:a16="http://schemas.microsoft.com/office/drawing/2014/main" id="{04C3B0AD-ED6A-4113-978D-26C092D6D8A0}"/>
              </a:ext>
            </a:extLst>
          </p:cNvPr>
          <p:cNvSpPr txBox="1"/>
          <p:nvPr/>
        </p:nvSpPr>
        <p:spPr>
          <a:xfrm>
            <a:off x="6220512" y="2478554"/>
            <a:ext cx="250200" cy="369332"/>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00000"/>
              </a:lnSpc>
              <a:spcBef>
                <a:spcPts val="0"/>
              </a:spcBef>
              <a:spcAft>
                <a:spcPts val="0"/>
              </a:spcAft>
              <a:buClr>
                <a:srgbClr val="E15559"/>
              </a:buClr>
              <a:buSzPts val="1800"/>
              <a:buFontTx/>
              <a:buNone/>
              <a:tabLst/>
              <a:defRPr/>
            </a:pPr>
            <a:r>
              <a:rPr kumimoji="0" lang="en-US" sz="1800" b="1" i="0" u="none" strike="noStrike" kern="0" cap="none" spc="0" normalizeH="0" baseline="0" noProof="0">
                <a:ln>
                  <a:noFill/>
                </a:ln>
                <a:solidFill>
                  <a:srgbClr val="E15559"/>
                </a:solidFill>
                <a:effectLst/>
                <a:uLnTx/>
                <a:uFillTx/>
              </a:rPr>
              <a:t>D</a:t>
            </a:r>
            <a:endParaRPr kumimoji="0" sz="1800" b="0" i="0" u="none" strike="noStrike" kern="0" cap="none" spc="0" normalizeH="0" baseline="0" noProof="0">
              <a:ln>
                <a:noFill/>
              </a:ln>
              <a:solidFill>
                <a:sysClr val="windowText" lastClr="000000"/>
              </a:solidFill>
              <a:effectLst/>
              <a:uLnTx/>
              <a:uFillTx/>
            </a:endParaRPr>
          </a:p>
        </p:txBody>
      </p:sp>
      <p:sp>
        <p:nvSpPr>
          <p:cNvPr id="18" name="Google Shape;118;p6">
            <a:extLst>
              <a:ext uri="{FF2B5EF4-FFF2-40B4-BE49-F238E27FC236}">
                <a16:creationId xmlns:a16="http://schemas.microsoft.com/office/drawing/2014/main" id="{0DB5FC78-A896-499C-AEDB-035EFA26D4FB}"/>
              </a:ext>
            </a:extLst>
          </p:cNvPr>
          <p:cNvSpPr txBox="1"/>
          <p:nvPr/>
        </p:nvSpPr>
        <p:spPr>
          <a:xfrm>
            <a:off x="5726625" y="1448561"/>
            <a:ext cx="250200" cy="369332"/>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00000"/>
              </a:lnSpc>
              <a:spcBef>
                <a:spcPts val="0"/>
              </a:spcBef>
              <a:spcAft>
                <a:spcPts val="0"/>
              </a:spcAft>
              <a:buClr>
                <a:srgbClr val="E15559"/>
              </a:buClr>
              <a:buSzPts val="1800"/>
              <a:buFontTx/>
              <a:buNone/>
              <a:tabLst/>
              <a:defRPr/>
            </a:pPr>
            <a:r>
              <a:rPr kumimoji="0" lang="en-US" sz="1800" b="1" i="0" u="none" strike="noStrike" kern="0" cap="none" spc="0" normalizeH="0" baseline="0" noProof="0">
                <a:ln>
                  <a:noFill/>
                </a:ln>
                <a:solidFill>
                  <a:srgbClr val="E15559"/>
                </a:solidFill>
                <a:effectLst/>
                <a:uLnTx/>
                <a:uFillTx/>
              </a:rPr>
              <a:t>E</a:t>
            </a: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Where are manatees in the tree of life?</a:t>
            </a:r>
            <a:endParaRPr dirty="0"/>
          </a:p>
        </p:txBody>
      </p:sp>
      <p:grpSp>
        <p:nvGrpSpPr>
          <p:cNvPr id="4" name="Google Shape;148;p8">
            <a:extLst>
              <a:ext uri="{FF2B5EF4-FFF2-40B4-BE49-F238E27FC236}">
                <a16:creationId xmlns:a16="http://schemas.microsoft.com/office/drawing/2014/main" id="{1A10E65C-1D93-4DF6-B235-E6505940512D}"/>
              </a:ext>
            </a:extLst>
          </p:cNvPr>
          <p:cNvGrpSpPr/>
          <p:nvPr/>
        </p:nvGrpSpPr>
        <p:grpSpPr>
          <a:xfrm>
            <a:off x="5823854" y="1309352"/>
            <a:ext cx="2348606" cy="2137763"/>
            <a:chOff x="5884940" y="1306281"/>
            <a:chExt cx="2348606" cy="2137763"/>
          </a:xfrm>
        </p:grpSpPr>
        <p:pic>
          <p:nvPicPr>
            <p:cNvPr id="5" name="Google Shape;149;p8">
              <a:hlinkClick r:id="rId3"/>
              <a:extLst>
                <a:ext uri="{FF2B5EF4-FFF2-40B4-BE49-F238E27FC236}">
                  <a16:creationId xmlns:a16="http://schemas.microsoft.com/office/drawing/2014/main" id="{DCB3BB45-8437-41C3-9EC4-987D6F51C2F2}"/>
                </a:ext>
              </a:extLst>
            </p:cNvPr>
            <p:cNvPicPr preferRelativeResize="0"/>
            <p:nvPr/>
          </p:nvPicPr>
          <p:blipFill rotWithShape="1">
            <a:blip r:embed="rId4">
              <a:alphaModFix/>
            </a:blip>
            <a:srcRect l="36570" t="19345" r="14668" b="14403"/>
            <a:stretch/>
          </p:blipFill>
          <p:spPr>
            <a:xfrm>
              <a:off x="5884940" y="1306281"/>
              <a:ext cx="2348606" cy="2137763"/>
            </a:xfrm>
            <a:prstGeom prst="rect">
              <a:avLst/>
            </a:prstGeom>
            <a:noFill/>
            <a:ln>
              <a:noFill/>
            </a:ln>
          </p:spPr>
        </p:pic>
        <p:sp>
          <p:nvSpPr>
            <p:cNvPr id="6" name="Google Shape;150;p8">
              <a:extLst>
                <a:ext uri="{FF2B5EF4-FFF2-40B4-BE49-F238E27FC236}">
                  <a16:creationId xmlns:a16="http://schemas.microsoft.com/office/drawing/2014/main" id="{5F8F55E3-D1BC-4212-A10F-A0A16C334DD5}"/>
                </a:ext>
              </a:extLst>
            </p:cNvPr>
            <p:cNvSpPr txBox="1"/>
            <p:nvPr/>
          </p:nvSpPr>
          <p:spPr>
            <a:xfrm>
              <a:off x="5938518" y="3069668"/>
              <a:ext cx="1021082" cy="313932"/>
            </a:xfrm>
            <a:prstGeom prst="rect">
              <a:avLst/>
            </a:prstGeom>
            <a:solidFill>
              <a:srgbClr val="F4C0C2"/>
            </a:solidFill>
            <a:ln w="9525" cap="flat" cmpd="sng">
              <a:solidFill>
                <a:srgbClr val="991B1E"/>
              </a:solidFill>
              <a:prstDash val="solid"/>
              <a:round/>
              <a:headEnd type="none" w="sm" len="sm"/>
              <a:tailEnd type="none" w="sm" len="sm"/>
            </a:ln>
          </p:spPr>
          <p:txBody>
            <a:bodyPr spcFirstLastPara="1" wrap="square" lIns="45720" tIns="18288" rIns="45720" bIns="18288" anchor="t" anchorCtr="0">
              <a:spAutoFit/>
            </a:bodyPr>
            <a:lstStyle/>
            <a:p>
              <a:pPr marL="0" marR="0" lvl="0" indent="0" algn="ctr" defTabSz="914400" eaLnBrk="1" fontAlgn="auto" latinLnBrk="0" hangingPunct="1">
                <a:lnSpc>
                  <a:spcPct val="100000"/>
                </a:lnSpc>
                <a:spcBef>
                  <a:spcPts val="0"/>
                </a:spcBef>
                <a:spcAft>
                  <a:spcPts val="0"/>
                </a:spcAft>
                <a:buClrTx/>
                <a:buSzPts val="1400"/>
                <a:buFontTx/>
                <a:buNone/>
                <a:tabLst/>
                <a:defRPr/>
              </a:pPr>
              <a:r>
                <a:rPr kumimoji="0" lang="en-US" sz="18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Manatee</a:t>
              </a:r>
              <a:endParaRPr kumimoji="0" sz="18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grpSp>
        <p:nvGrpSpPr>
          <p:cNvPr id="7" name="Google Shape;151;p8">
            <a:extLst>
              <a:ext uri="{FF2B5EF4-FFF2-40B4-BE49-F238E27FC236}">
                <a16:creationId xmlns:a16="http://schemas.microsoft.com/office/drawing/2014/main" id="{9C56A720-C5D4-4354-B827-3BA49371AEB0}"/>
              </a:ext>
            </a:extLst>
          </p:cNvPr>
          <p:cNvGrpSpPr/>
          <p:nvPr/>
        </p:nvGrpSpPr>
        <p:grpSpPr>
          <a:xfrm>
            <a:off x="3416899" y="1770495"/>
            <a:ext cx="1984811" cy="2646414"/>
            <a:chOff x="3742917" y="1488419"/>
            <a:chExt cx="1984811" cy="2646414"/>
          </a:xfrm>
        </p:grpSpPr>
        <p:pic>
          <p:nvPicPr>
            <p:cNvPr id="8" name="Google Shape;152;p8">
              <a:extLst>
                <a:ext uri="{FF2B5EF4-FFF2-40B4-BE49-F238E27FC236}">
                  <a16:creationId xmlns:a16="http://schemas.microsoft.com/office/drawing/2014/main" id="{204B6A36-E5F1-4D7A-ACE5-8BDCBD100737}"/>
                </a:ext>
              </a:extLst>
            </p:cNvPr>
            <p:cNvPicPr preferRelativeResize="0"/>
            <p:nvPr/>
          </p:nvPicPr>
          <p:blipFill rotWithShape="1">
            <a:blip r:embed="rId5">
              <a:alphaModFix/>
            </a:blip>
            <a:srcRect/>
            <a:stretch/>
          </p:blipFill>
          <p:spPr>
            <a:xfrm>
              <a:off x="3742917" y="1488419"/>
              <a:ext cx="1984811" cy="2646414"/>
            </a:xfrm>
            <a:prstGeom prst="rect">
              <a:avLst/>
            </a:prstGeom>
            <a:noFill/>
            <a:ln>
              <a:noFill/>
            </a:ln>
          </p:spPr>
        </p:pic>
        <p:sp>
          <p:nvSpPr>
            <p:cNvPr id="9" name="Google Shape;153;p8">
              <a:extLst>
                <a:ext uri="{FF2B5EF4-FFF2-40B4-BE49-F238E27FC236}">
                  <a16:creationId xmlns:a16="http://schemas.microsoft.com/office/drawing/2014/main" id="{FE25DE74-4A6B-43D4-9BE4-942A9D2FF6AF}"/>
                </a:ext>
              </a:extLst>
            </p:cNvPr>
            <p:cNvSpPr txBox="1"/>
            <p:nvPr/>
          </p:nvSpPr>
          <p:spPr>
            <a:xfrm>
              <a:off x="4951223" y="3753416"/>
              <a:ext cx="711204" cy="313932"/>
            </a:xfrm>
            <a:prstGeom prst="rect">
              <a:avLst/>
            </a:prstGeom>
            <a:solidFill>
              <a:srgbClr val="F4C0C2"/>
            </a:solidFill>
            <a:ln w="9525" cap="flat" cmpd="sng">
              <a:solidFill>
                <a:srgbClr val="991B1E"/>
              </a:solidFill>
              <a:prstDash val="solid"/>
              <a:round/>
              <a:headEnd type="none" w="sm" len="sm"/>
              <a:tailEnd type="none" w="sm" len="sm"/>
            </a:ln>
          </p:spPr>
          <p:txBody>
            <a:bodyPr spcFirstLastPara="1" wrap="square" lIns="45720" tIns="18288" rIns="45720" bIns="18288" anchor="t" anchorCtr="0">
              <a:spAutoFit/>
            </a:bodyPr>
            <a:lstStyle/>
            <a:p>
              <a:pPr marL="0" marR="0" lvl="0" indent="0" algn="ctr" defTabSz="914400" eaLnBrk="1" fontAlgn="auto" latinLnBrk="0" hangingPunct="1">
                <a:lnSpc>
                  <a:spcPct val="100000"/>
                </a:lnSpc>
                <a:spcBef>
                  <a:spcPts val="0"/>
                </a:spcBef>
                <a:spcAft>
                  <a:spcPts val="0"/>
                </a:spcAft>
                <a:buClrTx/>
                <a:buSzPts val="1400"/>
                <a:buFontTx/>
                <a:buNone/>
                <a:tabLst/>
                <a:defRPr/>
              </a:pPr>
              <a:r>
                <a:rPr kumimoji="0" lang="en-US" sz="18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Hyrax</a:t>
              </a:r>
              <a:endParaRPr kumimoji="0" sz="18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grpSp>
        <p:nvGrpSpPr>
          <p:cNvPr id="10" name="Google Shape;154;p8">
            <a:extLst>
              <a:ext uri="{FF2B5EF4-FFF2-40B4-BE49-F238E27FC236}">
                <a16:creationId xmlns:a16="http://schemas.microsoft.com/office/drawing/2014/main" id="{67AC91DB-D3FE-472A-87D2-0A64CDC4F215}"/>
              </a:ext>
            </a:extLst>
          </p:cNvPr>
          <p:cNvGrpSpPr/>
          <p:nvPr/>
        </p:nvGrpSpPr>
        <p:grpSpPr>
          <a:xfrm>
            <a:off x="770775" y="1309352"/>
            <a:ext cx="2223980" cy="1667985"/>
            <a:chOff x="6025109" y="1532338"/>
            <a:chExt cx="2223980" cy="1667985"/>
          </a:xfrm>
        </p:grpSpPr>
        <p:pic>
          <p:nvPicPr>
            <p:cNvPr id="11" name="Google Shape;155;p8">
              <a:extLst>
                <a:ext uri="{FF2B5EF4-FFF2-40B4-BE49-F238E27FC236}">
                  <a16:creationId xmlns:a16="http://schemas.microsoft.com/office/drawing/2014/main" id="{F5F7F91B-9632-4574-BE6C-6E7FF00C78C2}"/>
                </a:ext>
              </a:extLst>
            </p:cNvPr>
            <p:cNvPicPr preferRelativeResize="0"/>
            <p:nvPr/>
          </p:nvPicPr>
          <p:blipFill rotWithShape="1">
            <a:blip r:embed="rId6">
              <a:alphaModFix/>
            </a:blip>
            <a:srcRect/>
            <a:stretch/>
          </p:blipFill>
          <p:spPr>
            <a:xfrm>
              <a:off x="6025109" y="1532338"/>
              <a:ext cx="2223980" cy="1667985"/>
            </a:xfrm>
            <a:prstGeom prst="rect">
              <a:avLst/>
            </a:prstGeom>
            <a:noFill/>
            <a:ln>
              <a:noFill/>
            </a:ln>
          </p:spPr>
        </p:pic>
        <p:sp>
          <p:nvSpPr>
            <p:cNvPr id="12" name="Google Shape;156;p8">
              <a:extLst>
                <a:ext uri="{FF2B5EF4-FFF2-40B4-BE49-F238E27FC236}">
                  <a16:creationId xmlns:a16="http://schemas.microsoft.com/office/drawing/2014/main" id="{DA26E8C5-3770-417F-9143-DDFA89B7BCE9}"/>
                </a:ext>
              </a:extLst>
            </p:cNvPr>
            <p:cNvSpPr txBox="1"/>
            <p:nvPr/>
          </p:nvSpPr>
          <p:spPr>
            <a:xfrm>
              <a:off x="6089849" y="2822979"/>
              <a:ext cx="995682" cy="313932"/>
            </a:xfrm>
            <a:prstGeom prst="rect">
              <a:avLst/>
            </a:prstGeom>
            <a:solidFill>
              <a:srgbClr val="F4C0C2"/>
            </a:solidFill>
            <a:ln w="9525" cap="flat" cmpd="sng">
              <a:solidFill>
                <a:srgbClr val="991B1E"/>
              </a:solidFill>
              <a:prstDash val="solid"/>
              <a:round/>
              <a:headEnd type="none" w="sm" len="sm"/>
              <a:tailEnd type="none" w="sm" len="sm"/>
            </a:ln>
          </p:spPr>
          <p:txBody>
            <a:bodyPr spcFirstLastPara="1" wrap="square" lIns="45720" tIns="18288" rIns="45720" bIns="18288" anchor="t" anchorCtr="0">
              <a:spAutoFit/>
            </a:bodyPr>
            <a:lstStyle/>
            <a:p>
              <a:pPr marL="0" marR="0" lvl="0" indent="0" algn="ctr" defTabSz="914400" eaLnBrk="1" fontAlgn="auto" latinLnBrk="0" hangingPunct="1">
                <a:lnSpc>
                  <a:spcPct val="100000"/>
                </a:lnSpc>
                <a:spcBef>
                  <a:spcPts val="0"/>
                </a:spcBef>
                <a:spcAft>
                  <a:spcPts val="0"/>
                </a:spcAft>
                <a:buClrTx/>
                <a:buSzPts val="1400"/>
                <a:buFontTx/>
                <a:buNone/>
                <a:tabLst/>
                <a:defRPr/>
              </a:pPr>
              <a:r>
                <a:rPr kumimoji="0" lang="en-US" sz="18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Narwhal</a:t>
              </a:r>
              <a:endParaRPr kumimoji="0" sz="18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grpSp>
        <p:nvGrpSpPr>
          <p:cNvPr id="13" name="Google Shape;157;p8">
            <a:extLst>
              <a:ext uri="{FF2B5EF4-FFF2-40B4-BE49-F238E27FC236}">
                <a16:creationId xmlns:a16="http://schemas.microsoft.com/office/drawing/2014/main" id="{893B80FD-870E-4F8D-A676-922DFBB85965}"/>
              </a:ext>
            </a:extLst>
          </p:cNvPr>
          <p:cNvGrpSpPr/>
          <p:nvPr/>
        </p:nvGrpSpPr>
        <p:grpSpPr>
          <a:xfrm>
            <a:off x="457199" y="3093702"/>
            <a:ext cx="2537556" cy="1903736"/>
            <a:chOff x="6710886" y="3333766"/>
            <a:chExt cx="2284792" cy="1737403"/>
          </a:xfrm>
        </p:grpSpPr>
        <p:pic>
          <p:nvPicPr>
            <p:cNvPr id="14" name="Google Shape;158;p8">
              <a:hlinkClick r:id="rId7"/>
              <a:extLst>
                <a:ext uri="{FF2B5EF4-FFF2-40B4-BE49-F238E27FC236}">
                  <a16:creationId xmlns:a16="http://schemas.microsoft.com/office/drawing/2014/main" id="{12FD564B-6E97-4FED-8CE6-93F4EB123871}"/>
                </a:ext>
              </a:extLst>
            </p:cNvPr>
            <p:cNvPicPr preferRelativeResize="0"/>
            <p:nvPr/>
          </p:nvPicPr>
          <p:blipFill rotWithShape="1">
            <a:blip r:embed="rId8">
              <a:alphaModFix/>
            </a:blip>
            <a:srcRect/>
            <a:stretch/>
          </p:blipFill>
          <p:spPr>
            <a:xfrm>
              <a:off x="6710886" y="3333766"/>
              <a:ext cx="2284792" cy="1737403"/>
            </a:xfrm>
            <a:prstGeom prst="rect">
              <a:avLst/>
            </a:prstGeom>
            <a:noFill/>
            <a:ln>
              <a:noFill/>
            </a:ln>
          </p:spPr>
        </p:pic>
        <p:sp>
          <p:nvSpPr>
            <p:cNvPr id="15" name="Google Shape;159;p8">
              <a:extLst>
                <a:ext uri="{FF2B5EF4-FFF2-40B4-BE49-F238E27FC236}">
                  <a16:creationId xmlns:a16="http://schemas.microsoft.com/office/drawing/2014/main" id="{C0A20A25-C232-4610-B971-83896FECAE59}"/>
                </a:ext>
              </a:extLst>
            </p:cNvPr>
            <p:cNvSpPr txBox="1"/>
            <p:nvPr/>
          </p:nvSpPr>
          <p:spPr>
            <a:xfrm>
              <a:off x="8050892" y="3381977"/>
              <a:ext cx="899182" cy="286503"/>
            </a:xfrm>
            <a:prstGeom prst="rect">
              <a:avLst/>
            </a:prstGeom>
            <a:solidFill>
              <a:srgbClr val="F4C0C2"/>
            </a:solidFill>
            <a:ln w="9525" cap="flat" cmpd="sng">
              <a:solidFill>
                <a:schemeClr val="accent4"/>
              </a:solidFill>
              <a:prstDash val="solid"/>
              <a:round/>
              <a:headEnd type="none" w="sm" len="sm"/>
              <a:tailEnd type="none" w="sm" len="sm"/>
            </a:ln>
          </p:spPr>
          <p:txBody>
            <a:bodyPr spcFirstLastPara="1" wrap="square" lIns="45720" tIns="18288" rIns="45720" bIns="18288"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800" b="1" i="0" u="none" strike="noStrike" cap="none" dirty="0">
                  <a:solidFill>
                    <a:srgbClr val="000000"/>
                  </a:solidFill>
                  <a:latin typeface="Calibri" panose="020F0502020204030204" pitchFamily="34" charset="0"/>
                  <a:cs typeface="Calibri" panose="020F0502020204030204" pitchFamily="34" charset="0"/>
                  <a:sym typeface="Arial"/>
                </a:rPr>
                <a:t>Elephant</a:t>
              </a:r>
              <a:endParaRPr sz="1800" dirty="0">
                <a:latin typeface="Calibri" panose="020F0502020204030204" pitchFamily="34" charset="0"/>
                <a:cs typeface="Calibri" panose="020F0502020204030204" pitchFamily="34" charset="0"/>
              </a:endParaRPr>
            </a:p>
          </p:txBody>
        </p:sp>
      </p:grpSp>
      <p:grpSp>
        <p:nvGrpSpPr>
          <p:cNvPr id="16" name="Google Shape;145;p8">
            <a:extLst>
              <a:ext uri="{FF2B5EF4-FFF2-40B4-BE49-F238E27FC236}">
                <a16:creationId xmlns:a16="http://schemas.microsoft.com/office/drawing/2014/main" id="{31376634-79A9-4D98-9099-AA4257191BE5}"/>
              </a:ext>
            </a:extLst>
          </p:cNvPr>
          <p:cNvGrpSpPr/>
          <p:nvPr/>
        </p:nvGrpSpPr>
        <p:grpSpPr>
          <a:xfrm>
            <a:off x="5823854" y="3577956"/>
            <a:ext cx="2129223" cy="1419482"/>
            <a:chOff x="374400" y="1216774"/>
            <a:chExt cx="2129223" cy="1419482"/>
          </a:xfrm>
        </p:grpSpPr>
        <p:pic>
          <p:nvPicPr>
            <p:cNvPr id="17" name="Google Shape;146;p8">
              <a:hlinkClick r:id="rId9"/>
              <a:extLst>
                <a:ext uri="{FF2B5EF4-FFF2-40B4-BE49-F238E27FC236}">
                  <a16:creationId xmlns:a16="http://schemas.microsoft.com/office/drawing/2014/main" id="{054BD177-480D-46B3-9F74-65C24FA77C55}"/>
                </a:ext>
              </a:extLst>
            </p:cNvPr>
            <p:cNvPicPr preferRelativeResize="0"/>
            <p:nvPr/>
          </p:nvPicPr>
          <p:blipFill>
            <a:blip r:embed="rId10"/>
            <a:srcRect/>
            <a:stretch/>
          </p:blipFill>
          <p:spPr>
            <a:xfrm>
              <a:off x="374400" y="1216774"/>
              <a:ext cx="2129223" cy="1419482"/>
            </a:xfrm>
            <a:prstGeom prst="rect">
              <a:avLst/>
            </a:prstGeom>
            <a:noFill/>
            <a:ln>
              <a:noFill/>
            </a:ln>
          </p:spPr>
        </p:pic>
        <p:sp>
          <p:nvSpPr>
            <p:cNvPr id="18" name="Google Shape;147;p8">
              <a:extLst>
                <a:ext uri="{FF2B5EF4-FFF2-40B4-BE49-F238E27FC236}">
                  <a16:creationId xmlns:a16="http://schemas.microsoft.com/office/drawing/2014/main" id="{E18EAFBB-6227-4375-AEFC-E940B967416E}"/>
                </a:ext>
              </a:extLst>
            </p:cNvPr>
            <p:cNvSpPr txBox="1"/>
            <p:nvPr/>
          </p:nvSpPr>
          <p:spPr>
            <a:xfrm>
              <a:off x="390953" y="1232882"/>
              <a:ext cx="550069" cy="313932"/>
            </a:xfrm>
            <a:prstGeom prst="rect">
              <a:avLst/>
            </a:prstGeom>
            <a:solidFill>
              <a:srgbClr val="F4C0C2"/>
            </a:solidFill>
            <a:ln w="9525" cap="flat" cmpd="sng">
              <a:solidFill>
                <a:schemeClr val="accent4"/>
              </a:solidFill>
              <a:prstDash val="solid"/>
              <a:round/>
              <a:headEnd type="none" w="sm" len="sm"/>
              <a:tailEnd type="none" w="sm" len="sm"/>
            </a:ln>
          </p:spPr>
          <p:txBody>
            <a:bodyPr spcFirstLastPara="1" wrap="square" lIns="45720" tIns="18288" rIns="45720" bIns="18288"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800" b="1" i="0" u="none" strike="noStrike" cap="none" dirty="0">
                  <a:solidFill>
                    <a:srgbClr val="000000"/>
                  </a:solidFill>
                  <a:latin typeface="Calibri" panose="020F0502020204030204" pitchFamily="34" charset="0"/>
                  <a:cs typeface="Calibri" panose="020F0502020204030204" pitchFamily="34" charset="0"/>
                  <a:sym typeface="Arial"/>
                </a:rPr>
                <a:t>Seal</a:t>
              </a:r>
              <a:endParaRPr sz="18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3973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52832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r>
              <a:rPr lang="en-US" dirty="0"/>
              <a:t>Draw a simple cladogram predicting how these five organisms are related.</a:t>
            </a: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Predict How They’re Related</a:t>
            </a:r>
            <a:endParaRPr dirty="0"/>
          </a:p>
        </p:txBody>
      </p:sp>
      <p:pic>
        <p:nvPicPr>
          <p:cNvPr id="4" name="Google Shape;71;p16">
            <a:extLst>
              <a:ext uri="{FF2B5EF4-FFF2-40B4-BE49-F238E27FC236}">
                <a16:creationId xmlns:a16="http://schemas.microsoft.com/office/drawing/2014/main" id="{C5F6B262-5F83-41BF-A472-46CBAF45E92D}"/>
              </a:ext>
            </a:extLst>
          </p:cNvPr>
          <p:cNvPicPr>
            <a:picLocks noChangeAspect="1"/>
          </p:cNvPicPr>
          <p:nvPr/>
        </p:nvPicPr>
        <p:blipFill rotWithShape="1">
          <a:blip r:embed="rId3"/>
          <a:srcRect l="10038" t="6694" r="20349" b="6694"/>
          <a:stretch/>
        </p:blipFill>
        <p:spPr>
          <a:xfrm>
            <a:off x="457200" y="2457838"/>
            <a:ext cx="1644158" cy="2378415"/>
          </a:xfrm>
          <a:prstGeom prst="rect">
            <a:avLst/>
          </a:prstGeom>
          <a:noFill/>
        </p:spPr>
      </p:pic>
      <p:grpSp>
        <p:nvGrpSpPr>
          <p:cNvPr id="5" name="Group 4">
            <a:extLst>
              <a:ext uri="{FF2B5EF4-FFF2-40B4-BE49-F238E27FC236}">
                <a16:creationId xmlns:a16="http://schemas.microsoft.com/office/drawing/2014/main" id="{E167729C-9D00-4D5F-A863-9768B3D1432E}"/>
              </a:ext>
            </a:extLst>
          </p:cNvPr>
          <p:cNvGrpSpPr>
            <a:grpSpLocks noChangeAspect="1"/>
          </p:cNvGrpSpPr>
          <p:nvPr/>
        </p:nvGrpSpPr>
        <p:grpSpPr>
          <a:xfrm>
            <a:off x="2528040" y="2868139"/>
            <a:ext cx="2396130" cy="1557812"/>
            <a:chOff x="4294030" y="1953150"/>
            <a:chExt cx="4503727" cy="3196488"/>
          </a:xfrm>
        </p:grpSpPr>
        <p:cxnSp>
          <p:nvCxnSpPr>
            <p:cNvPr id="6" name="Straight Connector 5">
              <a:extLst>
                <a:ext uri="{FF2B5EF4-FFF2-40B4-BE49-F238E27FC236}">
                  <a16:creationId xmlns:a16="http://schemas.microsoft.com/office/drawing/2014/main" id="{5915379C-3607-439E-A381-A2EFB0161504}"/>
                </a:ext>
              </a:extLst>
            </p:cNvPr>
            <p:cNvCxnSpPr>
              <a:cxnSpLocks/>
            </p:cNvCxnSpPr>
            <p:nvPr/>
          </p:nvCxnSpPr>
          <p:spPr>
            <a:xfrm flipV="1">
              <a:off x="5823930" y="2030748"/>
              <a:ext cx="2973827" cy="3118890"/>
            </a:xfrm>
            <a:prstGeom prst="line">
              <a:avLst/>
            </a:prstGeom>
            <a:noFill/>
            <a:ln w="28575" cap="flat" cmpd="sng" algn="ctr">
              <a:solidFill>
                <a:sysClr val="windowText" lastClr="000000"/>
              </a:solidFill>
              <a:prstDash val="solid"/>
            </a:ln>
            <a:effectLst/>
          </p:spPr>
        </p:cxnSp>
        <p:cxnSp>
          <p:nvCxnSpPr>
            <p:cNvPr id="7" name="Straight Connector 6">
              <a:extLst>
                <a:ext uri="{FF2B5EF4-FFF2-40B4-BE49-F238E27FC236}">
                  <a16:creationId xmlns:a16="http://schemas.microsoft.com/office/drawing/2014/main" id="{75A4EDB1-6BC1-40E1-A72A-4D5344273C05}"/>
                </a:ext>
              </a:extLst>
            </p:cNvPr>
            <p:cNvCxnSpPr>
              <a:cxnSpLocks/>
            </p:cNvCxnSpPr>
            <p:nvPr/>
          </p:nvCxnSpPr>
          <p:spPr>
            <a:xfrm flipH="1" flipV="1">
              <a:off x="7418606" y="2009846"/>
              <a:ext cx="644560" cy="802636"/>
            </a:xfrm>
            <a:prstGeom prst="line">
              <a:avLst/>
            </a:prstGeom>
            <a:noFill/>
            <a:ln w="28575" cap="flat" cmpd="sng" algn="ctr">
              <a:solidFill>
                <a:sysClr val="windowText" lastClr="000000"/>
              </a:solidFill>
              <a:prstDash val="solid"/>
            </a:ln>
            <a:effectLst/>
          </p:spPr>
        </p:cxnSp>
        <p:cxnSp>
          <p:nvCxnSpPr>
            <p:cNvPr id="8" name="Straight Connector 7">
              <a:extLst>
                <a:ext uri="{FF2B5EF4-FFF2-40B4-BE49-F238E27FC236}">
                  <a16:creationId xmlns:a16="http://schemas.microsoft.com/office/drawing/2014/main" id="{53F464D3-73BA-4D14-8C43-E8AF53A7247C}"/>
                </a:ext>
              </a:extLst>
            </p:cNvPr>
            <p:cNvCxnSpPr>
              <a:cxnSpLocks/>
            </p:cNvCxnSpPr>
            <p:nvPr/>
          </p:nvCxnSpPr>
          <p:spPr>
            <a:xfrm flipH="1" flipV="1">
              <a:off x="6360460" y="1993927"/>
              <a:ext cx="1143000" cy="1417320"/>
            </a:xfrm>
            <a:prstGeom prst="line">
              <a:avLst/>
            </a:prstGeom>
            <a:noFill/>
            <a:ln w="28575" cap="flat" cmpd="sng" algn="ctr">
              <a:solidFill>
                <a:sysClr val="windowText" lastClr="000000"/>
              </a:solidFill>
              <a:prstDash val="solid"/>
            </a:ln>
            <a:effectLst/>
          </p:spPr>
        </p:cxnSp>
        <p:cxnSp>
          <p:nvCxnSpPr>
            <p:cNvPr id="9" name="Straight Connector 8">
              <a:extLst>
                <a:ext uri="{FF2B5EF4-FFF2-40B4-BE49-F238E27FC236}">
                  <a16:creationId xmlns:a16="http://schemas.microsoft.com/office/drawing/2014/main" id="{F97B2FDB-CB55-4A42-A350-78965E31F90F}"/>
                </a:ext>
              </a:extLst>
            </p:cNvPr>
            <p:cNvCxnSpPr>
              <a:cxnSpLocks/>
            </p:cNvCxnSpPr>
            <p:nvPr/>
          </p:nvCxnSpPr>
          <p:spPr>
            <a:xfrm flipH="1" flipV="1">
              <a:off x="4294030" y="2009847"/>
              <a:ext cx="2066429" cy="2556017"/>
            </a:xfrm>
            <a:prstGeom prst="line">
              <a:avLst/>
            </a:prstGeom>
            <a:noFill/>
            <a:ln w="28575" cap="flat" cmpd="sng" algn="ctr">
              <a:solidFill>
                <a:sysClr val="windowText" lastClr="000000"/>
              </a:solidFill>
              <a:prstDash val="solid"/>
            </a:ln>
            <a:effectLst/>
          </p:spPr>
        </p:cxnSp>
        <p:cxnSp>
          <p:nvCxnSpPr>
            <p:cNvPr id="10" name="Straight Connector 9">
              <a:extLst>
                <a:ext uri="{FF2B5EF4-FFF2-40B4-BE49-F238E27FC236}">
                  <a16:creationId xmlns:a16="http://schemas.microsoft.com/office/drawing/2014/main" id="{017F031D-9269-47AB-9E11-9B1F74FF42F9}"/>
                </a:ext>
              </a:extLst>
            </p:cNvPr>
            <p:cNvCxnSpPr>
              <a:cxnSpLocks/>
            </p:cNvCxnSpPr>
            <p:nvPr/>
          </p:nvCxnSpPr>
          <p:spPr>
            <a:xfrm flipH="1" flipV="1">
              <a:off x="5265909" y="1953150"/>
              <a:ext cx="1652574" cy="2059127"/>
            </a:xfrm>
            <a:prstGeom prst="line">
              <a:avLst/>
            </a:prstGeom>
            <a:noFill/>
            <a:ln w="28575" cap="flat" cmpd="sng" algn="ctr">
              <a:solidFill>
                <a:sysClr val="windowText" lastClr="000000"/>
              </a:solidFill>
              <a:prstDash val="solid"/>
            </a:ln>
            <a:effectLst/>
          </p:spPr>
        </p:cxnSp>
      </p:grpSp>
      <p:grpSp>
        <p:nvGrpSpPr>
          <p:cNvPr id="11" name="Google Shape;154;p8">
            <a:extLst>
              <a:ext uri="{FF2B5EF4-FFF2-40B4-BE49-F238E27FC236}">
                <a16:creationId xmlns:a16="http://schemas.microsoft.com/office/drawing/2014/main" id="{80095AF2-47D5-45E6-8AF0-D27DD882207F}"/>
              </a:ext>
            </a:extLst>
          </p:cNvPr>
          <p:cNvGrpSpPr>
            <a:grpSpLocks noChangeAspect="1"/>
          </p:cNvGrpSpPr>
          <p:nvPr/>
        </p:nvGrpSpPr>
        <p:grpSpPr>
          <a:xfrm>
            <a:off x="5355325" y="3348949"/>
            <a:ext cx="1645920" cy="1234440"/>
            <a:chOff x="6241010" y="833838"/>
            <a:chExt cx="1667985" cy="1250989"/>
          </a:xfrm>
        </p:grpSpPr>
        <p:pic>
          <p:nvPicPr>
            <p:cNvPr id="12" name="Google Shape;155;p8">
              <a:extLst>
                <a:ext uri="{FF2B5EF4-FFF2-40B4-BE49-F238E27FC236}">
                  <a16:creationId xmlns:a16="http://schemas.microsoft.com/office/drawing/2014/main" id="{891D3873-0DB3-48E9-ABA2-6DF5C9D13625}"/>
                </a:ext>
              </a:extLst>
            </p:cNvPr>
            <p:cNvPicPr preferRelativeResize="0"/>
            <p:nvPr/>
          </p:nvPicPr>
          <p:blipFill rotWithShape="1">
            <a:blip r:embed="rId4">
              <a:alphaModFix/>
            </a:blip>
            <a:srcRect/>
            <a:stretch/>
          </p:blipFill>
          <p:spPr>
            <a:xfrm>
              <a:off x="6241010" y="833838"/>
              <a:ext cx="1667985" cy="1250989"/>
            </a:xfrm>
            <a:prstGeom prst="rect">
              <a:avLst/>
            </a:prstGeom>
            <a:noFill/>
            <a:ln>
              <a:noFill/>
            </a:ln>
          </p:spPr>
        </p:pic>
        <p:sp>
          <p:nvSpPr>
            <p:cNvPr id="13" name="Google Shape;156;p8">
              <a:extLst>
                <a:ext uri="{FF2B5EF4-FFF2-40B4-BE49-F238E27FC236}">
                  <a16:creationId xmlns:a16="http://schemas.microsoft.com/office/drawing/2014/main" id="{A68E74E8-800D-49D0-9DA2-9707939A071E}"/>
                </a:ext>
              </a:extLst>
            </p:cNvPr>
            <p:cNvSpPr txBox="1">
              <a:spLocks noChangeAspect="1"/>
            </p:cNvSpPr>
            <p:nvPr/>
          </p:nvSpPr>
          <p:spPr>
            <a:xfrm>
              <a:off x="6277720" y="1849723"/>
              <a:ext cx="615366" cy="198904"/>
            </a:xfrm>
            <a:prstGeom prst="rect">
              <a:avLst/>
            </a:prstGeom>
            <a:solidFill>
              <a:srgbClr val="F4C0C2"/>
            </a:solidFill>
            <a:ln w="9525" cap="flat" cmpd="sng">
              <a:solidFill>
                <a:srgbClr val="991B1E"/>
              </a:solidFill>
              <a:prstDash val="solid"/>
              <a:round/>
              <a:headEnd type="none" w="sm" len="sm"/>
              <a:tailEnd type="none" w="sm" len="sm"/>
            </a:ln>
          </p:spPr>
          <p:txBody>
            <a:bodyPr spcFirstLastPara="1" wrap="square" lIns="45720" tIns="18288" rIns="45720" bIns="18288" anchor="t" anchorCtr="0">
              <a:spAutoFit/>
            </a:bodyPr>
            <a:lstStyle/>
            <a:p>
              <a:pPr marL="0" marR="0" lvl="0" indent="0" algn="ctr" defTabSz="914400" eaLnBrk="1" fontAlgn="auto" latinLnBrk="0" hangingPunct="1">
                <a:lnSpc>
                  <a:spcPct val="100000"/>
                </a:lnSpc>
                <a:spcBef>
                  <a:spcPts val="0"/>
                </a:spcBef>
                <a:spcAft>
                  <a:spcPts val="0"/>
                </a:spcAft>
                <a:buClrTx/>
                <a:buSzPts val="1400"/>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Narwhal</a:t>
              </a:r>
              <a:endParaRPr kumimoji="0" sz="10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grpSp>
        <p:nvGrpSpPr>
          <p:cNvPr id="14" name="Google Shape;151;p8">
            <a:extLst>
              <a:ext uri="{FF2B5EF4-FFF2-40B4-BE49-F238E27FC236}">
                <a16:creationId xmlns:a16="http://schemas.microsoft.com/office/drawing/2014/main" id="{4079A07E-1D46-439C-A5DF-6B715B4066BE}"/>
              </a:ext>
            </a:extLst>
          </p:cNvPr>
          <p:cNvGrpSpPr>
            <a:grpSpLocks noChangeAspect="1"/>
          </p:cNvGrpSpPr>
          <p:nvPr/>
        </p:nvGrpSpPr>
        <p:grpSpPr>
          <a:xfrm>
            <a:off x="7653133" y="1811729"/>
            <a:ext cx="1280160" cy="1706880"/>
            <a:chOff x="3742917" y="1488419"/>
            <a:chExt cx="1984811" cy="2646414"/>
          </a:xfrm>
        </p:grpSpPr>
        <p:pic>
          <p:nvPicPr>
            <p:cNvPr id="15" name="Google Shape;152;p8">
              <a:extLst>
                <a:ext uri="{FF2B5EF4-FFF2-40B4-BE49-F238E27FC236}">
                  <a16:creationId xmlns:a16="http://schemas.microsoft.com/office/drawing/2014/main" id="{46C22025-2473-4D8B-955C-F0319B40913C}"/>
                </a:ext>
              </a:extLst>
            </p:cNvPr>
            <p:cNvPicPr preferRelativeResize="0"/>
            <p:nvPr/>
          </p:nvPicPr>
          <p:blipFill rotWithShape="1">
            <a:blip r:embed="rId5">
              <a:alphaModFix/>
            </a:blip>
            <a:srcRect/>
            <a:stretch/>
          </p:blipFill>
          <p:spPr>
            <a:xfrm>
              <a:off x="3742917" y="1488419"/>
              <a:ext cx="1984811" cy="2646414"/>
            </a:xfrm>
            <a:prstGeom prst="rect">
              <a:avLst/>
            </a:prstGeom>
            <a:noFill/>
            <a:ln>
              <a:noFill/>
            </a:ln>
          </p:spPr>
        </p:pic>
        <p:sp>
          <p:nvSpPr>
            <p:cNvPr id="16" name="Google Shape;153;p8">
              <a:extLst>
                <a:ext uri="{FF2B5EF4-FFF2-40B4-BE49-F238E27FC236}">
                  <a16:creationId xmlns:a16="http://schemas.microsoft.com/office/drawing/2014/main" id="{5E3F304A-F62E-438E-9928-6C7BD6599C88}"/>
                </a:ext>
              </a:extLst>
            </p:cNvPr>
            <p:cNvSpPr txBox="1"/>
            <p:nvPr/>
          </p:nvSpPr>
          <p:spPr>
            <a:xfrm>
              <a:off x="4878861" y="3739787"/>
              <a:ext cx="761868" cy="315580"/>
            </a:xfrm>
            <a:prstGeom prst="rect">
              <a:avLst/>
            </a:prstGeom>
            <a:solidFill>
              <a:srgbClr val="F4C0C2"/>
            </a:solidFill>
            <a:ln w="9525" cap="flat" cmpd="sng">
              <a:solidFill>
                <a:srgbClr val="991B1E"/>
              </a:solidFill>
              <a:prstDash val="solid"/>
              <a:round/>
              <a:headEnd type="none" w="sm" len="sm"/>
              <a:tailEnd type="none" w="sm" len="sm"/>
            </a:ln>
          </p:spPr>
          <p:txBody>
            <a:bodyPr spcFirstLastPara="1" wrap="square" lIns="45720" tIns="18288" rIns="45720" bIns="18288" anchor="t" anchorCtr="0">
              <a:spAutoFit/>
            </a:bodyPr>
            <a:lstStyle/>
            <a:p>
              <a:pPr marL="0" marR="0" lvl="0" indent="0" algn="ctr" defTabSz="914400" eaLnBrk="1" fontAlgn="auto" latinLnBrk="0" hangingPunct="1">
                <a:lnSpc>
                  <a:spcPct val="100000"/>
                </a:lnSpc>
                <a:spcBef>
                  <a:spcPts val="0"/>
                </a:spcBef>
                <a:spcAft>
                  <a:spcPts val="0"/>
                </a:spcAft>
                <a:buClrTx/>
                <a:buSzPts val="1400"/>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Hyrax</a:t>
              </a:r>
              <a:endParaRPr kumimoji="0" sz="10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grpSp>
        <p:nvGrpSpPr>
          <p:cNvPr id="17" name="Google Shape;157;p8">
            <a:extLst>
              <a:ext uri="{FF2B5EF4-FFF2-40B4-BE49-F238E27FC236}">
                <a16:creationId xmlns:a16="http://schemas.microsoft.com/office/drawing/2014/main" id="{206F2510-E954-417F-AEA2-FF03E18DC217}"/>
              </a:ext>
            </a:extLst>
          </p:cNvPr>
          <p:cNvGrpSpPr>
            <a:grpSpLocks noChangeAspect="1"/>
          </p:cNvGrpSpPr>
          <p:nvPr/>
        </p:nvGrpSpPr>
        <p:grpSpPr>
          <a:xfrm>
            <a:off x="7171391" y="3647045"/>
            <a:ext cx="1645920" cy="1234809"/>
            <a:chOff x="6710886" y="3333766"/>
            <a:chExt cx="2284792" cy="1737403"/>
          </a:xfrm>
        </p:grpSpPr>
        <p:pic>
          <p:nvPicPr>
            <p:cNvPr id="18" name="Google Shape;158;p8">
              <a:hlinkClick r:id="rId6"/>
              <a:extLst>
                <a:ext uri="{FF2B5EF4-FFF2-40B4-BE49-F238E27FC236}">
                  <a16:creationId xmlns:a16="http://schemas.microsoft.com/office/drawing/2014/main" id="{414BA773-4B14-45E0-932A-9BDD7BAA10A0}"/>
                </a:ext>
              </a:extLst>
            </p:cNvPr>
            <p:cNvPicPr preferRelativeResize="0"/>
            <p:nvPr/>
          </p:nvPicPr>
          <p:blipFill rotWithShape="1">
            <a:blip r:embed="rId7">
              <a:alphaModFix/>
            </a:blip>
            <a:srcRect/>
            <a:stretch/>
          </p:blipFill>
          <p:spPr>
            <a:xfrm>
              <a:off x="6710886" y="3333766"/>
              <a:ext cx="2284792" cy="1737403"/>
            </a:xfrm>
            <a:prstGeom prst="rect">
              <a:avLst/>
            </a:prstGeom>
            <a:noFill/>
            <a:ln>
              <a:noFill/>
            </a:ln>
          </p:spPr>
        </p:pic>
        <p:sp>
          <p:nvSpPr>
            <p:cNvPr id="19" name="Google Shape;159;p8">
              <a:extLst>
                <a:ext uri="{FF2B5EF4-FFF2-40B4-BE49-F238E27FC236}">
                  <a16:creationId xmlns:a16="http://schemas.microsoft.com/office/drawing/2014/main" id="{9DDAC07F-DDBF-4806-A642-9EE2AF73D215}"/>
                </a:ext>
              </a:extLst>
            </p:cNvPr>
            <p:cNvSpPr txBox="1"/>
            <p:nvPr/>
          </p:nvSpPr>
          <p:spPr>
            <a:xfrm>
              <a:off x="7971882" y="3397293"/>
              <a:ext cx="938904" cy="276160"/>
            </a:xfrm>
            <a:prstGeom prst="rect">
              <a:avLst/>
            </a:prstGeom>
            <a:solidFill>
              <a:srgbClr val="F4C0C2"/>
            </a:solidFill>
            <a:ln w="9525" cap="flat" cmpd="sng">
              <a:solidFill>
                <a:schemeClr val="accent4"/>
              </a:solidFill>
              <a:prstDash val="solid"/>
              <a:round/>
              <a:headEnd type="none" w="sm" len="sm"/>
              <a:tailEnd type="none" w="sm" len="sm"/>
            </a:ln>
          </p:spPr>
          <p:txBody>
            <a:bodyPr spcFirstLastPara="1" wrap="square" lIns="45720" tIns="18288" rIns="45720" bIns="18288"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000" b="1" i="0" u="none" strike="noStrike" cap="none" dirty="0">
                  <a:solidFill>
                    <a:srgbClr val="000000"/>
                  </a:solidFill>
                  <a:latin typeface="Calibri" panose="020F0502020204030204" pitchFamily="34" charset="0"/>
                  <a:cs typeface="Calibri" panose="020F0502020204030204" pitchFamily="34" charset="0"/>
                  <a:sym typeface="Arial"/>
                </a:rPr>
                <a:t>Elephant</a:t>
              </a:r>
              <a:endParaRPr sz="1000" dirty="0">
                <a:latin typeface="Calibri" panose="020F0502020204030204" pitchFamily="34" charset="0"/>
                <a:cs typeface="Calibri" panose="020F0502020204030204" pitchFamily="34" charset="0"/>
              </a:endParaRPr>
            </a:p>
          </p:txBody>
        </p:sp>
      </p:grpSp>
      <p:grpSp>
        <p:nvGrpSpPr>
          <p:cNvPr id="20" name="Google Shape;148;p8">
            <a:extLst>
              <a:ext uri="{FF2B5EF4-FFF2-40B4-BE49-F238E27FC236}">
                <a16:creationId xmlns:a16="http://schemas.microsoft.com/office/drawing/2014/main" id="{3F36BAE7-B384-427B-9A3A-81BEBCB1C675}"/>
              </a:ext>
            </a:extLst>
          </p:cNvPr>
          <p:cNvGrpSpPr>
            <a:grpSpLocks noChangeAspect="1"/>
          </p:cNvGrpSpPr>
          <p:nvPr/>
        </p:nvGrpSpPr>
        <p:grpSpPr>
          <a:xfrm>
            <a:off x="6394151" y="220827"/>
            <a:ext cx="1600200" cy="1456544"/>
            <a:chOff x="5884940" y="1306281"/>
            <a:chExt cx="2348606" cy="2137763"/>
          </a:xfrm>
        </p:grpSpPr>
        <p:pic>
          <p:nvPicPr>
            <p:cNvPr id="21" name="Google Shape;149;p8">
              <a:hlinkClick r:id="rId8"/>
              <a:extLst>
                <a:ext uri="{FF2B5EF4-FFF2-40B4-BE49-F238E27FC236}">
                  <a16:creationId xmlns:a16="http://schemas.microsoft.com/office/drawing/2014/main" id="{A54B339E-8713-4256-958A-3B7EB37970D7}"/>
                </a:ext>
              </a:extLst>
            </p:cNvPr>
            <p:cNvPicPr preferRelativeResize="0"/>
            <p:nvPr/>
          </p:nvPicPr>
          <p:blipFill rotWithShape="1">
            <a:blip r:embed="rId9">
              <a:alphaModFix/>
            </a:blip>
            <a:srcRect l="36570" t="19345" r="14668" b="14403"/>
            <a:stretch/>
          </p:blipFill>
          <p:spPr>
            <a:xfrm>
              <a:off x="5884940" y="1306281"/>
              <a:ext cx="2348606" cy="2137763"/>
            </a:xfrm>
            <a:prstGeom prst="rect">
              <a:avLst/>
            </a:prstGeom>
            <a:noFill/>
            <a:ln>
              <a:noFill/>
            </a:ln>
          </p:spPr>
        </p:pic>
        <p:sp>
          <p:nvSpPr>
            <p:cNvPr id="22" name="Google Shape;150;p8">
              <a:extLst>
                <a:ext uri="{FF2B5EF4-FFF2-40B4-BE49-F238E27FC236}">
                  <a16:creationId xmlns:a16="http://schemas.microsoft.com/office/drawing/2014/main" id="{1E7EF9E8-864D-4702-BD65-EA8AC412C197}"/>
                </a:ext>
              </a:extLst>
            </p:cNvPr>
            <p:cNvSpPr txBox="1"/>
            <p:nvPr/>
          </p:nvSpPr>
          <p:spPr>
            <a:xfrm>
              <a:off x="5941625" y="3101811"/>
              <a:ext cx="979704" cy="280067"/>
            </a:xfrm>
            <a:prstGeom prst="rect">
              <a:avLst/>
            </a:prstGeom>
            <a:solidFill>
              <a:srgbClr val="F4C0C2"/>
            </a:solidFill>
            <a:ln w="9525" cap="flat" cmpd="sng">
              <a:solidFill>
                <a:srgbClr val="991B1E"/>
              </a:solidFill>
              <a:prstDash val="solid"/>
              <a:round/>
              <a:headEnd type="none" w="sm" len="sm"/>
              <a:tailEnd type="none" w="sm" len="sm"/>
            </a:ln>
          </p:spPr>
          <p:txBody>
            <a:bodyPr spcFirstLastPara="1" wrap="square" lIns="45720" tIns="18288" rIns="45720" bIns="18288" anchor="t" anchorCtr="0">
              <a:spAutoFit/>
            </a:bodyPr>
            <a:lstStyle/>
            <a:p>
              <a:pPr marL="0" marR="0" lvl="0" indent="0" algn="ctr" defTabSz="914400" eaLnBrk="1" fontAlgn="auto" latinLnBrk="0" hangingPunct="1">
                <a:lnSpc>
                  <a:spcPct val="100000"/>
                </a:lnSpc>
                <a:spcBef>
                  <a:spcPts val="0"/>
                </a:spcBef>
                <a:spcAft>
                  <a:spcPts val="0"/>
                </a:spcAft>
                <a:buClrTx/>
                <a:buSzPts val="1400"/>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Manatee</a:t>
              </a:r>
              <a:endParaRPr kumimoji="0" sz="10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grpSp>
        <p:nvGrpSpPr>
          <p:cNvPr id="23" name="Google Shape;145;p8">
            <a:extLst>
              <a:ext uri="{FF2B5EF4-FFF2-40B4-BE49-F238E27FC236}">
                <a16:creationId xmlns:a16="http://schemas.microsoft.com/office/drawing/2014/main" id="{8D56AEF1-08B8-4A60-9989-DA9DC5486F97}"/>
              </a:ext>
            </a:extLst>
          </p:cNvPr>
          <p:cNvGrpSpPr>
            <a:grpSpLocks noChangeAspect="1"/>
          </p:cNvGrpSpPr>
          <p:nvPr/>
        </p:nvGrpSpPr>
        <p:grpSpPr>
          <a:xfrm>
            <a:off x="5826354" y="2023247"/>
            <a:ext cx="1644158" cy="1030626"/>
            <a:chOff x="179608" y="1216774"/>
            <a:chExt cx="2264499" cy="1419482"/>
          </a:xfrm>
        </p:grpSpPr>
        <p:pic>
          <p:nvPicPr>
            <p:cNvPr id="24" name="Google Shape;146;p8">
              <a:hlinkClick r:id="rId10"/>
              <a:extLst>
                <a:ext uri="{FF2B5EF4-FFF2-40B4-BE49-F238E27FC236}">
                  <a16:creationId xmlns:a16="http://schemas.microsoft.com/office/drawing/2014/main" id="{CB3C089A-76EE-4796-BD50-649CF2A5FB26}"/>
                </a:ext>
              </a:extLst>
            </p:cNvPr>
            <p:cNvPicPr preferRelativeResize="0"/>
            <p:nvPr/>
          </p:nvPicPr>
          <p:blipFill>
            <a:blip r:embed="rId11"/>
            <a:srcRect t="2987" b="2987"/>
            <a:stretch/>
          </p:blipFill>
          <p:spPr>
            <a:xfrm>
              <a:off x="179608" y="1216774"/>
              <a:ext cx="2264499" cy="1419482"/>
            </a:xfrm>
            <a:prstGeom prst="rect">
              <a:avLst/>
            </a:prstGeom>
            <a:noFill/>
            <a:ln>
              <a:noFill/>
            </a:ln>
          </p:spPr>
        </p:pic>
        <p:sp>
          <p:nvSpPr>
            <p:cNvPr id="25" name="Google Shape;147;p8">
              <a:extLst>
                <a:ext uri="{FF2B5EF4-FFF2-40B4-BE49-F238E27FC236}">
                  <a16:creationId xmlns:a16="http://schemas.microsoft.com/office/drawing/2014/main" id="{602B75D8-5C6F-45C4-8561-3873E6002301}"/>
                </a:ext>
              </a:extLst>
            </p:cNvPr>
            <p:cNvSpPr txBox="1"/>
            <p:nvPr/>
          </p:nvSpPr>
          <p:spPr>
            <a:xfrm>
              <a:off x="216276" y="1247679"/>
              <a:ext cx="503761" cy="262818"/>
            </a:xfrm>
            <a:prstGeom prst="rect">
              <a:avLst/>
            </a:prstGeom>
            <a:solidFill>
              <a:srgbClr val="F4C0C2"/>
            </a:solidFill>
            <a:ln w="9525" cap="flat" cmpd="sng">
              <a:solidFill>
                <a:schemeClr val="accent4"/>
              </a:solidFill>
              <a:prstDash val="solid"/>
              <a:round/>
              <a:headEnd type="none" w="sm" len="sm"/>
              <a:tailEnd type="none" w="sm" len="sm"/>
            </a:ln>
          </p:spPr>
          <p:txBody>
            <a:bodyPr spcFirstLastPara="1" wrap="square" lIns="45720" tIns="18288" rIns="45720" bIns="18288"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000" b="1" i="0" u="none" strike="noStrike" cap="none" dirty="0">
                  <a:solidFill>
                    <a:srgbClr val="000000"/>
                  </a:solidFill>
                  <a:latin typeface="Calibri" panose="020F0502020204030204" pitchFamily="34" charset="0"/>
                  <a:cs typeface="Calibri" panose="020F0502020204030204" pitchFamily="34" charset="0"/>
                  <a:sym typeface="Arial"/>
                </a:rPr>
                <a:t>Seal</a:t>
              </a:r>
              <a:endParaRPr sz="10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392803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Why do your cladograms look different even though they have the same organisms? </a:t>
            </a:r>
          </a:p>
          <a:p>
            <a:pPr lvl="0" indent="-457200" algn="l" rtl="0">
              <a:spcBef>
                <a:spcPts val="0"/>
              </a:spcBef>
              <a:spcAft>
                <a:spcPts val="1200"/>
              </a:spcAft>
              <a:buSzPts val="2600"/>
              <a:buFont typeface="Arial" panose="020B0604020202020204" pitchFamily="34" charset="0"/>
              <a:buChar char="•"/>
            </a:pPr>
            <a:r>
              <a:rPr lang="en-US" dirty="0"/>
              <a:t>How did you decide to place organisms where you did? </a:t>
            </a:r>
          </a:p>
          <a:p>
            <a:pPr lvl="0" indent="-457200" algn="l" rtl="0">
              <a:spcBef>
                <a:spcPts val="0"/>
              </a:spcBef>
              <a:spcAft>
                <a:spcPts val="1200"/>
              </a:spcAft>
              <a:buSzPts val="2600"/>
              <a:buFont typeface="Arial" panose="020B0604020202020204" pitchFamily="34" charset="0"/>
              <a:buChar char="•"/>
            </a:pPr>
            <a:r>
              <a:rPr lang="en-US" dirty="0"/>
              <a:t>What could we do to see which cladogram is most accurate, or how could we make a more accurate one?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Partner Up and Share Out</a:t>
            </a:r>
            <a:endParaRPr dirty="0"/>
          </a:p>
        </p:txBody>
      </p:sp>
    </p:spTree>
    <p:extLst>
      <p:ext uri="{BB962C8B-B14F-4D97-AF65-F5344CB8AC3E}">
        <p14:creationId xmlns:p14="http://schemas.microsoft.com/office/powerpoint/2010/main" val="15053539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300"/>
              </a:spcAft>
              <a:buSzPts val="2600"/>
              <a:buFont typeface="Arial" panose="020B0604020202020204" pitchFamily="34" charset="0"/>
              <a:buChar char="•"/>
            </a:pPr>
            <a:r>
              <a:rPr lang="en-US" sz="2400" dirty="0"/>
              <a:t>Scientists worldwide use an international database called GenBank for genomic research. </a:t>
            </a:r>
          </a:p>
          <a:p>
            <a:pPr lvl="1" indent="-457200">
              <a:spcBef>
                <a:spcPts val="0"/>
              </a:spcBef>
              <a:spcAft>
                <a:spcPts val="600"/>
              </a:spcAft>
              <a:buSzPct val="110000"/>
              <a:buFont typeface="Arial" panose="020B0604020202020204" pitchFamily="34" charset="0"/>
              <a:buChar char="•"/>
            </a:pPr>
            <a:r>
              <a:rPr lang="en-US" dirty="0"/>
              <a:t>When a scientist determines the sequence of a DNA strand, they can upload that sequence data to GenBank so other scientists can use it. </a:t>
            </a:r>
          </a:p>
          <a:p>
            <a:pPr lvl="0" indent="-457200" algn="l" rtl="0">
              <a:spcBef>
                <a:spcPts val="0"/>
              </a:spcBef>
              <a:spcAft>
                <a:spcPts val="600"/>
              </a:spcAft>
              <a:buSzPts val="2600"/>
              <a:buFont typeface="Arial" panose="020B0604020202020204" pitchFamily="34" charset="0"/>
              <a:buChar char="•"/>
            </a:pPr>
            <a:r>
              <a:rPr lang="en-US" sz="2400" dirty="0"/>
              <a:t>If a scientist works with </a:t>
            </a:r>
            <a:r>
              <a:rPr lang="en-US" sz="2400" b="1" dirty="0"/>
              <a:t>amino acid (protein)</a:t>
            </a:r>
            <a:r>
              <a:rPr lang="en-US" sz="2400" dirty="0"/>
              <a:t> sequences, they can submit their data to the international </a:t>
            </a:r>
            <a:r>
              <a:rPr lang="en-US" sz="2400" b="1" dirty="0" err="1"/>
              <a:t>UniProt</a:t>
            </a:r>
            <a:r>
              <a:rPr lang="en-US" sz="2400" dirty="0"/>
              <a:t> database instead. </a:t>
            </a:r>
          </a:p>
          <a:p>
            <a:pPr lvl="0" indent="-457200" algn="l" rtl="0">
              <a:spcBef>
                <a:spcPts val="0"/>
              </a:spcBef>
              <a:spcAft>
                <a:spcPts val="0"/>
              </a:spcAft>
              <a:buSzPts val="2600"/>
              <a:buFont typeface="Arial" panose="020B0604020202020204" pitchFamily="34" charset="0"/>
              <a:buChar char="•"/>
            </a:pPr>
            <a:r>
              <a:rPr lang="en-US" sz="2400" dirty="0"/>
              <a:t>We will use </a:t>
            </a:r>
            <a:r>
              <a:rPr lang="en-US" sz="2400" b="1" dirty="0" err="1"/>
              <a:t>UniProt</a:t>
            </a:r>
            <a:r>
              <a:rPr lang="en-US" sz="2400" dirty="0"/>
              <a:t> to compare </a:t>
            </a:r>
            <a:r>
              <a:rPr lang="en-US" sz="2400" b="1" dirty="0"/>
              <a:t>amino acid</a:t>
            </a:r>
            <a:r>
              <a:rPr lang="en-US" sz="2400" dirty="0"/>
              <a:t> sequences </a:t>
            </a:r>
            <a:br>
              <a:rPr lang="en-US" sz="2400" dirty="0"/>
            </a:br>
            <a:r>
              <a:rPr lang="en-US" sz="2400" dirty="0"/>
              <a:t>from the </a:t>
            </a:r>
            <a:r>
              <a:rPr lang="en-US" sz="2400" i="1" dirty="0"/>
              <a:t>hemoglobin subunit alpha</a:t>
            </a:r>
            <a:r>
              <a:rPr lang="en-US" sz="2400" dirty="0"/>
              <a:t> (HBA) </a:t>
            </a:r>
            <a:r>
              <a:rPr lang="en-US" sz="2400" b="1" dirty="0"/>
              <a:t>protein</a:t>
            </a:r>
            <a:r>
              <a:rPr lang="en-US" sz="2400" dirty="0"/>
              <a:t>. </a:t>
            </a:r>
            <a:endParaRPr sz="2400"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err="1"/>
              <a:t>UniProt</a:t>
            </a:r>
            <a:r>
              <a:rPr lang="en-US" dirty="0"/>
              <a:t> Investigation: Background</a:t>
            </a:r>
            <a:endParaRPr dirty="0"/>
          </a:p>
        </p:txBody>
      </p:sp>
    </p:spTree>
    <p:extLst>
      <p:ext uri="{BB962C8B-B14F-4D97-AF65-F5344CB8AC3E}">
        <p14:creationId xmlns:p14="http://schemas.microsoft.com/office/powerpoint/2010/main" val="7526294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Slides.pptx" id="{FB11AECB-DEBB-4565-9502-161921046C3D}" vid="{8C4B9385-8DD8-4ABC-B82D-B601503170C4}"/>
    </a:ext>
  </a:ext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Slides.pptx" id="{FB11AECB-DEBB-4565-9502-161921046C3D}" vid="{7490C62D-3B0B-4AE8-9E00-D93D1F10E0FE}"/>
    </a:ext>
  </a:extLst>
</a:theme>
</file>

<file path=ppt/theme/theme3.xml><?xml version="1.0" encoding="utf-8"?>
<a:theme xmlns:a="http://schemas.openxmlformats.org/drawingml/2006/main" name="1_LEARN theme">
  <a:themeElements>
    <a:clrScheme name="Custom 11">
      <a:dk1>
        <a:sysClr val="windowText" lastClr="000000"/>
      </a:dk1>
      <a:lt1>
        <a:sysClr val="window" lastClr="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LEARN theme" id="{4C833FEB-3A0E-2F4D-9438-2C228479B3EA}" vid="{D5143739-D326-BE47-BBAC-0144614A2E7C}"/>
    </a:ext>
  </a:ext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LEARN Slides</Template>
  <TotalTime>1654</TotalTime>
  <Words>3563</Words>
  <Application>Microsoft Office PowerPoint</Application>
  <PresentationFormat>On-screen Show (16:9)</PresentationFormat>
  <Paragraphs>249</Paragraphs>
  <Slides>35</Slides>
  <Notes>35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35</vt:i4>
      </vt:variant>
    </vt:vector>
  </HeadingPairs>
  <TitlesOfParts>
    <vt:vector size="45" baseType="lpstr">
      <vt:lpstr>Arial</vt:lpstr>
      <vt:lpstr>Calibri</vt:lpstr>
      <vt:lpstr>Constantia</vt:lpstr>
      <vt:lpstr>Georgia</vt:lpstr>
      <vt:lpstr>Noto Sans Symbols</vt:lpstr>
      <vt:lpstr>Open Sans</vt:lpstr>
      <vt:lpstr>Wingdings 2</vt:lpstr>
      <vt:lpstr>LEARN theme</vt:lpstr>
      <vt:lpstr>LEARN theme</vt:lpstr>
      <vt:lpstr>1_LEARN theme</vt:lpstr>
      <vt:lpstr>PowerPoint Presentation</vt:lpstr>
      <vt:lpstr>Phylogenetic Mana-trees</vt:lpstr>
      <vt:lpstr>Essential Questions</vt:lpstr>
      <vt:lpstr>Lesson Objectives</vt:lpstr>
      <vt:lpstr>Cladogram</vt:lpstr>
      <vt:lpstr>Where are manatees in the tree of life?</vt:lpstr>
      <vt:lpstr>Predict How They’re Related</vt:lpstr>
      <vt:lpstr>Partner Up and Share Out</vt:lpstr>
      <vt:lpstr>UniProt Investigation: Background</vt:lpstr>
      <vt:lpstr>UniProt Investigation: Setup</vt:lpstr>
      <vt:lpstr>UniProt Investigation</vt:lpstr>
      <vt:lpstr>Part 1: Collecting Sequences</vt:lpstr>
      <vt:lpstr>PowerPoint Presentation</vt:lpstr>
      <vt:lpstr>UniProt Sequences: Predicted Cladogram</vt:lpstr>
      <vt:lpstr>Part 2: Comparing Sequences</vt:lpstr>
      <vt:lpstr>UniProt Sequences: Similarity Data</vt:lpstr>
      <vt:lpstr>Part 3: Analyzing Sequences</vt:lpstr>
      <vt:lpstr>Cladogram vs. Phylogenetic Tree</vt:lpstr>
      <vt:lpstr>UniProt Sequences: Predicted Tree</vt:lpstr>
      <vt:lpstr>Part 3: Analysis of Sequences</vt:lpstr>
      <vt:lpstr>Part 3: Compare Your Trees</vt:lpstr>
      <vt:lpstr>Comparing Phylogenetic Trees</vt:lpstr>
      <vt:lpstr>Phylogenetic Tree</vt:lpstr>
      <vt:lpstr>Conserved Sequences</vt:lpstr>
      <vt:lpstr>Roundabout Conversations, Part 1</vt:lpstr>
      <vt:lpstr>Roundabout Conversations, Part 2</vt:lpstr>
      <vt:lpstr>Next Steps</vt:lpstr>
      <vt:lpstr>Where are manatees in the tree of life?</vt:lpstr>
      <vt:lpstr>PowerPoint Presentation</vt:lpstr>
      <vt:lpstr>PowerPoint Presentation</vt:lpstr>
      <vt:lpstr>Discussion</vt:lpstr>
      <vt:lpstr>Different Trees</vt:lpstr>
      <vt:lpstr>Where are manatees in the tree of life?</vt:lpstr>
      <vt:lpstr>Phylogenetic Trees and Evolution</vt:lpstr>
      <vt:lpstr>Assess and Reflect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Phylogenetic Mana-trees</dc:title>
  <dc:creator>k20center@ou.edu</dc:creator>
  <cp:lastModifiedBy>Peters, Daniella M.</cp:lastModifiedBy>
  <cp:revision>6</cp:revision>
  <dcterms:created xsi:type="dcterms:W3CDTF">2021-03-30T15:11:50Z</dcterms:created>
  <dcterms:modified xsi:type="dcterms:W3CDTF">2021-06-22T18:23:17Z</dcterms:modified>
</cp:coreProperties>
</file>