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Lst>
  <p:notesMasterIdLst>
    <p:notesMasterId r:id="rId29"/>
  </p:notesMasterIdLst>
  <p:sldIdLst>
    <p:sldId id="256" r:id="rId4"/>
    <p:sldId id="269" r:id="rId5"/>
    <p:sldId id="267" r:id="rId6"/>
    <p:sldId id="257" r:id="rId7"/>
    <p:sldId id="268" r:id="rId8"/>
    <p:sldId id="270" r:id="rId9"/>
    <p:sldId id="261" r:id="rId10"/>
    <p:sldId id="271" r:id="rId11"/>
    <p:sldId id="279" r:id="rId12"/>
    <p:sldId id="280" r:id="rId13"/>
    <p:sldId id="272" r:id="rId14"/>
    <p:sldId id="260" r:id="rId15"/>
    <p:sldId id="284" r:id="rId16"/>
    <p:sldId id="285" r:id="rId17"/>
    <p:sldId id="273" r:id="rId18"/>
    <p:sldId id="290" r:id="rId19"/>
    <p:sldId id="274" r:id="rId20"/>
    <p:sldId id="317" r:id="rId21"/>
    <p:sldId id="316" r:id="rId22"/>
    <p:sldId id="286" r:id="rId23"/>
    <p:sldId id="318" r:id="rId24"/>
    <p:sldId id="288" r:id="rId25"/>
    <p:sldId id="319" r:id="rId26"/>
    <p:sldId id="320" r:id="rId27"/>
    <p:sldId id="32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9BCD"/>
    <a:srgbClr val="E1EBF5"/>
    <a:srgbClr val="C2D7E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78027" autoAdjust="0"/>
  </p:normalViewPr>
  <p:slideViewPr>
    <p:cSldViewPr snapToGrid="0">
      <p:cViewPr varScale="1">
        <p:scale>
          <a:sx n="117" d="100"/>
          <a:sy n="117" d="100"/>
        </p:scale>
        <p:origin x="13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5ADD5E80-6036-4390-A412-C47A27236A78}"/>
    <pc:docChg chg="undo redo custSel addSld delSld modSld sldOrd delMainMaster">
      <pc:chgData name="Peters, Daniella M." userId="87fb469b-cd7a-4b12-a1ae-bba5f0610088" providerId="ADAL" clId="{5ADD5E80-6036-4390-A412-C47A27236A78}" dt="2021-04-09T15:56:46.723" v="3218" actId="14100"/>
      <pc:docMkLst>
        <pc:docMk/>
      </pc:docMkLst>
      <pc:sldChg chg="modSp mod">
        <pc:chgData name="Peters, Daniella M." userId="87fb469b-cd7a-4b12-a1ae-bba5f0610088" providerId="ADAL" clId="{5ADD5E80-6036-4390-A412-C47A27236A78}" dt="2021-04-06T20:02:53.873" v="279" actId="20577"/>
        <pc:sldMkLst>
          <pc:docMk/>
          <pc:sldMk cId="0" sldId="257"/>
        </pc:sldMkLst>
        <pc:spChg chg="mod">
          <ac:chgData name="Peters, Daniella M." userId="87fb469b-cd7a-4b12-a1ae-bba5f0610088" providerId="ADAL" clId="{5ADD5E80-6036-4390-A412-C47A27236A78}" dt="2021-04-06T20:00:13.124" v="251" actId="20577"/>
          <ac:spMkLst>
            <pc:docMk/>
            <pc:sldMk cId="0" sldId="257"/>
            <ac:spMk id="94" creationId="{00000000-0000-0000-0000-000000000000}"/>
          </ac:spMkLst>
        </pc:spChg>
        <pc:spChg chg="mod">
          <ac:chgData name="Peters, Daniella M." userId="87fb469b-cd7a-4b12-a1ae-bba5f0610088" providerId="ADAL" clId="{5ADD5E80-6036-4390-A412-C47A27236A78}" dt="2021-04-06T20:02:53.873" v="279" actId="20577"/>
          <ac:spMkLst>
            <pc:docMk/>
            <pc:sldMk cId="0" sldId="257"/>
            <ac:spMk id="95" creationId="{00000000-0000-0000-0000-000000000000}"/>
          </ac:spMkLst>
        </pc:spChg>
      </pc:sldChg>
      <pc:sldChg chg="del">
        <pc:chgData name="Peters, Daniella M." userId="87fb469b-cd7a-4b12-a1ae-bba5f0610088" providerId="ADAL" clId="{5ADD5E80-6036-4390-A412-C47A27236A78}" dt="2021-04-06T20:15:21.426" v="285" actId="2696"/>
        <pc:sldMkLst>
          <pc:docMk/>
          <pc:sldMk cId="0" sldId="258"/>
        </pc:sldMkLst>
      </pc:sldChg>
      <pc:sldChg chg="del">
        <pc:chgData name="Peters, Daniella M." userId="87fb469b-cd7a-4b12-a1ae-bba5f0610088" providerId="ADAL" clId="{5ADD5E80-6036-4390-A412-C47A27236A78}" dt="2021-04-06T20:15:23.677" v="286" actId="2696"/>
        <pc:sldMkLst>
          <pc:docMk/>
          <pc:sldMk cId="0" sldId="259"/>
        </pc:sldMkLst>
      </pc:sldChg>
      <pc:sldChg chg="modSp mod ord modNotes">
        <pc:chgData name="Peters, Daniella M." userId="87fb469b-cd7a-4b12-a1ae-bba5f0610088" providerId="ADAL" clId="{5ADD5E80-6036-4390-A412-C47A27236A78}" dt="2021-04-07T17:13:58.043" v="3204" actId="114"/>
        <pc:sldMkLst>
          <pc:docMk/>
          <pc:sldMk cId="0" sldId="260"/>
        </pc:sldMkLst>
        <pc:spChg chg="mod">
          <ac:chgData name="Peters, Daniella M." userId="87fb469b-cd7a-4b12-a1ae-bba5f0610088" providerId="ADAL" clId="{5ADD5E80-6036-4390-A412-C47A27236A78}" dt="2021-04-07T17:13:58.043" v="3204" actId="114"/>
          <ac:spMkLst>
            <pc:docMk/>
            <pc:sldMk cId="0" sldId="260"/>
            <ac:spMk id="112" creationId="{00000000-0000-0000-0000-000000000000}"/>
          </ac:spMkLst>
        </pc:spChg>
        <pc:spChg chg="mod">
          <ac:chgData name="Peters, Daniella M." userId="87fb469b-cd7a-4b12-a1ae-bba5f0610088" providerId="ADAL" clId="{5ADD5E80-6036-4390-A412-C47A27236A78}" dt="2021-04-07T15:15:13.857" v="2528" actId="20577"/>
          <ac:spMkLst>
            <pc:docMk/>
            <pc:sldMk cId="0" sldId="260"/>
            <ac:spMk id="113" creationId="{00000000-0000-0000-0000-000000000000}"/>
          </ac:spMkLst>
        </pc:spChg>
      </pc:sldChg>
      <pc:sldChg chg="modSp mod">
        <pc:chgData name="Peters, Daniella M." userId="87fb469b-cd7a-4b12-a1ae-bba5f0610088" providerId="ADAL" clId="{5ADD5E80-6036-4390-A412-C47A27236A78}" dt="2021-04-06T20:42:43.577" v="600" actId="113"/>
        <pc:sldMkLst>
          <pc:docMk/>
          <pc:sldMk cId="0" sldId="261"/>
        </pc:sldMkLst>
        <pc:spChg chg="mod">
          <ac:chgData name="Peters, Daniella M." userId="87fb469b-cd7a-4b12-a1ae-bba5f0610088" providerId="ADAL" clId="{5ADD5E80-6036-4390-A412-C47A27236A78}" dt="2021-04-06T20:42:00.971" v="588" actId="20577"/>
          <ac:spMkLst>
            <pc:docMk/>
            <pc:sldMk cId="0" sldId="261"/>
            <ac:spMk id="118" creationId="{00000000-0000-0000-0000-000000000000}"/>
          </ac:spMkLst>
        </pc:spChg>
        <pc:spChg chg="mod">
          <ac:chgData name="Peters, Daniella M." userId="87fb469b-cd7a-4b12-a1ae-bba5f0610088" providerId="ADAL" clId="{5ADD5E80-6036-4390-A412-C47A27236A78}" dt="2021-04-06T20:42:43.577" v="600" actId="113"/>
          <ac:spMkLst>
            <pc:docMk/>
            <pc:sldMk cId="0" sldId="261"/>
            <ac:spMk id="119" creationId="{00000000-0000-0000-0000-000000000000}"/>
          </ac:spMkLst>
        </pc:spChg>
      </pc:sldChg>
      <pc:sldChg chg="del">
        <pc:chgData name="Peters, Daniella M." userId="87fb469b-cd7a-4b12-a1ae-bba5f0610088" providerId="ADAL" clId="{5ADD5E80-6036-4390-A412-C47A27236A78}" dt="2021-04-07T15:04:31.902" v="2337" actId="2696"/>
        <pc:sldMkLst>
          <pc:docMk/>
          <pc:sldMk cId="0" sldId="262"/>
        </pc:sldMkLst>
      </pc:sldChg>
      <pc:sldChg chg="del">
        <pc:chgData name="Peters, Daniella M." userId="87fb469b-cd7a-4b12-a1ae-bba5f0610088" providerId="ADAL" clId="{5ADD5E80-6036-4390-A412-C47A27236A78}" dt="2021-04-06T22:03:56.292" v="1360" actId="2696"/>
        <pc:sldMkLst>
          <pc:docMk/>
          <pc:sldMk cId="0" sldId="263"/>
        </pc:sldMkLst>
      </pc:sldChg>
      <pc:sldChg chg="del">
        <pc:chgData name="Peters, Daniella M." userId="87fb469b-cd7a-4b12-a1ae-bba5f0610088" providerId="ADAL" clId="{5ADD5E80-6036-4390-A412-C47A27236A78}" dt="2021-04-06T22:03:54.590" v="1359" actId="2696"/>
        <pc:sldMkLst>
          <pc:docMk/>
          <pc:sldMk cId="0" sldId="264"/>
        </pc:sldMkLst>
      </pc:sldChg>
      <pc:sldChg chg="del">
        <pc:chgData name="Peters, Daniella M." userId="87fb469b-cd7a-4b12-a1ae-bba5f0610088" providerId="ADAL" clId="{5ADD5E80-6036-4390-A412-C47A27236A78}" dt="2021-04-06T22:03:52.746" v="1358" actId="2696"/>
        <pc:sldMkLst>
          <pc:docMk/>
          <pc:sldMk cId="0" sldId="265"/>
        </pc:sldMkLst>
      </pc:sldChg>
      <pc:sldChg chg="addSp delSp modSp mod modNotesTx">
        <pc:chgData name="Peters, Daniella M." userId="87fb469b-cd7a-4b12-a1ae-bba5f0610088" providerId="ADAL" clId="{5ADD5E80-6036-4390-A412-C47A27236A78}" dt="2021-04-07T15:44:04.796" v="2590" actId="693"/>
        <pc:sldMkLst>
          <pc:docMk/>
          <pc:sldMk cId="167664039" sldId="267"/>
        </pc:sldMkLst>
        <pc:spChg chg="mod">
          <ac:chgData name="Peters, Daniella M." userId="87fb469b-cd7a-4b12-a1ae-bba5f0610088" providerId="ADAL" clId="{5ADD5E80-6036-4390-A412-C47A27236A78}" dt="2021-04-06T19:48:28.944" v="0"/>
          <ac:spMkLst>
            <pc:docMk/>
            <pc:sldMk cId="167664039" sldId="267"/>
            <ac:spMk id="6" creationId="{A979AB9B-1815-4A43-A561-D1C2D3083963}"/>
          </ac:spMkLst>
        </pc:spChg>
        <pc:spChg chg="mod">
          <ac:chgData name="Peters, Daniella M." userId="87fb469b-cd7a-4b12-a1ae-bba5f0610088" providerId="ADAL" clId="{5ADD5E80-6036-4390-A412-C47A27236A78}" dt="2021-04-06T19:48:28.944" v="0"/>
          <ac:spMkLst>
            <pc:docMk/>
            <pc:sldMk cId="167664039" sldId="267"/>
            <ac:spMk id="9" creationId="{E46E482F-C7A4-4E6B-9D16-7922F9E1C5E3}"/>
          </ac:spMkLst>
        </pc:spChg>
        <pc:spChg chg="mod">
          <ac:chgData name="Peters, Daniella M." userId="87fb469b-cd7a-4b12-a1ae-bba5f0610088" providerId="ADAL" clId="{5ADD5E80-6036-4390-A412-C47A27236A78}" dt="2021-04-06T19:48:28.944" v="0"/>
          <ac:spMkLst>
            <pc:docMk/>
            <pc:sldMk cId="167664039" sldId="267"/>
            <ac:spMk id="12" creationId="{CA8D0B9B-8594-4BAF-8DE6-585079A25B7A}"/>
          </ac:spMkLst>
        </pc:spChg>
        <pc:spChg chg="mod">
          <ac:chgData name="Peters, Daniella M." userId="87fb469b-cd7a-4b12-a1ae-bba5f0610088" providerId="ADAL" clId="{5ADD5E80-6036-4390-A412-C47A27236A78}" dt="2021-04-06T19:48:28.944" v="0"/>
          <ac:spMkLst>
            <pc:docMk/>
            <pc:sldMk cId="167664039" sldId="267"/>
            <ac:spMk id="15" creationId="{24EBB710-CC48-42A6-BFD3-EAD246963980}"/>
          </ac:spMkLst>
        </pc:spChg>
        <pc:spChg chg="mod">
          <ac:chgData name="Peters, Daniella M." userId="87fb469b-cd7a-4b12-a1ae-bba5f0610088" providerId="ADAL" clId="{5ADD5E80-6036-4390-A412-C47A27236A78}" dt="2021-04-06T19:48:28.944" v="0"/>
          <ac:spMkLst>
            <pc:docMk/>
            <pc:sldMk cId="167664039" sldId="267"/>
            <ac:spMk id="18" creationId="{D7B75927-A069-4BA2-9124-A3F1412E3262}"/>
          </ac:spMkLst>
        </pc:spChg>
        <pc:spChg chg="add mod">
          <ac:chgData name="Peters, Daniella M." userId="87fb469b-cd7a-4b12-a1ae-bba5f0610088" providerId="ADAL" clId="{5ADD5E80-6036-4390-A412-C47A27236A78}" dt="2021-04-07T15:44:04.796" v="2590" actId="693"/>
          <ac:spMkLst>
            <pc:docMk/>
            <pc:sldMk cId="167664039" sldId="267"/>
            <ac:spMk id="19" creationId="{57F38654-4412-46BC-AAC5-20231A2E4DB4}"/>
          </ac:spMkLst>
        </pc:spChg>
        <pc:spChg chg="add mod">
          <ac:chgData name="Peters, Daniella M." userId="87fb469b-cd7a-4b12-a1ae-bba5f0610088" providerId="ADAL" clId="{5ADD5E80-6036-4390-A412-C47A27236A78}" dt="2021-04-06T19:57:58.104" v="167" actId="122"/>
          <ac:spMkLst>
            <pc:docMk/>
            <pc:sldMk cId="167664039" sldId="267"/>
            <ac:spMk id="20" creationId="{F65EE9D6-4BB5-453A-9A84-770252785395}"/>
          </ac:spMkLst>
        </pc:spChg>
        <pc:spChg chg="del">
          <ac:chgData name="Peters, Daniella M." userId="87fb469b-cd7a-4b12-a1ae-bba5f0610088" providerId="ADAL" clId="{5ADD5E80-6036-4390-A412-C47A27236A78}" dt="2021-04-06T19:52:51.438" v="118" actId="478"/>
          <ac:spMkLst>
            <pc:docMk/>
            <pc:sldMk cId="167664039" sldId="267"/>
            <ac:spMk id="112" creationId="{00000000-0000-0000-0000-000000000000}"/>
          </ac:spMkLst>
        </pc:spChg>
        <pc:spChg chg="del">
          <ac:chgData name="Peters, Daniella M." userId="87fb469b-cd7a-4b12-a1ae-bba5f0610088" providerId="ADAL" clId="{5ADD5E80-6036-4390-A412-C47A27236A78}" dt="2021-04-06T19:52:52.312" v="119" actId="478"/>
          <ac:spMkLst>
            <pc:docMk/>
            <pc:sldMk cId="167664039" sldId="267"/>
            <ac:spMk id="113" creationId="{00000000-0000-0000-0000-000000000000}"/>
          </ac:spMkLst>
        </pc:spChg>
        <pc:grpChg chg="add mod">
          <ac:chgData name="Peters, Daniella M." userId="87fb469b-cd7a-4b12-a1ae-bba5f0610088" providerId="ADAL" clId="{5ADD5E80-6036-4390-A412-C47A27236A78}" dt="2021-04-06T19:52:05.687" v="115" actId="1038"/>
          <ac:grpSpMkLst>
            <pc:docMk/>
            <pc:sldMk cId="167664039" sldId="267"/>
            <ac:grpSpMk id="4" creationId="{0E599195-305F-40A9-ADA5-83354619E401}"/>
          </ac:grpSpMkLst>
        </pc:grpChg>
        <pc:grpChg chg="add mod">
          <ac:chgData name="Peters, Daniella M." userId="87fb469b-cd7a-4b12-a1ae-bba5f0610088" providerId="ADAL" clId="{5ADD5E80-6036-4390-A412-C47A27236A78}" dt="2021-04-06T19:52:07.184" v="117" actId="1037"/>
          <ac:grpSpMkLst>
            <pc:docMk/>
            <pc:sldMk cId="167664039" sldId="267"/>
            <ac:grpSpMk id="7" creationId="{8AA4BCDA-13C3-4DDF-9FE8-FCE71FAA0041}"/>
          </ac:grpSpMkLst>
        </pc:grpChg>
        <pc:grpChg chg="add mod">
          <ac:chgData name="Peters, Daniella M." userId="87fb469b-cd7a-4b12-a1ae-bba5f0610088" providerId="ADAL" clId="{5ADD5E80-6036-4390-A412-C47A27236A78}" dt="2021-04-06T19:51:37.344" v="109" actId="1036"/>
          <ac:grpSpMkLst>
            <pc:docMk/>
            <pc:sldMk cId="167664039" sldId="267"/>
            <ac:grpSpMk id="10" creationId="{092CFE8F-679C-41FD-9979-2F07AC74B873}"/>
          </ac:grpSpMkLst>
        </pc:grpChg>
        <pc:grpChg chg="add mod">
          <ac:chgData name="Peters, Daniella M." userId="87fb469b-cd7a-4b12-a1ae-bba5f0610088" providerId="ADAL" clId="{5ADD5E80-6036-4390-A412-C47A27236A78}" dt="2021-04-06T19:51:46.621" v="113" actId="1036"/>
          <ac:grpSpMkLst>
            <pc:docMk/>
            <pc:sldMk cId="167664039" sldId="267"/>
            <ac:grpSpMk id="13" creationId="{8B146EFD-369D-4F2D-B4DB-339B014D51DB}"/>
          </ac:grpSpMkLst>
        </pc:grpChg>
        <pc:grpChg chg="add mod">
          <ac:chgData name="Peters, Daniella M." userId="87fb469b-cd7a-4b12-a1ae-bba5f0610088" providerId="ADAL" clId="{5ADD5E80-6036-4390-A412-C47A27236A78}" dt="2021-04-06T19:51:45.124" v="111" actId="1036"/>
          <ac:grpSpMkLst>
            <pc:docMk/>
            <pc:sldMk cId="167664039" sldId="267"/>
            <ac:grpSpMk id="16" creationId="{68991DFB-DF71-40A3-B773-D9B12576E8E5}"/>
          </ac:grpSpMkLst>
        </pc:grpChg>
        <pc:picChg chg="mod">
          <ac:chgData name="Peters, Daniella M." userId="87fb469b-cd7a-4b12-a1ae-bba5f0610088" providerId="ADAL" clId="{5ADD5E80-6036-4390-A412-C47A27236A78}" dt="2021-04-06T19:48:28.944" v="0"/>
          <ac:picMkLst>
            <pc:docMk/>
            <pc:sldMk cId="167664039" sldId="267"/>
            <ac:picMk id="5" creationId="{FBC9EA7A-2F56-4EE6-BAF0-96B0DFAF64F6}"/>
          </ac:picMkLst>
        </pc:picChg>
        <pc:picChg chg="mod">
          <ac:chgData name="Peters, Daniella M." userId="87fb469b-cd7a-4b12-a1ae-bba5f0610088" providerId="ADAL" clId="{5ADD5E80-6036-4390-A412-C47A27236A78}" dt="2021-04-06T19:48:28.944" v="0"/>
          <ac:picMkLst>
            <pc:docMk/>
            <pc:sldMk cId="167664039" sldId="267"/>
            <ac:picMk id="8" creationId="{3CE6C7DA-400D-41DB-A4A6-7F2DC8477F67}"/>
          </ac:picMkLst>
        </pc:picChg>
        <pc:picChg chg="mod">
          <ac:chgData name="Peters, Daniella M." userId="87fb469b-cd7a-4b12-a1ae-bba5f0610088" providerId="ADAL" clId="{5ADD5E80-6036-4390-A412-C47A27236A78}" dt="2021-04-06T19:48:28.944" v="0"/>
          <ac:picMkLst>
            <pc:docMk/>
            <pc:sldMk cId="167664039" sldId="267"/>
            <ac:picMk id="11" creationId="{C8805A69-E6C2-496D-A4AF-6D7B9C6A8B0E}"/>
          </ac:picMkLst>
        </pc:picChg>
        <pc:picChg chg="mod">
          <ac:chgData name="Peters, Daniella M." userId="87fb469b-cd7a-4b12-a1ae-bba5f0610088" providerId="ADAL" clId="{5ADD5E80-6036-4390-A412-C47A27236A78}" dt="2021-04-06T19:48:28.944" v="0"/>
          <ac:picMkLst>
            <pc:docMk/>
            <pc:sldMk cId="167664039" sldId="267"/>
            <ac:picMk id="14" creationId="{BC2C9484-E66F-4275-A973-944FCB9FE042}"/>
          </ac:picMkLst>
        </pc:picChg>
        <pc:picChg chg="mod">
          <ac:chgData name="Peters, Daniella M." userId="87fb469b-cd7a-4b12-a1ae-bba5f0610088" providerId="ADAL" clId="{5ADD5E80-6036-4390-A412-C47A27236A78}" dt="2021-04-06T19:48:28.944" v="0"/>
          <ac:picMkLst>
            <pc:docMk/>
            <pc:sldMk cId="167664039" sldId="267"/>
            <ac:picMk id="17" creationId="{31FB1099-92EE-486F-8D5E-ACACDF7A32F7}"/>
          </ac:picMkLst>
        </pc:picChg>
      </pc:sldChg>
      <pc:sldChg chg="modSp mod ord">
        <pc:chgData name="Peters, Daniella M." userId="87fb469b-cd7a-4b12-a1ae-bba5f0610088" providerId="ADAL" clId="{5ADD5E80-6036-4390-A412-C47A27236A78}" dt="2021-04-06T20:27:45.144" v="474" actId="11"/>
        <pc:sldMkLst>
          <pc:docMk/>
          <pc:sldMk cId="2538312842" sldId="268"/>
        </pc:sldMkLst>
        <pc:spChg chg="mod">
          <ac:chgData name="Peters, Daniella M." userId="87fb469b-cd7a-4b12-a1ae-bba5f0610088" providerId="ADAL" clId="{5ADD5E80-6036-4390-A412-C47A27236A78}" dt="2021-04-06T20:27:45.144" v="474" actId="11"/>
          <ac:spMkLst>
            <pc:docMk/>
            <pc:sldMk cId="2538312842" sldId="268"/>
            <ac:spMk id="112" creationId="{00000000-0000-0000-0000-000000000000}"/>
          </ac:spMkLst>
        </pc:spChg>
        <pc:spChg chg="mod">
          <ac:chgData name="Peters, Daniella M." userId="87fb469b-cd7a-4b12-a1ae-bba5f0610088" providerId="ADAL" clId="{5ADD5E80-6036-4390-A412-C47A27236A78}" dt="2021-04-06T20:17:39.379" v="346" actId="20577"/>
          <ac:spMkLst>
            <pc:docMk/>
            <pc:sldMk cId="2538312842" sldId="268"/>
            <ac:spMk id="113" creationId="{00000000-0000-0000-0000-000000000000}"/>
          </ac:spMkLst>
        </pc:spChg>
      </pc:sldChg>
      <pc:sldChg chg="modSp add mod">
        <pc:chgData name="Peters, Daniella M." userId="87fb469b-cd7a-4b12-a1ae-bba5f0610088" providerId="ADAL" clId="{5ADD5E80-6036-4390-A412-C47A27236A78}" dt="2021-04-07T17:11:51.697" v="3202" actId="20577"/>
        <pc:sldMkLst>
          <pc:docMk/>
          <pc:sldMk cId="1570340252" sldId="270"/>
        </pc:sldMkLst>
        <pc:spChg chg="mod">
          <ac:chgData name="Peters, Daniella M." userId="87fb469b-cd7a-4b12-a1ae-bba5f0610088" providerId="ADAL" clId="{5ADD5E80-6036-4390-A412-C47A27236A78}" dt="2021-04-07T17:11:51.697" v="3202" actId="20577"/>
          <ac:spMkLst>
            <pc:docMk/>
            <pc:sldMk cId="1570340252" sldId="270"/>
            <ac:spMk id="112" creationId="{00000000-0000-0000-0000-000000000000}"/>
          </ac:spMkLst>
        </pc:spChg>
        <pc:spChg chg="mod">
          <ac:chgData name="Peters, Daniella M." userId="87fb469b-cd7a-4b12-a1ae-bba5f0610088" providerId="ADAL" clId="{5ADD5E80-6036-4390-A412-C47A27236A78}" dt="2021-04-06T20:17:48.945" v="348" actId="20577"/>
          <ac:spMkLst>
            <pc:docMk/>
            <pc:sldMk cId="1570340252" sldId="270"/>
            <ac:spMk id="113" creationId="{00000000-0000-0000-0000-000000000000}"/>
          </ac:spMkLst>
        </pc:spChg>
      </pc:sldChg>
      <pc:sldChg chg="addSp delSp modSp add mod ord">
        <pc:chgData name="Peters, Daniella M." userId="87fb469b-cd7a-4b12-a1ae-bba5f0610088" providerId="ADAL" clId="{5ADD5E80-6036-4390-A412-C47A27236A78}" dt="2021-04-06T21:43:39.131" v="1161" actId="1035"/>
        <pc:sldMkLst>
          <pc:docMk/>
          <pc:sldMk cId="480728886" sldId="271"/>
        </pc:sldMkLst>
        <pc:spChg chg="mod">
          <ac:chgData name="Peters, Daniella M." userId="87fb469b-cd7a-4b12-a1ae-bba5f0610088" providerId="ADAL" clId="{5ADD5E80-6036-4390-A412-C47A27236A78}" dt="2021-04-06T20:47:35.710" v="670"/>
          <ac:spMkLst>
            <pc:docMk/>
            <pc:sldMk cId="480728886" sldId="271"/>
            <ac:spMk id="8" creationId="{7C75468B-842B-4D69-9F4D-2F4F36592095}"/>
          </ac:spMkLst>
        </pc:spChg>
        <pc:spChg chg="mod">
          <ac:chgData name="Peters, Daniella M." userId="87fb469b-cd7a-4b12-a1ae-bba5f0610088" providerId="ADAL" clId="{5ADD5E80-6036-4390-A412-C47A27236A78}" dt="2021-04-06T20:47:35.710" v="670"/>
          <ac:spMkLst>
            <pc:docMk/>
            <pc:sldMk cId="480728886" sldId="271"/>
            <ac:spMk id="9" creationId="{E13ADD12-37DD-403F-9F6A-76DB98DECEDA}"/>
          </ac:spMkLst>
        </pc:spChg>
        <pc:spChg chg="mod">
          <ac:chgData name="Peters, Daniella M." userId="87fb469b-cd7a-4b12-a1ae-bba5f0610088" providerId="ADAL" clId="{5ADD5E80-6036-4390-A412-C47A27236A78}" dt="2021-04-06T21:16:44.128" v="862" actId="1037"/>
          <ac:spMkLst>
            <pc:docMk/>
            <pc:sldMk cId="480728886" sldId="271"/>
            <ac:spMk id="18" creationId="{F2784B0D-B499-4173-9982-21E6CF26069F}"/>
          </ac:spMkLst>
        </pc:spChg>
        <pc:spChg chg="mod">
          <ac:chgData name="Peters, Daniella M." userId="87fb469b-cd7a-4b12-a1ae-bba5f0610088" providerId="ADAL" clId="{5ADD5E80-6036-4390-A412-C47A27236A78}" dt="2021-04-06T21:16:32.909" v="861" actId="1037"/>
          <ac:spMkLst>
            <pc:docMk/>
            <pc:sldMk cId="480728886" sldId="271"/>
            <ac:spMk id="19" creationId="{58C45F4A-CAD0-45A0-A78F-F67C79D52F8D}"/>
          </ac:spMkLst>
        </pc:spChg>
        <pc:spChg chg="mod">
          <ac:chgData name="Peters, Daniella M." userId="87fb469b-cd7a-4b12-a1ae-bba5f0610088" providerId="ADAL" clId="{5ADD5E80-6036-4390-A412-C47A27236A78}" dt="2021-04-06T21:17:18.971" v="873" actId="1035"/>
          <ac:spMkLst>
            <pc:docMk/>
            <pc:sldMk cId="480728886" sldId="271"/>
            <ac:spMk id="113" creationId="{00000000-0000-0000-0000-000000000000}"/>
          </ac:spMkLst>
        </pc:spChg>
        <pc:grpChg chg="add del mod">
          <ac:chgData name="Peters, Daniella M." userId="87fb469b-cd7a-4b12-a1ae-bba5f0610088" providerId="ADAL" clId="{5ADD5E80-6036-4390-A412-C47A27236A78}" dt="2021-04-06T20:47:47.265" v="671"/>
          <ac:grpSpMkLst>
            <pc:docMk/>
            <pc:sldMk cId="480728886" sldId="271"/>
            <ac:grpSpMk id="5" creationId="{0C9B37FA-3062-4651-B7AF-7EB5E014D095}"/>
          </ac:grpSpMkLst>
        </pc:grpChg>
        <pc:grpChg chg="mod">
          <ac:chgData name="Peters, Daniella M." userId="87fb469b-cd7a-4b12-a1ae-bba5f0610088" providerId="ADAL" clId="{5ADD5E80-6036-4390-A412-C47A27236A78}" dt="2021-04-06T20:47:35.710" v="670"/>
          <ac:grpSpMkLst>
            <pc:docMk/>
            <pc:sldMk cId="480728886" sldId="271"/>
            <ac:grpSpMk id="6" creationId="{272A5EC4-DB2B-4E4B-851F-52259CE56748}"/>
          </ac:grpSpMkLst>
        </pc:grpChg>
        <pc:grpChg chg="mod">
          <ac:chgData name="Peters, Daniella M." userId="87fb469b-cd7a-4b12-a1ae-bba5f0610088" providerId="ADAL" clId="{5ADD5E80-6036-4390-A412-C47A27236A78}" dt="2021-04-06T20:47:35.710" v="670"/>
          <ac:grpSpMkLst>
            <pc:docMk/>
            <pc:sldMk cId="480728886" sldId="271"/>
            <ac:grpSpMk id="7" creationId="{DBF9C70A-8E5D-4CC0-89F5-AD2A0CFA14C3}"/>
          </ac:grpSpMkLst>
        </pc:grpChg>
        <pc:grpChg chg="add del mod">
          <ac:chgData name="Peters, Daniella M." userId="87fb469b-cd7a-4b12-a1ae-bba5f0610088" providerId="ADAL" clId="{5ADD5E80-6036-4390-A412-C47A27236A78}" dt="2021-04-06T21:43:39.131" v="1161" actId="1035"/>
          <ac:grpSpMkLst>
            <pc:docMk/>
            <pc:sldMk cId="480728886" sldId="271"/>
            <ac:grpSpMk id="15" creationId="{27AF2948-7DDC-43C8-90B1-B71E586995A1}"/>
          </ac:grpSpMkLst>
        </pc:grpChg>
        <pc:grpChg chg="mod">
          <ac:chgData name="Peters, Daniella M." userId="87fb469b-cd7a-4b12-a1ae-bba5f0610088" providerId="ADAL" clId="{5ADD5E80-6036-4390-A412-C47A27236A78}" dt="2021-04-06T20:47:51.917" v="672"/>
          <ac:grpSpMkLst>
            <pc:docMk/>
            <pc:sldMk cId="480728886" sldId="271"/>
            <ac:grpSpMk id="16" creationId="{F1A061E4-6346-416A-94A3-371AC6271D3F}"/>
          </ac:grpSpMkLst>
        </pc:grpChg>
        <pc:grpChg chg="mod">
          <ac:chgData name="Peters, Daniella M." userId="87fb469b-cd7a-4b12-a1ae-bba5f0610088" providerId="ADAL" clId="{5ADD5E80-6036-4390-A412-C47A27236A78}" dt="2021-04-06T20:47:51.917" v="672"/>
          <ac:grpSpMkLst>
            <pc:docMk/>
            <pc:sldMk cId="480728886" sldId="271"/>
            <ac:grpSpMk id="17" creationId="{631595F0-6A23-4F35-BBAC-41B30D842374}"/>
          </ac:grpSpMkLst>
        </pc:grpChg>
        <pc:graphicFrameChg chg="add del mod">
          <ac:chgData name="Peters, Daniella M." userId="87fb469b-cd7a-4b12-a1ae-bba5f0610088" providerId="ADAL" clId="{5ADD5E80-6036-4390-A412-C47A27236A78}" dt="2021-04-06T20:47:47.265" v="671"/>
          <ac:graphicFrameMkLst>
            <pc:docMk/>
            <pc:sldMk cId="480728886" sldId="271"/>
            <ac:graphicFrameMk id="4" creationId="{FDDA9E18-5C5E-4F46-BBBC-239F11093E3F}"/>
          </ac:graphicFrameMkLst>
        </pc:graphicFrameChg>
        <pc:graphicFrameChg chg="add del mod modGraphic">
          <ac:chgData name="Peters, Daniella M." userId="87fb469b-cd7a-4b12-a1ae-bba5f0610088" providerId="ADAL" clId="{5ADD5E80-6036-4390-A412-C47A27236A78}" dt="2021-04-06T21:43:39.131" v="1161" actId="1035"/>
          <ac:graphicFrameMkLst>
            <pc:docMk/>
            <pc:sldMk cId="480728886" sldId="271"/>
            <ac:graphicFrameMk id="14" creationId="{A1032461-7866-412F-9935-D40EF04B4C54}"/>
          </ac:graphicFrameMkLst>
        </pc:graphicFrameChg>
        <pc:picChg chg="mod">
          <ac:chgData name="Peters, Daniella M." userId="87fb469b-cd7a-4b12-a1ae-bba5f0610088" providerId="ADAL" clId="{5ADD5E80-6036-4390-A412-C47A27236A78}" dt="2021-04-06T20:47:35.710" v="670"/>
          <ac:picMkLst>
            <pc:docMk/>
            <pc:sldMk cId="480728886" sldId="271"/>
            <ac:picMk id="10" creationId="{813E40E5-6C5A-4698-9B03-A15CD6022E3B}"/>
          </ac:picMkLst>
        </pc:picChg>
        <pc:picChg chg="mod">
          <ac:chgData name="Peters, Daniella M." userId="87fb469b-cd7a-4b12-a1ae-bba5f0610088" providerId="ADAL" clId="{5ADD5E80-6036-4390-A412-C47A27236A78}" dt="2021-04-06T20:47:35.710" v="670"/>
          <ac:picMkLst>
            <pc:docMk/>
            <pc:sldMk cId="480728886" sldId="271"/>
            <ac:picMk id="11" creationId="{CBCE18BD-3453-4CE2-9A94-351CB48FAE19}"/>
          </ac:picMkLst>
        </pc:picChg>
        <pc:picChg chg="mod">
          <ac:chgData name="Peters, Daniella M." userId="87fb469b-cd7a-4b12-a1ae-bba5f0610088" providerId="ADAL" clId="{5ADD5E80-6036-4390-A412-C47A27236A78}" dt="2021-04-06T20:47:35.710" v="670"/>
          <ac:picMkLst>
            <pc:docMk/>
            <pc:sldMk cId="480728886" sldId="271"/>
            <ac:picMk id="12" creationId="{FF6846F3-207E-4957-976B-AB5D68674D79}"/>
          </ac:picMkLst>
        </pc:picChg>
        <pc:picChg chg="mod">
          <ac:chgData name="Peters, Daniella M." userId="87fb469b-cd7a-4b12-a1ae-bba5f0610088" providerId="ADAL" clId="{5ADD5E80-6036-4390-A412-C47A27236A78}" dt="2021-04-06T20:47:35.710" v="670"/>
          <ac:picMkLst>
            <pc:docMk/>
            <pc:sldMk cId="480728886" sldId="271"/>
            <ac:picMk id="13" creationId="{59D26FC2-FF0E-4A93-AC52-82425CBCCD7B}"/>
          </ac:picMkLst>
        </pc:picChg>
        <pc:picChg chg="mod">
          <ac:chgData name="Peters, Daniella M." userId="87fb469b-cd7a-4b12-a1ae-bba5f0610088" providerId="ADAL" clId="{5ADD5E80-6036-4390-A412-C47A27236A78}" dt="2021-04-06T21:17:09.913" v="864" actId="1035"/>
          <ac:picMkLst>
            <pc:docMk/>
            <pc:sldMk cId="480728886" sldId="271"/>
            <ac:picMk id="20" creationId="{1EA3C5BB-5A1D-4EEF-9E9C-4EC3A739DA1D}"/>
          </ac:picMkLst>
        </pc:picChg>
        <pc:picChg chg="mod">
          <ac:chgData name="Peters, Daniella M." userId="87fb469b-cd7a-4b12-a1ae-bba5f0610088" providerId="ADAL" clId="{5ADD5E80-6036-4390-A412-C47A27236A78}" dt="2021-04-06T21:14:17.314" v="853" actId="1035"/>
          <ac:picMkLst>
            <pc:docMk/>
            <pc:sldMk cId="480728886" sldId="271"/>
            <ac:picMk id="21" creationId="{7E477BED-7469-4EF0-B6A6-61775EA1FF87}"/>
          </ac:picMkLst>
        </pc:picChg>
        <pc:picChg chg="mod">
          <ac:chgData name="Peters, Daniella M." userId="87fb469b-cd7a-4b12-a1ae-bba5f0610088" providerId="ADAL" clId="{5ADD5E80-6036-4390-A412-C47A27236A78}" dt="2021-04-06T21:16:30.067" v="859" actId="1035"/>
          <ac:picMkLst>
            <pc:docMk/>
            <pc:sldMk cId="480728886" sldId="271"/>
            <ac:picMk id="22" creationId="{18BFE5A2-D89F-43EC-93D2-16553C3006DB}"/>
          </ac:picMkLst>
        </pc:picChg>
        <pc:picChg chg="mod">
          <ac:chgData name="Peters, Daniella M." userId="87fb469b-cd7a-4b12-a1ae-bba5f0610088" providerId="ADAL" clId="{5ADD5E80-6036-4390-A412-C47A27236A78}" dt="2021-04-06T21:13:50.035" v="851" actId="1035"/>
          <ac:picMkLst>
            <pc:docMk/>
            <pc:sldMk cId="480728886" sldId="271"/>
            <ac:picMk id="23" creationId="{9AD1BA5E-BF2B-4C7F-BB7A-E15A18D921CE}"/>
          </ac:picMkLst>
        </pc:picChg>
      </pc:sldChg>
      <pc:sldChg chg="modSp add mod">
        <pc:chgData name="Peters, Daniella M." userId="87fb469b-cd7a-4b12-a1ae-bba5f0610088" providerId="ADAL" clId="{5ADD5E80-6036-4390-A412-C47A27236A78}" dt="2021-04-06T22:01:28.194" v="1324" actId="20577"/>
        <pc:sldMkLst>
          <pc:docMk/>
          <pc:sldMk cId="1086645270" sldId="272"/>
        </pc:sldMkLst>
        <pc:spChg chg="mod">
          <ac:chgData name="Peters, Daniella M." userId="87fb469b-cd7a-4b12-a1ae-bba5f0610088" providerId="ADAL" clId="{5ADD5E80-6036-4390-A412-C47A27236A78}" dt="2021-04-06T20:44:01.847" v="620" actId="20577"/>
          <ac:spMkLst>
            <pc:docMk/>
            <pc:sldMk cId="1086645270" sldId="272"/>
            <ac:spMk id="118" creationId="{00000000-0000-0000-0000-000000000000}"/>
          </ac:spMkLst>
        </pc:spChg>
        <pc:spChg chg="mod">
          <ac:chgData name="Peters, Daniella M." userId="87fb469b-cd7a-4b12-a1ae-bba5f0610088" providerId="ADAL" clId="{5ADD5E80-6036-4390-A412-C47A27236A78}" dt="2021-04-06T22:01:28.194" v="1324" actId="20577"/>
          <ac:spMkLst>
            <pc:docMk/>
            <pc:sldMk cId="1086645270" sldId="272"/>
            <ac:spMk id="119" creationId="{00000000-0000-0000-0000-000000000000}"/>
          </ac:spMkLst>
        </pc:spChg>
      </pc:sldChg>
      <pc:sldChg chg="modSp add mod">
        <pc:chgData name="Peters, Daniella M." userId="87fb469b-cd7a-4b12-a1ae-bba5f0610088" providerId="ADAL" clId="{5ADD5E80-6036-4390-A412-C47A27236A78}" dt="2021-04-06T22:03:09.004" v="1356" actId="20577"/>
        <pc:sldMkLst>
          <pc:docMk/>
          <pc:sldMk cId="1144297853" sldId="273"/>
        </pc:sldMkLst>
        <pc:spChg chg="mod">
          <ac:chgData name="Peters, Daniella M." userId="87fb469b-cd7a-4b12-a1ae-bba5f0610088" providerId="ADAL" clId="{5ADD5E80-6036-4390-A412-C47A27236A78}" dt="2021-04-06T22:02:27.253" v="1344" actId="20577"/>
          <ac:spMkLst>
            <pc:docMk/>
            <pc:sldMk cId="1144297853" sldId="273"/>
            <ac:spMk id="118" creationId="{00000000-0000-0000-0000-000000000000}"/>
          </ac:spMkLst>
        </pc:spChg>
        <pc:spChg chg="mod">
          <ac:chgData name="Peters, Daniella M." userId="87fb469b-cd7a-4b12-a1ae-bba5f0610088" providerId="ADAL" clId="{5ADD5E80-6036-4390-A412-C47A27236A78}" dt="2021-04-06T22:03:09.004" v="1356" actId="20577"/>
          <ac:spMkLst>
            <pc:docMk/>
            <pc:sldMk cId="1144297853" sldId="273"/>
            <ac:spMk id="119" creationId="{00000000-0000-0000-0000-000000000000}"/>
          </ac:spMkLst>
        </pc:spChg>
      </pc:sldChg>
      <pc:sldChg chg="modSp add mod ord">
        <pc:chgData name="Peters, Daniella M." userId="87fb469b-cd7a-4b12-a1ae-bba5f0610088" providerId="ADAL" clId="{5ADD5E80-6036-4390-A412-C47A27236A78}" dt="2021-04-07T15:34:32.079" v="2573" actId="20577"/>
        <pc:sldMkLst>
          <pc:docMk/>
          <pc:sldMk cId="1353702769" sldId="274"/>
        </pc:sldMkLst>
        <pc:spChg chg="mod">
          <ac:chgData name="Peters, Daniella M." userId="87fb469b-cd7a-4b12-a1ae-bba5f0610088" providerId="ADAL" clId="{5ADD5E80-6036-4390-A412-C47A27236A78}" dt="2021-04-07T15:34:32.079" v="2573" actId="20577"/>
          <ac:spMkLst>
            <pc:docMk/>
            <pc:sldMk cId="1353702769" sldId="274"/>
            <ac:spMk id="112" creationId="{00000000-0000-0000-0000-000000000000}"/>
          </ac:spMkLst>
        </pc:spChg>
        <pc:spChg chg="mod">
          <ac:chgData name="Peters, Daniella M." userId="87fb469b-cd7a-4b12-a1ae-bba5f0610088" providerId="ADAL" clId="{5ADD5E80-6036-4390-A412-C47A27236A78}" dt="2021-04-07T15:27:20.887" v="2571" actId="20577"/>
          <ac:spMkLst>
            <pc:docMk/>
            <pc:sldMk cId="1353702769" sldId="274"/>
            <ac:spMk id="113" creationId="{00000000-0000-0000-0000-000000000000}"/>
          </ac:spMkLst>
        </pc:spChg>
      </pc:sldChg>
      <pc:sldChg chg="modSp add del mod">
        <pc:chgData name="Peters, Daniella M." userId="87fb469b-cd7a-4b12-a1ae-bba5f0610088" providerId="ADAL" clId="{5ADD5E80-6036-4390-A412-C47A27236A78}" dt="2021-04-06T21:23:14.725" v="920" actId="2696"/>
        <pc:sldMkLst>
          <pc:docMk/>
          <pc:sldMk cId="989124668" sldId="275"/>
        </pc:sldMkLst>
        <pc:spChg chg="mod">
          <ac:chgData name="Peters, Daniella M." userId="87fb469b-cd7a-4b12-a1ae-bba5f0610088" providerId="ADAL" clId="{5ADD5E80-6036-4390-A412-C47A27236A78}" dt="2021-04-06T21:18:59.940" v="891" actId="20577"/>
          <ac:spMkLst>
            <pc:docMk/>
            <pc:sldMk cId="989124668" sldId="275"/>
            <ac:spMk id="113" creationId="{00000000-0000-0000-0000-000000000000}"/>
          </ac:spMkLst>
        </pc:spChg>
      </pc:sldChg>
      <pc:sldChg chg="addSp modSp add del mod modNotesTx">
        <pc:chgData name="Peters, Daniella M." userId="87fb469b-cd7a-4b12-a1ae-bba5f0610088" providerId="ADAL" clId="{5ADD5E80-6036-4390-A412-C47A27236A78}" dt="2021-04-06T21:44:10.860" v="1164" actId="2696"/>
        <pc:sldMkLst>
          <pc:docMk/>
          <pc:sldMk cId="3481677041" sldId="276"/>
        </pc:sldMkLst>
        <pc:graphicFrameChg chg="add mod modGraphic">
          <ac:chgData name="Peters, Daniella M." userId="87fb469b-cd7a-4b12-a1ae-bba5f0610088" providerId="ADAL" clId="{5ADD5E80-6036-4390-A412-C47A27236A78}" dt="2021-04-06T21:32:47.033" v="1011"/>
          <ac:graphicFrameMkLst>
            <pc:docMk/>
            <pc:sldMk cId="3481677041" sldId="276"/>
            <ac:graphicFrameMk id="4" creationId="{AFFF9794-E289-4B8C-AEAC-053BE0C6C95E}"/>
          </ac:graphicFrameMkLst>
        </pc:graphicFrameChg>
      </pc:sldChg>
      <pc:sldChg chg="addSp delSp modSp add del mod">
        <pc:chgData name="Peters, Daniella M." userId="87fb469b-cd7a-4b12-a1ae-bba5f0610088" providerId="ADAL" clId="{5ADD5E80-6036-4390-A412-C47A27236A78}" dt="2021-04-06T21:33:29.469" v="1012" actId="2696"/>
        <pc:sldMkLst>
          <pc:docMk/>
          <pc:sldMk cId="920509693" sldId="277"/>
        </pc:sldMkLst>
        <pc:spChg chg="del">
          <ac:chgData name="Peters, Daniella M." userId="87fb469b-cd7a-4b12-a1ae-bba5f0610088" providerId="ADAL" clId="{5ADD5E80-6036-4390-A412-C47A27236A78}" dt="2021-04-06T21:23:39.663" v="921" actId="478"/>
          <ac:spMkLst>
            <pc:docMk/>
            <pc:sldMk cId="920509693" sldId="277"/>
            <ac:spMk id="112" creationId="{00000000-0000-0000-0000-000000000000}"/>
          </ac:spMkLst>
        </pc:spChg>
        <pc:spChg chg="del mod">
          <ac:chgData name="Peters, Daniella M." userId="87fb469b-cd7a-4b12-a1ae-bba5f0610088" providerId="ADAL" clId="{5ADD5E80-6036-4390-A412-C47A27236A78}" dt="2021-04-06T21:27:48.880" v="943" actId="478"/>
          <ac:spMkLst>
            <pc:docMk/>
            <pc:sldMk cId="920509693" sldId="277"/>
            <ac:spMk id="113" creationId="{00000000-0000-0000-0000-000000000000}"/>
          </ac:spMkLst>
        </pc:spChg>
        <pc:grpChg chg="del">
          <ac:chgData name="Peters, Daniella M." userId="87fb469b-cd7a-4b12-a1ae-bba5f0610088" providerId="ADAL" clId="{5ADD5E80-6036-4390-A412-C47A27236A78}" dt="2021-04-06T21:23:08.662" v="919" actId="478"/>
          <ac:grpSpMkLst>
            <pc:docMk/>
            <pc:sldMk cId="920509693" sldId="277"/>
            <ac:grpSpMk id="15" creationId="{27AF2948-7DDC-43C8-90B1-B71E586995A1}"/>
          </ac:grpSpMkLst>
        </pc:grpChg>
        <pc:grpChg chg="mod">
          <ac:chgData name="Peters, Daniella M." userId="87fb469b-cd7a-4b12-a1ae-bba5f0610088" providerId="ADAL" clId="{5ADD5E80-6036-4390-A412-C47A27236A78}" dt="2021-04-06T20:45:08.576" v="623" actId="1076"/>
          <ac:grpSpMkLst>
            <pc:docMk/>
            <pc:sldMk cId="920509693" sldId="277"/>
            <ac:grpSpMk id="20" creationId="{0B2AE391-75F9-424F-83F8-08133C6E28DD}"/>
          </ac:grpSpMkLst>
        </pc:grpChg>
        <pc:graphicFrameChg chg="mod modGraphic">
          <ac:chgData name="Peters, Daniella M." userId="87fb469b-cd7a-4b12-a1ae-bba5f0610088" providerId="ADAL" clId="{5ADD5E80-6036-4390-A412-C47A27236A78}" dt="2021-04-06T20:51:54.183" v="692" actId="14734"/>
          <ac:graphicFrameMkLst>
            <pc:docMk/>
            <pc:sldMk cId="920509693" sldId="277"/>
            <ac:graphicFrameMk id="6" creationId="{3C44EB93-206C-4B03-BB85-AA08D88BC4DA}"/>
          </ac:graphicFrameMkLst>
        </pc:graphicFrameChg>
        <pc:graphicFrameChg chg="del">
          <ac:chgData name="Peters, Daniella M." userId="87fb469b-cd7a-4b12-a1ae-bba5f0610088" providerId="ADAL" clId="{5ADD5E80-6036-4390-A412-C47A27236A78}" dt="2021-04-06T21:23:06.427" v="918" actId="478"/>
          <ac:graphicFrameMkLst>
            <pc:docMk/>
            <pc:sldMk cId="920509693" sldId="277"/>
            <ac:graphicFrameMk id="14" creationId="{A1032461-7866-412F-9935-D40EF04B4C54}"/>
          </ac:graphicFrameMkLst>
        </pc:graphicFrameChg>
        <pc:graphicFrameChg chg="add mod modGraphic">
          <ac:chgData name="Peters, Daniella M." userId="87fb469b-cd7a-4b12-a1ae-bba5f0610088" providerId="ADAL" clId="{5ADD5E80-6036-4390-A412-C47A27236A78}" dt="2021-04-06T21:28:38.878" v="992" actId="1035"/>
          <ac:graphicFrameMkLst>
            <pc:docMk/>
            <pc:sldMk cId="920509693" sldId="277"/>
            <ac:graphicFrameMk id="24" creationId="{391EE043-7E8B-47F2-AB53-8A55DD7F26E0}"/>
          </ac:graphicFrameMkLst>
        </pc:graphicFrameChg>
      </pc:sldChg>
      <pc:sldChg chg="add del">
        <pc:chgData name="Peters, Daniella M." userId="87fb469b-cd7a-4b12-a1ae-bba5f0610088" providerId="ADAL" clId="{5ADD5E80-6036-4390-A412-C47A27236A78}" dt="2021-04-06T22:00:27.612" v="1303" actId="2696"/>
        <pc:sldMkLst>
          <pc:docMk/>
          <pc:sldMk cId="424812943" sldId="278"/>
        </pc:sldMkLst>
      </pc:sldChg>
      <pc:sldChg chg="addSp delSp modSp add mod modNotesTx">
        <pc:chgData name="Peters, Daniella M." userId="87fb469b-cd7a-4b12-a1ae-bba5f0610088" providerId="ADAL" clId="{5ADD5E80-6036-4390-A412-C47A27236A78}" dt="2021-04-07T14:53:04.320" v="2253" actId="20577"/>
        <pc:sldMkLst>
          <pc:docMk/>
          <pc:sldMk cId="4225602862" sldId="279"/>
        </pc:sldMkLst>
        <pc:spChg chg="add del">
          <ac:chgData name="Peters, Daniella M." userId="87fb469b-cd7a-4b12-a1ae-bba5f0610088" providerId="ADAL" clId="{5ADD5E80-6036-4390-A412-C47A27236A78}" dt="2021-04-06T21:41:12.085" v="1043" actId="22"/>
          <ac:spMkLst>
            <pc:docMk/>
            <pc:sldMk cId="4225602862" sldId="279"/>
            <ac:spMk id="24" creationId="{59B028E1-6D12-4B7B-8FE5-B019702117FB}"/>
          </ac:spMkLst>
        </pc:spChg>
        <pc:spChg chg="mod">
          <ac:chgData name="Peters, Daniella M." userId="87fb469b-cd7a-4b12-a1ae-bba5f0610088" providerId="ADAL" clId="{5ADD5E80-6036-4390-A412-C47A27236A78}" dt="2021-04-07T14:53:04.320" v="2253" actId="20577"/>
          <ac:spMkLst>
            <pc:docMk/>
            <pc:sldMk cId="4225602862" sldId="279"/>
            <ac:spMk id="113" creationId="{00000000-0000-0000-0000-000000000000}"/>
          </ac:spMkLst>
        </pc:spChg>
        <pc:grpChg chg="del">
          <ac:chgData name="Peters, Daniella M." userId="87fb469b-cd7a-4b12-a1ae-bba5f0610088" providerId="ADAL" clId="{5ADD5E80-6036-4390-A412-C47A27236A78}" dt="2021-04-06T21:41:05.349" v="1041" actId="478"/>
          <ac:grpSpMkLst>
            <pc:docMk/>
            <pc:sldMk cId="4225602862" sldId="279"/>
            <ac:grpSpMk id="15" creationId="{27AF2948-7DDC-43C8-90B1-B71E586995A1}"/>
          </ac:grpSpMkLst>
        </pc:grpChg>
        <pc:graphicFrameChg chg="del">
          <ac:chgData name="Peters, Daniella M." userId="87fb469b-cd7a-4b12-a1ae-bba5f0610088" providerId="ADAL" clId="{5ADD5E80-6036-4390-A412-C47A27236A78}" dt="2021-04-06T21:41:03.943" v="1040" actId="478"/>
          <ac:graphicFrameMkLst>
            <pc:docMk/>
            <pc:sldMk cId="4225602862" sldId="279"/>
            <ac:graphicFrameMk id="14" creationId="{A1032461-7866-412F-9935-D40EF04B4C54}"/>
          </ac:graphicFrameMkLst>
        </pc:graphicFrameChg>
        <pc:graphicFrameChg chg="add mod modGraphic">
          <ac:chgData name="Peters, Daniella M." userId="87fb469b-cd7a-4b12-a1ae-bba5f0610088" providerId="ADAL" clId="{5ADD5E80-6036-4390-A412-C47A27236A78}" dt="2021-04-06T21:43:57.972" v="1163" actId="1036"/>
          <ac:graphicFrameMkLst>
            <pc:docMk/>
            <pc:sldMk cId="4225602862" sldId="279"/>
            <ac:graphicFrameMk id="25" creationId="{1035D282-C73D-4A03-BEFD-06DE613D71D5}"/>
          </ac:graphicFrameMkLst>
        </pc:graphicFrameChg>
      </pc:sldChg>
      <pc:sldChg chg="addSp delSp modSp add mod modNotesTx">
        <pc:chgData name="Peters, Daniella M." userId="87fb469b-cd7a-4b12-a1ae-bba5f0610088" providerId="ADAL" clId="{5ADD5E80-6036-4390-A412-C47A27236A78}" dt="2021-04-09T15:56:46.723" v="3218" actId="14100"/>
        <pc:sldMkLst>
          <pc:docMk/>
          <pc:sldMk cId="3463074520" sldId="280"/>
        </pc:sldMkLst>
        <pc:spChg chg="add mod">
          <ac:chgData name="Peters, Daniella M." userId="87fb469b-cd7a-4b12-a1ae-bba5f0610088" providerId="ADAL" clId="{5ADD5E80-6036-4390-A412-C47A27236A78}" dt="2021-04-09T15:56:46.723" v="3218" actId="14100"/>
          <ac:spMkLst>
            <pc:docMk/>
            <pc:sldMk cId="3463074520" sldId="280"/>
            <ac:spMk id="5" creationId="{01F1E3E7-13CD-44CE-A00E-603A60B17CB7}"/>
          </ac:spMkLst>
        </pc:spChg>
        <pc:spChg chg="add mod">
          <ac:chgData name="Peters, Daniella M." userId="87fb469b-cd7a-4b12-a1ae-bba5f0610088" providerId="ADAL" clId="{5ADD5E80-6036-4390-A412-C47A27236A78}" dt="2021-04-07T15:43:35.064" v="2587" actId="693"/>
          <ac:spMkLst>
            <pc:docMk/>
            <pc:sldMk cId="3463074520" sldId="280"/>
            <ac:spMk id="6" creationId="{1586B6CA-A04F-4B13-9882-81F7620FA1D3}"/>
          </ac:spMkLst>
        </pc:spChg>
        <pc:spChg chg="del">
          <ac:chgData name="Peters, Daniella M." userId="87fb469b-cd7a-4b12-a1ae-bba5f0610088" providerId="ADAL" clId="{5ADD5E80-6036-4390-A412-C47A27236A78}" dt="2021-04-06T21:48:06.194" v="1207" actId="478"/>
          <ac:spMkLst>
            <pc:docMk/>
            <pc:sldMk cId="3463074520" sldId="280"/>
            <ac:spMk id="112" creationId="{00000000-0000-0000-0000-000000000000}"/>
          </ac:spMkLst>
        </pc:spChg>
        <pc:spChg chg="mod">
          <ac:chgData name="Peters, Daniella M." userId="87fb469b-cd7a-4b12-a1ae-bba5f0610088" providerId="ADAL" clId="{5ADD5E80-6036-4390-A412-C47A27236A78}" dt="2021-04-07T17:09:34.682" v="3182" actId="20577"/>
          <ac:spMkLst>
            <pc:docMk/>
            <pc:sldMk cId="3463074520" sldId="280"/>
            <ac:spMk id="113" creationId="{00000000-0000-0000-0000-000000000000}"/>
          </ac:spMkLst>
        </pc:spChg>
        <pc:graphicFrameChg chg="del">
          <ac:chgData name="Peters, Daniella M." userId="87fb469b-cd7a-4b12-a1ae-bba5f0610088" providerId="ADAL" clId="{5ADD5E80-6036-4390-A412-C47A27236A78}" dt="2021-04-06T21:44:59.569" v="1205" actId="478"/>
          <ac:graphicFrameMkLst>
            <pc:docMk/>
            <pc:sldMk cId="3463074520" sldId="280"/>
            <ac:graphicFrameMk id="25" creationId="{1035D282-C73D-4A03-BEFD-06DE613D71D5}"/>
          </ac:graphicFrameMkLst>
        </pc:graphicFrameChg>
      </pc:sldChg>
      <pc:sldChg chg="modSp add del mod">
        <pc:chgData name="Peters, Daniella M." userId="87fb469b-cd7a-4b12-a1ae-bba5f0610088" providerId="ADAL" clId="{5ADD5E80-6036-4390-A412-C47A27236A78}" dt="2021-04-07T14:50:28.219" v="2202" actId="2696"/>
        <pc:sldMkLst>
          <pc:docMk/>
          <pc:sldMk cId="1417264255" sldId="281"/>
        </pc:sldMkLst>
        <pc:spChg chg="mod">
          <ac:chgData name="Peters, Daniella M." userId="87fb469b-cd7a-4b12-a1ae-bba5f0610088" providerId="ADAL" clId="{5ADD5E80-6036-4390-A412-C47A27236A78}" dt="2021-04-07T14:34:37.042" v="2070" actId="20577"/>
          <ac:spMkLst>
            <pc:docMk/>
            <pc:sldMk cId="1417264255" sldId="281"/>
            <ac:spMk id="113" creationId="{00000000-0000-0000-0000-000000000000}"/>
          </ac:spMkLst>
        </pc:spChg>
      </pc:sldChg>
      <pc:sldChg chg="addSp delSp modSp add del ord">
        <pc:chgData name="Peters, Daniella M." userId="87fb469b-cd7a-4b12-a1ae-bba5f0610088" providerId="ADAL" clId="{5ADD5E80-6036-4390-A412-C47A27236A78}" dt="2021-04-07T17:05:54.015" v="3132" actId="2696"/>
        <pc:sldMkLst>
          <pc:docMk/>
          <pc:sldMk cId="1638283293" sldId="282"/>
        </pc:sldMkLst>
        <pc:graphicFrameChg chg="add del mod">
          <ac:chgData name="Peters, Daniella M." userId="87fb469b-cd7a-4b12-a1ae-bba5f0610088" providerId="ADAL" clId="{5ADD5E80-6036-4390-A412-C47A27236A78}" dt="2021-04-07T16:35:44.186" v="3017"/>
          <ac:graphicFrameMkLst>
            <pc:docMk/>
            <pc:sldMk cId="1638283293" sldId="282"/>
            <ac:graphicFrameMk id="4" creationId="{D28843CF-42A2-44F4-9D1C-E520D75C089B}"/>
          </ac:graphicFrameMkLst>
        </pc:graphicFrameChg>
      </pc:sldChg>
      <pc:sldChg chg="add del">
        <pc:chgData name="Peters, Daniella M." userId="87fb469b-cd7a-4b12-a1ae-bba5f0610088" providerId="ADAL" clId="{5ADD5E80-6036-4390-A412-C47A27236A78}" dt="2021-04-07T15:02:18.581" v="2332" actId="2696"/>
        <pc:sldMkLst>
          <pc:docMk/>
          <pc:sldMk cId="2533058029" sldId="283"/>
        </pc:sldMkLst>
      </pc:sldChg>
      <pc:sldChg chg="addSp delSp modSp add mod ord">
        <pc:chgData name="Peters, Daniella M." userId="87fb469b-cd7a-4b12-a1ae-bba5f0610088" providerId="ADAL" clId="{5ADD5E80-6036-4390-A412-C47A27236A78}" dt="2021-04-07T15:57:07.293" v="2749" actId="1036"/>
        <pc:sldMkLst>
          <pc:docMk/>
          <pc:sldMk cId="2786631285" sldId="284"/>
        </pc:sldMkLst>
        <pc:spChg chg="mod">
          <ac:chgData name="Peters, Daniella M." userId="87fb469b-cd7a-4b12-a1ae-bba5f0610088" providerId="ADAL" clId="{5ADD5E80-6036-4390-A412-C47A27236A78}" dt="2021-04-07T14:36:24.939" v="2084"/>
          <ac:spMkLst>
            <pc:docMk/>
            <pc:sldMk cId="2786631285" sldId="284"/>
            <ac:spMk id="31" creationId="{3E38F597-FB10-49A5-9561-7CF20B9E6033}"/>
          </ac:spMkLst>
        </pc:spChg>
        <pc:spChg chg="mod">
          <ac:chgData name="Peters, Daniella M." userId="87fb469b-cd7a-4b12-a1ae-bba5f0610088" providerId="ADAL" clId="{5ADD5E80-6036-4390-A412-C47A27236A78}" dt="2021-04-07T14:36:24.939" v="2084"/>
          <ac:spMkLst>
            <pc:docMk/>
            <pc:sldMk cId="2786631285" sldId="284"/>
            <ac:spMk id="33" creationId="{0B94C230-ACDA-4C2C-AA2C-DB786F2D4EF5}"/>
          </ac:spMkLst>
        </pc:spChg>
        <pc:spChg chg="mod">
          <ac:chgData name="Peters, Daniella M." userId="87fb469b-cd7a-4b12-a1ae-bba5f0610088" providerId="ADAL" clId="{5ADD5E80-6036-4390-A412-C47A27236A78}" dt="2021-04-07T14:36:24.939" v="2084"/>
          <ac:spMkLst>
            <pc:docMk/>
            <pc:sldMk cId="2786631285" sldId="284"/>
            <ac:spMk id="35" creationId="{BFE1D23C-AABC-4692-BFAD-BBCBA55D1329}"/>
          </ac:spMkLst>
        </pc:spChg>
        <pc:spChg chg="mod">
          <ac:chgData name="Peters, Daniella M." userId="87fb469b-cd7a-4b12-a1ae-bba5f0610088" providerId="ADAL" clId="{5ADD5E80-6036-4390-A412-C47A27236A78}" dt="2021-04-07T15:57:07.293" v="2749" actId="1036"/>
          <ac:spMkLst>
            <pc:docMk/>
            <pc:sldMk cId="2786631285" sldId="284"/>
            <ac:spMk id="43" creationId="{606E54C3-6385-479A-A53D-8BA0679C7913}"/>
          </ac:spMkLst>
        </pc:spChg>
        <pc:spChg chg="mod">
          <ac:chgData name="Peters, Daniella M." userId="87fb469b-cd7a-4b12-a1ae-bba5f0610088" providerId="ADAL" clId="{5ADD5E80-6036-4390-A412-C47A27236A78}" dt="2021-04-07T14:36:32.786" v="2086"/>
          <ac:spMkLst>
            <pc:docMk/>
            <pc:sldMk cId="2786631285" sldId="284"/>
            <ac:spMk id="45" creationId="{AE2E0C5F-7381-42A5-AEEF-6C9DA68044D6}"/>
          </ac:spMkLst>
        </pc:spChg>
        <pc:spChg chg="mod">
          <ac:chgData name="Peters, Daniella M." userId="87fb469b-cd7a-4b12-a1ae-bba5f0610088" providerId="ADAL" clId="{5ADD5E80-6036-4390-A412-C47A27236A78}" dt="2021-04-07T14:46:56.322" v="2185" actId="1076"/>
          <ac:spMkLst>
            <pc:docMk/>
            <pc:sldMk cId="2786631285" sldId="284"/>
            <ac:spMk id="47" creationId="{B0772B32-9A45-43D6-B264-61A595356892}"/>
          </ac:spMkLst>
        </pc:spChg>
        <pc:spChg chg="mod">
          <ac:chgData name="Peters, Daniella M." userId="87fb469b-cd7a-4b12-a1ae-bba5f0610088" providerId="ADAL" clId="{5ADD5E80-6036-4390-A412-C47A27236A78}" dt="2021-04-07T14:35:33.989" v="2083" actId="20577"/>
          <ac:spMkLst>
            <pc:docMk/>
            <pc:sldMk cId="2786631285" sldId="284"/>
            <ac:spMk id="113" creationId="{00000000-0000-0000-0000-000000000000}"/>
          </ac:spMkLst>
        </pc:spChg>
        <pc:grpChg chg="del">
          <ac:chgData name="Peters, Daniella M." userId="87fb469b-cd7a-4b12-a1ae-bba5f0610088" providerId="ADAL" clId="{5ADD5E80-6036-4390-A412-C47A27236A78}" dt="2021-04-07T14:36:44.511" v="2088" actId="478"/>
          <ac:grpSpMkLst>
            <pc:docMk/>
            <pc:sldMk cId="2786631285" sldId="284"/>
            <ac:grpSpMk id="15" creationId="{27AF2948-7DDC-43C8-90B1-B71E586995A1}"/>
          </ac:grpSpMkLst>
        </pc:grpChg>
        <pc:grpChg chg="add del mod">
          <ac:chgData name="Peters, Daniella M." userId="87fb469b-cd7a-4b12-a1ae-bba5f0610088" providerId="ADAL" clId="{5ADD5E80-6036-4390-A412-C47A27236A78}" dt="2021-04-07T14:36:28.161" v="2085"/>
          <ac:grpSpMkLst>
            <pc:docMk/>
            <pc:sldMk cId="2786631285" sldId="284"/>
            <ac:grpSpMk id="25" creationId="{AB84FBBA-19B2-400C-9C13-956FC477263C}"/>
          </ac:grpSpMkLst>
        </pc:grpChg>
        <pc:grpChg chg="mod">
          <ac:chgData name="Peters, Daniella M." userId="87fb469b-cd7a-4b12-a1ae-bba5f0610088" providerId="ADAL" clId="{5ADD5E80-6036-4390-A412-C47A27236A78}" dt="2021-04-07T14:36:24.939" v="2084"/>
          <ac:grpSpMkLst>
            <pc:docMk/>
            <pc:sldMk cId="2786631285" sldId="284"/>
            <ac:grpSpMk id="26" creationId="{2BFEC885-5A25-412E-857A-D5584605974A}"/>
          </ac:grpSpMkLst>
        </pc:grpChg>
        <pc:grpChg chg="mod">
          <ac:chgData name="Peters, Daniella M." userId="87fb469b-cd7a-4b12-a1ae-bba5f0610088" providerId="ADAL" clId="{5ADD5E80-6036-4390-A412-C47A27236A78}" dt="2021-04-07T14:36:24.939" v="2084"/>
          <ac:grpSpMkLst>
            <pc:docMk/>
            <pc:sldMk cId="2786631285" sldId="284"/>
            <ac:grpSpMk id="27" creationId="{AEEAB45D-F3A8-4EBC-AF93-3E18D3195DD3}"/>
          </ac:grpSpMkLst>
        </pc:grpChg>
        <pc:grpChg chg="mod">
          <ac:chgData name="Peters, Daniella M." userId="87fb469b-cd7a-4b12-a1ae-bba5f0610088" providerId="ADAL" clId="{5ADD5E80-6036-4390-A412-C47A27236A78}" dt="2021-04-07T14:36:24.939" v="2084"/>
          <ac:grpSpMkLst>
            <pc:docMk/>
            <pc:sldMk cId="2786631285" sldId="284"/>
            <ac:grpSpMk id="28" creationId="{BC869407-7B2F-4E85-96E1-12B9A7AE41D7}"/>
          </ac:grpSpMkLst>
        </pc:grpChg>
        <pc:grpChg chg="add mod">
          <ac:chgData name="Peters, Daniella M." userId="87fb469b-cd7a-4b12-a1ae-bba5f0610088" providerId="ADAL" clId="{5ADD5E80-6036-4390-A412-C47A27236A78}" dt="2021-04-07T14:43:31.978" v="2160" actId="1036"/>
          <ac:grpSpMkLst>
            <pc:docMk/>
            <pc:sldMk cId="2786631285" sldId="284"/>
            <ac:grpSpMk id="37" creationId="{88BFF583-657B-4D41-900E-14CAC12A0583}"/>
          </ac:grpSpMkLst>
        </pc:grpChg>
        <pc:grpChg chg="mod">
          <ac:chgData name="Peters, Daniella M." userId="87fb469b-cd7a-4b12-a1ae-bba5f0610088" providerId="ADAL" clId="{5ADD5E80-6036-4390-A412-C47A27236A78}" dt="2021-04-07T14:36:32.786" v="2086"/>
          <ac:grpSpMkLst>
            <pc:docMk/>
            <pc:sldMk cId="2786631285" sldId="284"/>
            <ac:grpSpMk id="38" creationId="{D562CABB-FA46-42E2-8930-00858E42AF18}"/>
          </ac:grpSpMkLst>
        </pc:grpChg>
        <pc:grpChg chg="mod">
          <ac:chgData name="Peters, Daniella M." userId="87fb469b-cd7a-4b12-a1ae-bba5f0610088" providerId="ADAL" clId="{5ADD5E80-6036-4390-A412-C47A27236A78}" dt="2021-04-07T14:36:32.786" v="2086"/>
          <ac:grpSpMkLst>
            <pc:docMk/>
            <pc:sldMk cId="2786631285" sldId="284"/>
            <ac:grpSpMk id="39" creationId="{B6D94356-7E58-4B42-8952-B11471C49081}"/>
          </ac:grpSpMkLst>
        </pc:grpChg>
        <pc:grpChg chg="mod">
          <ac:chgData name="Peters, Daniella M." userId="87fb469b-cd7a-4b12-a1ae-bba5f0610088" providerId="ADAL" clId="{5ADD5E80-6036-4390-A412-C47A27236A78}" dt="2021-04-07T14:36:32.786" v="2086"/>
          <ac:grpSpMkLst>
            <pc:docMk/>
            <pc:sldMk cId="2786631285" sldId="284"/>
            <ac:grpSpMk id="40" creationId="{1614CDA3-7EAA-4995-BBD8-39A6233A5D6A}"/>
          </ac:grpSpMkLst>
        </pc:grpChg>
        <pc:graphicFrameChg chg="del">
          <ac:chgData name="Peters, Daniella M." userId="87fb469b-cd7a-4b12-a1ae-bba5f0610088" providerId="ADAL" clId="{5ADD5E80-6036-4390-A412-C47A27236A78}" dt="2021-04-07T14:36:39.780" v="2087" actId="478"/>
          <ac:graphicFrameMkLst>
            <pc:docMk/>
            <pc:sldMk cId="2786631285" sldId="284"/>
            <ac:graphicFrameMk id="14" creationId="{A1032461-7866-412F-9935-D40EF04B4C54}"/>
          </ac:graphicFrameMkLst>
        </pc:graphicFrameChg>
        <pc:graphicFrameChg chg="add del mod">
          <ac:chgData name="Peters, Daniella M." userId="87fb469b-cd7a-4b12-a1ae-bba5f0610088" providerId="ADAL" clId="{5ADD5E80-6036-4390-A412-C47A27236A78}" dt="2021-04-07T14:36:28.161" v="2085"/>
          <ac:graphicFrameMkLst>
            <pc:docMk/>
            <pc:sldMk cId="2786631285" sldId="284"/>
            <ac:graphicFrameMk id="24" creationId="{CFC64DB9-5440-4E05-992E-5C0D6F03BB21}"/>
          </ac:graphicFrameMkLst>
        </pc:graphicFrameChg>
        <pc:graphicFrameChg chg="add mod modGraphic">
          <ac:chgData name="Peters, Daniella M." userId="87fb469b-cd7a-4b12-a1ae-bba5f0610088" providerId="ADAL" clId="{5ADD5E80-6036-4390-A412-C47A27236A78}" dt="2021-04-07T14:48:48.698" v="2200" actId="20577"/>
          <ac:graphicFrameMkLst>
            <pc:docMk/>
            <pc:sldMk cId="2786631285" sldId="284"/>
            <ac:graphicFrameMk id="36" creationId="{32E9E3B7-A72F-4090-8ACD-6E4EA18781FF}"/>
          </ac:graphicFrameMkLst>
        </pc:graphicFrameChg>
        <pc:picChg chg="mod">
          <ac:chgData name="Peters, Daniella M." userId="87fb469b-cd7a-4b12-a1ae-bba5f0610088" providerId="ADAL" clId="{5ADD5E80-6036-4390-A412-C47A27236A78}" dt="2021-04-07T14:36:24.939" v="2084"/>
          <ac:picMkLst>
            <pc:docMk/>
            <pc:sldMk cId="2786631285" sldId="284"/>
            <ac:picMk id="29" creationId="{D406B4A9-351C-4192-8F25-A0CE9B686CB6}"/>
          </ac:picMkLst>
        </pc:picChg>
        <pc:picChg chg="mod">
          <ac:chgData name="Peters, Daniella M." userId="87fb469b-cd7a-4b12-a1ae-bba5f0610088" providerId="ADAL" clId="{5ADD5E80-6036-4390-A412-C47A27236A78}" dt="2021-04-07T14:36:24.939" v="2084"/>
          <ac:picMkLst>
            <pc:docMk/>
            <pc:sldMk cId="2786631285" sldId="284"/>
            <ac:picMk id="30" creationId="{B02099E3-E2D5-42A4-A4CB-0AEDED5FE7E6}"/>
          </ac:picMkLst>
        </pc:picChg>
        <pc:picChg chg="mod">
          <ac:chgData name="Peters, Daniella M." userId="87fb469b-cd7a-4b12-a1ae-bba5f0610088" providerId="ADAL" clId="{5ADD5E80-6036-4390-A412-C47A27236A78}" dt="2021-04-07T14:36:24.939" v="2084"/>
          <ac:picMkLst>
            <pc:docMk/>
            <pc:sldMk cId="2786631285" sldId="284"/>
            <ac:picMk id="32" creationId="{554B41B6-810E-4250-A985-DC44020C4142}"/>
          </ac:picMkLst>
        </pc:picChg>
        <pc:picChg chg="mod">
          <ac:chgData name="Peters, Daniella M." userId="87fb469b-cd7a-4b12-a1ae-bba5f0610088" providerId="ADAL" clId="{5ADD5E80-6036-4390-A412-C47A27236A78}" dt="2021-04-07T14:36:24.939" v="2084"/>
          <ac:picMkLst>
            <pc:docMk/>
            <pc:sldMk cId="2786631285" sldId="284"/>
            <ac:picMk id="34" creationId="{7A7C384B-32EB-40CF-B595-47F38F685C9E}"/>
          </ac:picMkLst>
        </pc:picChg>
        <pc:picChg chg="mod">
          <ac:chgData name="Peters, Daniella M." userId="87fb469b-cd7a-4b12-a1ae-bba5f0610088" providerId="ADAL" clId="{5ADD5E80-6036-4390-A412-C47A27236A78}" dt="2021-04-07T14:49:33.552" v="2201" actId="1076"/>
          <ac:picMkLst>
            <pc:docMk/>
            <pc:sldMk cId="2786631285" sldId="284"/>
            <ac:picMk id="41" creationId="{81DD1FFC-9F32-4912-8A7C-43BC90DD166F}"/>
          </ac:picMkLst>
        </pc:picChg>
        <pc:picChg chg="mod">
          <ac:chgData name="Peters, Daniella M." userId="87fb469b-cd7a-4b12-a1ae-bba5f0610088" providerId="ADAL" clId="{5ADD5E80-6036-4390-A412-C47A27236A78}" dt="2021-04-07T14:43:39.042" v="2164" actId="1035"/>
          <ac:picMkLst>
            <pc:docMk/>
            <pc:sldMk cId="2786631285" sldId="284"/>
            <ac:picMk id="42" creationId="{B8487907-A034-4F18-8FEC-7BB68C60FF68}"/>
          </ac:picMkLst>
        </pc:picChg>
        <pc:picChg chg="mod">
          <ac:chgData name="Peters, Daniella M." userId="87fb469b-cd7a-4b12-a1ae-bba5f0610088" providerId="ADAL" clId="{5ADD5E80-6036-4390-A412-C47A27236A78}" dt="2021-04-07T14:43:41.388" v="2166" actId="1035"/>
          <ac:picMkLst>
            <pc:docMk/>
            <pc:sldMk cId="2786631285" sldId="284"/>
            <ac:picMk id="44" creationId="{DF8C2585-41BE-4A8F-AA7E-EA5A540B23C1}"/>
          </ac:picMkLst>
        </pc:picChg>
        <pc:picChg chg="mod">
          <ac:chgData name="Peters, Daniella M." userId="87fb469b-cd7a-4b12-a1ae-bba5f0610088" providerId="ADAL" clId="{5ADD5E80-6036-4390-A412-C47A27236A78}" dt="2021-04-07T14:36:32.786" v="2086"/>
          <ac:picMkLst>
            <pc:docMk/>
            <pc:sldMk cId="2786631285" sldId="284"/>
            <ac:picMk id="46" creationId="{F3849589-2BF6-4839-B376-3FABE98CEFF7}"/>
          </ac:picMkLst>
        </pc:picChg>
      </pc:sldChg>
      <pc:sldChg chg="addSp delSp modSp add mod ord modNotesTx">
        <pc:chgData name="Peters, Daniella M." userId="87fb469b-cd7a-4b12-a1ae-bba5f0610088" providerId="ADAL" clId="{5ADD5E80-6036-4390-A412-C47A27236A78}" dt="2021-04-07T16:41:45.925" v="3051" actId="255"/>
        <pc:sldMkLst>
          <pc:docMk/>
          <pc:sldMk cId="2920209065" sldId="285"/>
        </pc:sldMkLst>
        <pc:spChg chg="mod">
          <ac:chgData name="Peters, Daniella M." userId="87fb469b-cd7a-4b12-a1ae-bba5f0610088" providerId="ADAL" clId="{5ADD5E80-6036-4390-A412-C47A27236A78}" dt="2021-04-07T14:52:55.445" v="2245" actId="20577"/>
          <ac:spMkLst>
            <pc:docMk/>
            <pc:sldMk cId="2920209065" sldId="285"/>
            <ac:spMk id="113" creationId="{00000000-0000-0000-0000-000000000000}"/>
          </ac:spMkLst>
        </pc:spChg>
        <pc:graphicFrameChg chg="add mod modGraphic">
          <ac:chgData name="Peters, Daniella M." userId="87fb469b-cd7a-4b12-a1ae-bba5f0610088" providerId="ADAL" clId="{5ADD5E80-6036-4390-A412-C47A27236A78}" dt="2021-04-07T16:41:45.925" v="3051" actId="255"/>
          <ac:graphicFrameMkLst>
            <pc:docMk/>
            <pc:sldMk cId="2920209065" sldId="285"/>
            <ac:graphicFrameMk id="5" creationId="{BDB11C64-CD7B-4DB4-8CAB-3368D726E49F}"/>
          </ac:graphicFrameMkLst>
        </pc:graphicFrameChg>
        <pc:graphicFrameChg chg="del">
          <ac:chgData name="Peters, Daniella M." userId="87fb469b-cd7a-4b12-a1ae-bba5f0610088" providerId="ADAL" clId="{5ADD5E80-6036-4390-A412-C47A27236A78}" dt="2021-04-07T14:58:45.638" v="2326" actId="478"/>
          <ac:graphicFrameMkLst>
            <pc:docMk/>
            <pc:sldMk cId="2920209065" sldId="285"/>
            <ac:graphicFrameMk id="25" creationId="{1035D282-C73D-4A03-BEFD-06DE613D71D5}"/>
          </ac:graphicFrameMkLst>
        </pc:graphicFrameChg>
      </pc:sldChg>
      <pc:sldChg chg="modSp add mod ord">
        <pc:chgData name="Peters, Daniella M." userId="87fb469b-cd7a-4b12-a1ae-bba5f0610088" providerId="ADAL" clId="{5ADD5E80-6036-4390-A412-C47A27236A78}" dt="2021-04-07T15:05:30.068" v="2419" actId="20577"/>
        <pc:sldMkLst>
          <pc:docMk/>
          <pc:sldMk cId="111259241" sldId="286"/>
        </pc:sldMkLst>
        <pc:spChg chg="mod">
          <ac:chgData name="Peters, Daniella M." userId="87fb469b-cd7a-4b12-a1ae-bba5f0610088" providerId="ADAL" clId="{5ADD5E80-6036-4390-A412-C47A27236A78}" dt="2021-04-07T15:05:10.538" v="2417" actId="20577"/>
          <ac:spMkLst>
            <pc:docMk/>
            <pc:sldMk cId="111259241" sldId="286"/>
            <ac:spMk id="94" creationId="{00000000-0000-0000-0000-000000000000}"/>
          </ac:spMkLst>
        </pc:spChg>
        <pc:spChg chg="mod">
          <ac:chgData name="Peters, Daniella M." userId="87fb469b-cd7a-4b12-a1ae-bba5f0610088" providerId="ADAL" clId="{5ADD5E80-6036-4390-A412-C47A27236A78}" dt="2021-04-07T15:05:30.068" v="2419" actId="20577"/>
          <ac:spMkLst>
            <pc:docMk/>
            <pc:sldMk cId="111259241" sldId="286"/>
            <ac:spMk id="95" creationId="{00000000-0000-0000-0000-000000000000}"/>
          </ac:spMkLst>
        </pc:spChg>
      </pc:sldChg>
      <pc:sldChg chg="modSp add del mod ord">
        <pc:chgData name="Peters, Daniella M." userId="87fb469b-cd7a-4b12-a1ae-bba5f0610088" providerId="ADAL" clId="{5ADD5E80-6036-4390-A412-C47A27236A78}" dt="2021-04-07T16:26:16.575" v="2983" actId="2696"/>
        <pc:sldMkLst>
          <pc:docMk/>
          <pc:sldMk cId="776214044" sldId="287"/>
        </pc:sldMkLst>
        <pc:spChg chg="mod">
          <ac:chgData name="Peters, Daniella M." userId="87fb469b-cd7a-4b12-a1ae-bba5f0610088" providerId="ADAL" clId="{5ADD5E80-6036-4390-A412-C47A27236A78}" dt="2021-04-07T15:08:51.070" v="2496" actId="20577"/>
          <ac:spMkLst>
            <pc:docMk/>
            <pc:sldMk cId="776214044" sldId="287"/>
            <ac:spMk id="113" creationId="{00000000-0000-0000-0000-000000000000}"/>
          </ac:spMkLst>
        </pc:spChg>
      </pc:sldChg>
      <pc:sldChg chg="modSp add mod ord">
        <pc:chgData name="Peters, Daniella M." userId="87fb469b-cd7a-4b12-a1ae-bba5f0610088" providerId="ADAL" clId="{5ADD5E80-6036-4390-A412-C47A27236A78}" dt="2021-04-07T15:08:18.326" v="2462" actId="20577"/>
        <pc:sldMkLst>
          <pc:docMk/>
          <pc:sldMk cId="3429386268" sldId="288"/>
        </pc:sldMkLst>
        <pc:spChg chg="mod">
          <ac:chgData name="Peters, Daniella M." userId="87fb469b-cd7a-4b12-a1ae-bba5f0610088" providerId="ADAL" clId="{5ADD5E80-6036-4390-A412-C47A27236A78}" dt="2021-04-07T15:08:18.326" v="2462" actId="20577"/>
          <ac:spMkLst>
            <pc:docMk/>
            <pc:sldMk cId="3429386268" sldId="288"/>
            <ac:spMk id="113" creationId="{00000000-0000-0000-0000-000000000000}"/>
          </ac:spMkLst>
        </pc:spChg>
      </pc:sldChg>
      <pc:sldChg chg="modSp add del mod ord">
        <pc:chgData name="Peters, Daniella M." userId="87fb469b-cd7a-4b12-a1ae-bba5f0610088" providerId="ADAL" clId="{5ADD5E80-6036-4390-A412-C47A27236A78}" dt="2021-04-07T16:42:14.145" v="3053" actId="2696"/>
        <pc:sldMkLst>
          <pc:docMk/>
          <pc:sldMk cId="4111786053" sldId="289"/>
        </pc:sldMkLst>
        <pc:spChg chg="mod">
          <ac:chgData name="Peters, Daniella M." userId="87fb469b-cd7a-4b12-a1ae-bba5f0610088" providerId="ADAL" clId="{5ADD5E80-6036-4390-A412-C47A27236A78}" dt="2021-04-07T15:09:03.476" v="2517" actId="20577"/>
          <ac:spMkLst>
            <pc:docMk/>
            <pc:sldMk cId="4111786053" sldId="289"/>
            <ac:spMk id="113" creationId="{00000000-0000-0000-0000-000000000000}"/>
          </ac:spMkLst>
        </pc:spChg>
      </pc:sldChg>
      <pc:sldChg chg="modSp add mod ord">
        <pc:chgData name="Peters, Daniella M." userId="87fb469b-cd7a-4b12-a1ae-bba5f0610088" providerId="ADAL" clId="{5ADD5E80-6036-4390-A412-C47A27236A78}" dt="2021-04-07T17:09:46.712" v="3193" actId="20577"/>
        <pc:sldMkLst>
          <pc:docMk/>
          <pc:sldMk cId="1792193962" sldId="290"/>
        </pc:sldMkLst>
        <pc:spChg chg="mod">
          <ac:chgData name="Peters, Daniella M." userId="87fb469b-cd7a-4b12-a1ae-bba5f0610088" providerId="ADAL" clId="{5ADD5E80-6036-4390-A412-C47A27236A78}" dt="2021-04-07T17:07:59.370" v="3143" actId="20577"/>
          <ac:spMkLst>
            <pc:docMk/>
            <pc:sldMk cId="1792193962" sldId="290"/>
            <ac:spMk id="5" creationId="{01F1E3E7-13CD-44CE-A00E-603A60B17CB7}"/>
          </ac:spMkLst>
        </pc:spChg>
        <pc:spChg chg="mod">
          <ac:chgData name="Peters, Daniella M." userId="87fb469b-cd7a-4b12-a1ae-bba5f0610088" providerId="ADAL" clId="{5ADD5E80-6036-4390-A412-C47A27236A78}" dt="2021-04-07T15:42:27.771" v="2584" actId="1582"/>
          <ac:spMkLst>
            <pc:docMk/>
            <pc:sldMk cId="1792193962" sldId="290"/>
            <ac:spMk id="6" creationId="{1586B6CA-A04F-4B13-9882-81F7620FA1D3}"/>
          </ac:spMkLst>
        </pc:spChg>
        <pc:spChg chg="mod">
          <ac:chgData name="Peters, Daniella M." userId="87fb469b-cd7a-4b12-a1ae-bba5f0610088" providerId="ADAL" clId="{5ADD5E80-6036-4390-A412-C47A27236A78}" dt="2021-04-07T17:09:46.712" v="3193" actId="20577"/>
          <ac:spMkLst>
            <pc:docMk/>
            <pc:sldMk cId="1792193962" sldId="290"/>
            <ac:spMk id="113" creationId="{00000000-0000-0000-0000-000000000000}"/>
          </ac:spMkLst>
        </pc:spChg>
      </pc:sldChg>
      <pc:sldChg chg="modSp mod ord modNotesTx">
        <pc:chgData name="Peters, Daniella M." userId="87fb469b-cd7a-4b12-a1ae-bba5f0610088" providerId="ADAL" clId="{5ADD5E80-6036-4390-A412-C47A27236A78}" dt="2021-04-07T16:09:29.014" v="2846" actId="1038"/>
        <pc:sldMkLst>
          <pc:docMk/>
          <pc:sldMk cId="3873352899" sldId="316"/>
        </pc:sldMkLst>
        <pc:spChg chg="mod">
          <ac:chgData name="Peters, Daniella M." userId="87fb469b-cd7a-4b12-a1ae-bba5f0610088" providerId="ADAL" clId="{5ADD5E80-6036-4390-A412-C47A27236A78}" dt="2021-04-07T15:41:31.111" v="2580" actId="207"/>
          <ac:spMkLst>
            <pc:docMk/>
            <pc:sldMk cId="3873352899" sldId="316"/>
            <ac:spMk id="3" creationId="{BC90B17B-EE51-4157-9274-69E86CBF7FD6}"/>
          </ac:spMkLst>
        </pc:spChg>
        <pc:spChg chg="mod">
          <ac:chgData name="Peters, Daniella M." userId="87fb469b-cd7a-4b12-a1ae-bba5f0610088" providerId="ADAL" clId="{5ADD5E80-6036-4390-A412-C47A27236A78}" dt="2021-04-07T15:37:56.664" v="2576" actId="113"/>
          <ac:spMkLst>
            <pc:docMk/>
            <pc:sldMk cId="3873352899" sldId="316"/>
            <ac:spMk id="4" creationId="{8220B380-1100-47B6-8C9A-5DCE66D98461}"/>
          </ac:spMkLst>
        </pc:spChg>
        <pc:spChg chg="mod">
          <ac:chgData name="Peters, Daniella M." userId="87fb469b-cd7a-4b12-a1ae-bba5f0610088" providerId="ADAL" clId="{5ADD5E80-6036-4390-A412-C47A27236A78}" dt="2021-04-07T16:09:29.014" v="2846" actId="1038"/>
          <ac:spMkLst>
            <pc:docMk/>
            <pc:sldMk cId="3873352899" sldId="316"/>
            <ac:spMk id="7" creationId="{EF9DF941-811D-48DA-9871-ED5CEF5627A0}"/>
          </ac:spMkLst>
        </pc:spChg>
        <pc:spChg chg="mod">
          <ac:chgData name="Peters, Daniella M." userId="87fb469b-cd7a-4b12-a1ae-bba5f0610088" providerId="ADAL" clId="{5ADD5E80-6036-4390-A412-C47A27236A78}" dt="2021-04-07T16:09:21.329" v="2845" actId="1038"/>
          <ac:spMkLst>
            <pc:docMk/>
            <pc:sldMk cId="3873352899" sldId="316"/>
            <ac:spMk id="9" creationId="{A5A74BF6-68BB-4275-9BA5-F07D9067C61C}"/>
          </ac:spMkLst>
        </pc:spChg>
      </pc:sldChg>
      <pc:sldChg chg="addSp delSp modSp add mod ord modNotesTx">
        <pc:chgData name="Peters, Daniella M." userId="87fb469b-cd7a-4b12-a1ae-bba5f0610088" providerId="ADAL" clId="{5ADD5E80-6036-4390-A412-C47A27236A78}" dt="2021-04-07T16:05:42.889" v="2842" actId="1036"/>
        <pc:sldMkLst>
          <pc:docMk/>
          <pc:sldMk cId="3884799277" sldId="317"/>
        </pc:sldMkLst>
        <pc:spChg chg="del mod">
          <ac:chgData name="Peters, Daniella M." userId="87fb469b-cd7a-4b12-a1ae-bba5f0610088" providerId="ADAL" clId="{5ADD5E80-6036-4390-A412-C47A27236A78}" dt="2021-04-07T15:57:23.013" v="2750" actId="478"/>
          <ac:spMkLst>
            <pc:docMk/>
            <pc:sldMk cId="3884799277" sldId="317"/>
            <ac:spMk id="23" creationId="{F5734915-35EF-4074-8F5C-E023E73DC666}"/>
          </ac:spMkLst>
        </pc:spChg>
        <pc:spChg chg="add del mod">
          <ac:chgData name="Peters, Daniella M." userId="87fb469b-cd7a-4b12-a1ae-bba5f0610088" providerId="ADAL" clId="{5ADD5E80-6036-4390-A412-C47A27236A78}" dt="2021-04-07T15:56:29.578" v="2741" actId="478"/>
          <ac:spMkLst>
            <pc:docMk/>
            <pc:sldMk cId="3884799277" sldId="317"/>
            <ac:spMk id="25" creationId="{B3866580-5A64-4F04-ACDD-9A29C8B4CA03}"/>
          </ac:spMkLst>
        </pc:spChg>
        <pc:spChg chg="add mod">
          <ac:chgData name="Peters, Daniella M." userId="87fb469b-cd7a-4b12-a1ae-bba5f0610088" providerId="ADAL" clId="{5ADD5E80-6036-4390-A412-C47A27236A78}" dt="2021-04-07T16:05:42.889" v="2842" actId="1036"/>
          <ac:spMkLst>
            <pc:docMk/>
            <pc:sldMk cId="3884799277" sldId="317"/>
            <ac:spMk id="26" creationId="{610B4238-0089-4090-AF2E-6DA6FC7A9772}"/>
          </ac:spMkLst>
        </pc:spChg>
        <pc:spChg chg="add mod">
          <ac:chgData name="Peters, Daniella M." userId="87fb469b-cd7a-4b12-a1ae-bba5f0610088" providerId="ADAL" clId="{5ADD5E80-6036-4390-A412-C47A27236A78}" dt="2021-04-07T16:05:42.889" v="2842" actId="1036"/>
          <ac:spMkLst>
            <pc:docMk/>
            <pc:sldMk cId="3884799277" sldId="317"/>
            <ac:spMk id="27" creationId="{E7955CEC-EFF1-473A-AB9B-B610A4F0DA3E}"/>
          </ac:spMkLst>
        </pc:spChg>
        <pc:spChg chg="mod">
          <ac:chgData name="Peters, Daniella M." userId="87fb469b-cd7a-4b12-a1ae-bba5f0610088" providerId="ADAL" clId="{5ADD5E80-6036-4390-A412-C47A27236A78}" dt="2021-04-07T15:46:00.514" v="2604" actId="20577"/>
          <ac:spMkLst>
            <pc:docMk/>
            <pc:sldMk cId="3884799277" sldId="317"/>
            <ac:spMk id="113" creationId="{00000000-0000-0000-0000-000000000000}"/>
          </ac:spMkLst>
        </pc:spChg>
        <pc:grpChg chg="add mod">
          <ac:chgData name="Peters, Daniella M." userId="87fb469b-cd7a-4b12-a1ae-bba5f0610088" providerId="ADAL" clId="{5ADD5E80-6036-4390-A412-C47A27236A78}" dt="2021-04-07T16:05:42.889" v="2842" actId="1036"/>
          <ac:grpSpMkLst>
            <pc:docMk/>
            <pc:sldMk cId="3884799277" sldId="317"/>
            <ac:grpSpMk id="17" creationId="{26EA8945-7E27-4615-88BC-8ED5DA6AE8E8}"/>
          </ac:grpSpMkLst>
        </pc:grpChg>
        <pc:grpChg chg="add del mod">
          <ac:chgData name="Peters, Daniella M." userId="87fb469b-cd7a-4b12-a1ae-bba5f0610088" providerId="ADAL" clId="{5ADD5E80-6036-4390-A412-C47A27236A78}" dt="2021-04-07T15:56:29.578" v="2741" actId="478"/>
          <ac:grpSpMkLst>
            <pc:docMk/>
            <pc:sldMk cId="3884799277" sldId="317"/>
            <ac:grpSpMk id="19" creationId="{9DCB9D7A-65D8-47B3-9707-A31B193CD828}"/>
          </ac:grpSpMkLst>
        </pc:grpChg>
        <pc:grpChg chg="del mod">
          <ac:chgData name="Peters, Daniella M." userId="87fb469b-cd7a-4b12-a1ae-bba5f0610088" providerId="ADAL" clId="{5ADD5E80-6036-4390-A412-C47A27236A78}" dt="2021-04-07T15:57:23.013" v="2750" actId="478"/>
          <ac:grpSpMkLst>
            <pc:docMk/>
            <pc:sldMk cId="3884799277" sldId="317"/>
            <ac:grpSpMk id="20" creationId="{293697F7-8EEB-426E-A781-20B8F093E7DA}"/>
          </ac:grpSpMkLst>
        </pc:grpChg>
        <pc:grpChg chg="del">
          <ac:chgData name="Peters, Daniella M." userId="87fb469b-cd7a-4b12-a1ae-bba5f0610088" providerId="ADAL" clId="{5ADD5E80-6036-4390-A412-C47A27236A78}" dt="2021-04-07T15:46:53.579" v="2607" actId="478"/>
          <ac:grpSpMkLst>
            <pc:docMk/>
            <pc:sldMk cId="3884799277" sldId="317"/>
            <ac:grpSpMk id="37" creationId="{88BFF583-657B-4D41-900E-14CAC12A0583}"/>
          </ac:grpSpMkLst>
        </pc:grpChg>
        <pc:graphicFrameChg chg="add mod modGraphic">
          <ac:chgData name="Peters, Daniella M." userId="87fb469b-cd7a-4b12-a1ae-bba5f0610088" providerId="ADAL" clId="{5ADD5E80-6036-4390-A412-C47A27236A78}" dt="2021-04-07T16:05:42.889" v="2842" actId="1036"/>
          <ac:graphicFrameMkLst>
            <pc:docMk/>
            <pc:sldMk cId="3884799277" sldId="317"/>
            <ac:graphicFrameMk id="16" creationId="{E40F3768-2278-4DBF-AFE6-62F28AFE476B}"/>
          </ac:graphicFrameMkLst>
        </pc:graphicFrameChg>
        <pc:graphicFrameChg chg="del modGraphic">
          <ac:chgData name="Peters, Daniella M." userId="87fb469b-cd7a-4b12-a1ae-bba5f0610088" providerId="ADAL" clId="{5ADD5E80-6036-4390-A412-C47A27236A78}" dt="2021-04-07T15:46:50.645" v="2606" actId="478"/>
          <ac:graphicFrameMkLst>
            <pc:docMk/>
            <pc:sldMk cId="3884799277" sldId="317"/>
            <ac:graphicFrameMk id="36" creationId="{32E9E3B7-A72F-4090-8ACD-6E4EA18781FF}"/>
          </ac:graphicFrameMkLst>
        </pc:graphicFrameChg>
        <pc:picChg chg="mod">
          <ac:chgData name="Peters, Daniella M." userId="87fb469b-cd7a-4b12-a1ae-bba5f0610088" providerId="ADAL" clId="{5ADD5E80-6036-4390-A412-C47A27236A78}" dt="2021-04-07T15:54:42.889" v="2723" actId="1035"/>
          <ac:picMkLst>
            <pc:docMk/>
            <pc:sldMk cId="3884799277" sldId="317"/>
            <ac:picMk id="18" creationId="{A26BF69A-8139-4F6F-9A8F-EF06979AE0E7}"/>
          </ac:picMkLst>
        </pc:picChg>
        <pc:picChg chg="mod">
          <ac:chgData name="Peters, Daniella M." userId="87fb469b-cd7a-4b12-a1ae-bba5f0610088" providerId="ADAL" clId="{5ADD5E80-6036-4390-A412-C47A27236A78}" dt="2021-04-07T15:55:52.512" v="2738" actId="1035"/>
          <ac:picMkLst>
            <pc:docMk/>
            <pc:sldMk cId="3884799277" sldId="317"/>
            <ac:picMk id="21" creationId="{797D884A-BF9A-4FF3-8B8E-8FF3630DA4AD}"/>
          </ac:picMkLst>
        </pc:picChg>
        <pc:picChg chg="mod">
          <ac:chgData name="Peters, Daniella M." userId="87fb469b-cd7a-4b12-a1ae-bba5f0610088" providerId="ADAL" clId="{5ADD5E80-6036-4390-A412-C47A27236A78}" dt="2021-04-07T15:55:51.296" v="2736" actId="1035"/>
          <ac:picMkLst>
            <pc:docMk/>
            <pc:sldMk cId="3884799277" sldId="317"/>
            <ac:picMk id="22" creationId="{D186BC74-8182-47D4-BFC3-381AA785D580}"/>
          </ac:picMkLst>
        </pc:picChg>
        <pc:picChg chg="mod">
          <ac:chgData name="Peters, Daniella M." userId="87fb469b-cd7a-4b12-a1ae-bba5f0610088" providerId="ADAL" clId="{5ADD5E80-6036-4390-A412-C47A27236A78}" dt="2021-04-07T15:56:26.849" v="2740" actId="478"/>
          <ac:picMkLst>
            <pc:docMk/>
            <pc:sldMk cId="3884799277" sldId="317"/>
            <ac:picMk id="24" creationId="{5C48C4F1-111C-459B-8026-77E71F1CFEA0}"/>
          </ac:picMkLst>
        </pc:picChg>
      </pc:sldChg>
      <pc:sldChg chg="addSp delSp modSp add mod ord modNotesTx">
        <pc:chgData name="Peters, Daniella M." userId="87fb469b-cd7a-4b12-a1ae-bba5f0610088" providerId="ADAL" clId="{5ADD5E80-6036-4390-A412-C47A27236A78}" dt="2021-04-07T16:37:55.276" v="3037" actId="572"/>
        <pc:sldMkLst>
          <pc:docMk/>
          <pc:sldMk cId="2622114866" sldId="318"/>
        </pc:sldMkLst>
        <pc:spChg chg="mod">
          <ac:chgData name="Peters, Daniella M." userId="87fb469b-cd7a-4b12-a1ae-bba5f0610088" providerId="ADAL" clId="{5ADD5E80-6036-4390-A412-C47A27236A78}" dt="2021-04-07T16:10:30.029" v="2870" actId="20577"/>
          <ac:spMkLst>
            <pc:docMk/>
            <pc:sldMk cId="2622114866" sldId="318"/>
            <ac:spMk id="113" creationId="{00000000-0000-0000-0000-000000000000}"/>
          </ac:spMkLst>
        </pc:spChg>
        <pc:graphicFrameChg chg="add mod modGraphic">
          <ac:chgData name="Peters, Daniella M." userId="87fb469b-cd7a-4b12-a1ae-bba5f0610088" providerId="ADAL" clId="{5ADD5E80-6036-4390-A412-C47A27236A78}" dt="2021-04-07T16:37:55.276" v="3037" actId="572"/>
          <ac:graphicFrameMkLst>
            <pc:docMk/>
            <pc:sldMk cId="2622114866" sldId="318"/>
            <ac:graphicFrameMk id="5" creationId="{B5D60D8F-AD1E-449E-AFA1-CE5BE701519B}"/>
          </ac:graphicFrameMkLst>
        </pc:graphicFrameChg>
        <pc:graphicFrameChg chg="add del">
          <ac:chgData name="Peters, Daniella M." userId="87fb469b-cd7a-4b12-a1ae-bba5f0610088" providerId="ADAL" clId="{5ADD5E80-6036-4390-A412-C47A27236A78}" dt="2021-04-07T16:22:40.560" v="2912" actId="478"/>
          <ac:graphicFrameMkLst>
            <pc:docMk/>
            <pc:sldMk cId="2622114866" sldId="318"/>
            <ac:graphicFrameMk id="25" creationId="{1035D282-C73D-4A03-BEFD-06DE613D71D5}"/>
          </ac:graphicFrameMkLst>
        </pc:graphicFrameChg>
      </pc:sldChg>
      <pc:sldChg chg="addSp delSp modSp add mod ord">
        <pc:chgData name="Peters, Daniella M." userId="87fb469b-cd7a-4b12-a1ae-bba5f0610088" providerId="ADAL" clId="{5ADD5E80-6036-4390-A412-C47A27236A78}" dt="2021-04-07T16:41:56.925" v="3052" actId="255"/>
        <pc:sldMkLst>
          <pc:docMk/>
          <pc:sldMk cId="3522511050" sldId="319"/>
        </pc:sldMkLst>
        <pc:spChg chg="mod">
          <ac:chgData name="Peters, Daniella M." userId="87fb469b-cd7a-4b12-a1ae-bba5f0610088" providerId="ADAL" clId="{5ADD5E80-6036-4390-A412-C47A27236A78}" dt="2021-04-07T16:29:20.839" v="3009" actId="20577"/>
          <ac:spMkLst>
            <pc:docMk/>
            <pc:sldMk cId="3522511050" sldId="319"/>
            <ac:spMk id="113" creationId="{00000000-0000-0000-0000-000000000000}"/>
          </ac:spMkLst>
        </pc:spChg>
        <pc:graphicFrameChg chg="del">
          <ac:chgData name="Peters, Daniella M." userId="87fb469b-cd7a-4b12-a1ae-bba5f0610088" providerId="ADAL" clId="{5ADD5E80-6036-4390-A412-C47A27236A78}" dt="2021-04-07T16:35:04.709" v="3012" actId="478"/>
          <ac:graphicFrameMkLst>
            <pc:docMk/>
            <pc:sldMk cId="3522511050" sldId="319"/>
            <ac:graphicFrameMk id="5" creationId="{BDB11C64-CD7B-4DB4-8CAB-3368D726E49F}"/>
          </ac:graphicFrameMkLst>
        </pc:graphicFrameChg>
        <pc:graphicFrameChg chg="add del mod">
          <ac:chgData name="Peters, Daniella M." userId="87fb469b-cd7a-4b12-a1ae-bba5f0610088" providerId="ADAL" clId="{5ADD5E80-6036-4390-A412-C47A27236A78}" dt="2021-04-07T16:35:03.101" v="3011"/>
          <ac:graphicFrameMkLst>
            <pc:docMk/>
            <pc:sldMk cId="3522511050" sldId="319"/>
            <ac:graphicFrameMk id="6" creationId="{CEEE4D2B-E239-4C88-B5B9-A2B2C507A22B}"/>
          </ac:graphicFrameMkLst>
        </pc:graphicFrameChg>
        <pc:graphicFrameChg chg="add del mod">
          <ac:chgData name="Peters, Daniella M." userId="87fb469b-cd7a-4b12-a1ae-bba5f0610088" providerId="ADAL" clId="{5ADD5E80-6036-4390-A412-C47A27236A78}" dt="2021-04-07T16:35:08.410" v="3014"/>
          <ac:graphicFrameMkLst>
            <pc:docMk/>
            <pc:sldMk cId="3522511050" sldId="319"/>
            <ac:graphicFrameMk id="7" creationId="{F7A50F55-15B4-45F3-A3A6-76C5D097BB6B}"/>
          </ac:graphicFrameMkLst>
        </pc:graphicFrameChg>
        <pc:graphicFrameChg chg="add mod modGraphic">
          <ac:chgData name="Peters, Daniella M." userId="87fb469b-cd7a-4b12-a1ae-bba5f0610088" providerId="ADAL" clId="{5ADD5E80-6036-4390-A412-C47A27236A78}" dt="2021-04-07T16:41:56.925" v="3052" actId="255"/>
          <ac:graphicFrameMkLst>
            <pc:docMk/>
            <pc:sldMk cId="3522511050" sldId="319"/>
            <ac:graphicFrameMk id="8" creationId="{ADE32459-6C99-47EF-AE30-1275F904DA5F}"/>
          </ac:graphicFrameMkLst>
        </pc:graphicFrameChg>
      </pc:sldChg>
      <pc:sldChg chg="modSp add mod ord">
        <pc:chgData name="Peters, Daniella M." userId="87fb469b-cd7a-4b12-a1ae-bba5f0610088" providerId="ADAL" clId="{5ADD5E80-6036-4390-A412-C47A27236A78}" dt="2021-04-07T16:43:28.927" v="3071" actId="20577"/>
        <pc:sldMkLst>
          <pc:docMk/>
          <pc:sldMk cId="1168655104" sldId="320"/>
        </pc:sldMkLst>
        <pc:spChg chg="mod">
          <ac:chgData name="Peters, Daniella M." userId="87fb469b-cd7a-4b12-a1ae-bba5f0610088" providerId="ADAL" clId="{5ADD5E80-6036-4390-A412-C47A27236A78}" dt="2021-04-07T16:43:28.927" v="3071" actId="20577"/>
          <ac:spMkLst>
            <pc:docMk/>
            <pc:sldMk cId="1168655104" sldId="320"/>
            <ac:spMk id="113" creationId="{00000000-0000-0000-0000-000000000000}"/>
          </ac:spMkLst>
        </pc:spChg>
      </pc:sldChg>
      <pc:sldChg chg="modSp mod ord modNotesTx">
        <pc:chgData name="Peters, Daniella M." userId="87fb469b-cd7a-4b12-a1ae-bba5f0610088" providerId="ADAL" clId="{5ADD5E80-6036-4390-A412-C47A27236A78}" dt="2021-04-07T17:17:36.917" v="3207" actId="207"/>
        <pc:sldMkLst>
          <pc:docMk/>
          <pc:sldMk cId="2121805721" sldId="329"/>
        </pc:sldMkLst>
        <pc:spChg chg="mod">
          <ac:chgData name="Peters, Daniella M." userId="87fb469b-cd7a-4b12-a1ae-bba5f0610088" providerId="ADAL" clId="{5ADD5E80-6036-4390-A412-C47A27236A78}" dt="2021-04-07T17:17:33.214" v="3206" actId="207"/>
          <ac:spMkLst>
            <pc:docMk/>
            <pc:sldMk cId="2121805721" sldId="329"/>
            <ac:spMk id="3" creationId="{BC90B17B-EE51-4157-9274-69E86CBF7FD6}"/>
          </ac:spMkLst>
        </pc:spChg>
        <pc:spChg chg="mod">
          <ac:chgData name="Peters, Daniella M." userId="87fb469b-cd7a-4b12-a1ae-bba5f0610088" providerId="ADAL" clId="{5ADD5E80-6036-4390-A412-C47A27236A78}" dt="2021-04-07T17:16:37.405" v="3205" actId="20577"/>
          <ac:spMkLst>
            <pc:docMk/>
            <pc:sldMk cId="2121805721" sldId="329"/>
            <ac:spMk id="4" creationId="{8220B380-1100-47B6-8C9A-5DCE66D98461}"/>
          </ac:spMkLst>
        </pc:spChg>
        <pc:spChg chg="mod">
          <ac:chgData name="Peters, Daniella M." userId="87fb469b-cd7a-4b12-a1ae-bba5f0610088" providerId="ADAL" clId="{5ADD5E80-6036-4390-A412-C47A27236A78}" dt="2021-04-07T17:05:28.433" v="3131" actId="1038"/>
          <ac:spMkLst>
            <pc:docMk/>
            <pc:sldMk cId="2121805721" sldId="329"/>
            <ac:spMk id="7" creationId="{EF9DF941-811D-48DA-9871-ED5CEF5627A0}"/>
          </ac:spMkLst>
        </pc:spChg>
        <pc:spChg chg="mod">
          <ac:chgData name="Peters, Daniella M." userId="87fb469b-cd7a-4b12-a1ae-bba5f0610088" providerId="ADAL" clId="{5ADD5E80-6036-4390-A412-C47A27236A78}" dt="2021-04-07T17:17:36.917" v="3207" actId="207"/>
          <ac:spMkLst>
            <pc:docMk/>
            <pc:sldMk cId="2121805721" sldId="329"/>
            <ac:spMk id="9" creationId="{A5A74BF6-68BB-4275-9BA5-F07D9067C61C}"/>
          </ac:spMkLst>
        </pc:spChg>
      </pc:sldChg>
      <pc:sldMasterChg chg="delSldLayout">
        <pc:chgData name="Peters, Daniella M." userId="87fb469b-cd7a-4b12-a1ae-bba5f0610088" providerId="ADAL" clId="{5ADD5E80-6036-4390-A412-C47A27236A78}" dt="2021-04-06T22:03:56.292" v="1360" actId="2696"/>
        <pc:sldMasterMkLst>
          <pc:docMk/>
          <pc:sldMasterMk cId="0" sldId="2147483667"/>
        </pc:sldMasterMkLst>
        <pc:sldLayoutChg chg="del">
          <pc:chgData name="Peters, Daniella M." userId="87fb469b-cd7a-4b12-a1ae-bba5f0610088" providerId="ADAL" clId="{5ADD5E80-6036-4390-A412-C47A27236A78}" dt="2021-04-06T22:03:56.292" v="1360" actId="2696"/>
          <pc:sldLayoutMkLst>
            <pc:docMk/>
            <pc:sldMasterMk cId="0" sldId="2147483667"/>
            <pc:sldLayoutMk cId="0" sldId="2147483650"/>
          </pc:sldLayoutMkLst>
        </pc:sldLayoutChg>
        <pc:sldLayoutChg chg="del">
          <pc:chgData name="Peters, Daniella M." userId="87fb469b-cd7a-4b12-a1ae-bba5f0610088" providerId="ADAL" clId="{5ADD5E80-6036-4390-A412-C47A27236A78}" dt="2021-04-06T22:03:54.590" v="1359" actId="2696"/>
          <pc:sldLayoutMkLst>
            <pc:docMk/>
            <pc:sldMasterMk cId="0" sldId="2147483667"/>
            <pc:sldLayoutMk cId="0" sldId="2147483651"/>
          </pc:sldLayoutMkLst>
        </pc:sldLayoutChg>
        <pc:sldLayoutChg chg="del">
          <pc:chgData name="Peters, Daniella M." userId="87fb469b-cd7a-4b12-a1ae-bba5f0610088" providerId="ADAL" clId="{5ADD5E80-6036-4390-A412-C47A27236A78}" dt="2021-04-06T22:03:52.746" v="1358" actId="2696"/>
          <pc:sldLayoutMkLst>
            <pc:docMk/>
            <pc:sldMasterMk cId="0" sldId="2147483667"/>
            <pc:sldLayoutMk cId="0" sldId="2147483652"/>
          </pc:sldLayoutMkLst>
        </pc:sldLayoutChg>
      </pc:sldMasterChg>
      <pc:sldMasterChg chg="del delSldLayout">
        <pc:chgData name="Peters, Daniella M." userId="87fb469b-cd7a-4b12-a1ae-bba5f0610088" providerId="ADAL" clId="{5ADD5E80-6036-4390-A412-C47A27236A78}" dt="2021-04-06T21:18:27.079" v="874" actId="2696"/>
        <pc:sldMasterMkLst>
          <pc:docMk/>
          <pc:sldMasterMk cId="2058136557" sldId="2147483669"/>
        </pc:sldMasterMkLst>
        <pc:sldLayoutChg chg="del">
          <pc:chgData name="Peters, Daniella M." userId="87fb469b-cd7a-4b12-a1ae-bba5f0610088" providerId="ADAL" clId="{5ADD5E80-6036-4390-A412-C47A27236A78}" dt="2021-04-06T21:18:27.079" v="874" actId="2696"/>
          <pc:sldLayoutMkLst>
            <pc:docMk/>
            <pc:sldMasterMk cId="2058136557" sldId="2147483669"/>
            <pc:sldLayoutMk cId="555121781" sldId="2147483670"/>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2106783247" sldId="2147483671"/>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3505932321" sldId="2147483672"/>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3349197186" sldId="2147483673"/>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438403251" sldId="2147483674"/>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2517996315" sldId="2147483675"/>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1976261527" sldId="2147483676"/>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2442967842" sldId="2147483677"/>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801682008" sldId="2147483678"/>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3730929064" sldId="2147483679"/>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4280607890" sldId="2147483680"/>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864516939" sldId="2147483681"/>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224419619" sldId="2147483682"/>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1875628532" sldId="2147483683"/>
          </pc:sldLayoutMkLst>
        </pc:sldLayoutChg>
        <pc:sldLayoutChg chg="del">
          <pc:chgData name="Peters, Daniella M." userId="87fb469b-cd7a-4b12-a1ae-bba5f0610088" providerId="ADAL" clId="{5ADD5E80-6036-4390-A412-C47A27236A78}" dt="2021-04-06T21:18:27.079" v="874" actId="2696"/>
          <pc:sldLayoutMkLst>
            <pc:docMk/>
            <pc:sldMasterMk cId="2058136557" sldId="2147483669"/>
            <pc:sldLayoutMk cId="3234644068" sldId="2147483684"/>
          </pc:sldLayoutMkLst>
        </pc:sldLayoutChg>
      </pc:sldMasterChg>
    </pc:docChg>
  </pc:docChgLst>
  <pc:docChgLst>
    <pc:chgData name="Peters, Daniella M." userId="87fb469b-cd7a-4b12-a1ae-bba5f0610088" providerId="ADAL" clId="{D195C354-BE22-4410-840B-F5A7A057589F}"/>
    <pc:docChg chg="modSld">
      <pc:chgData name="Peters, Daniella M." userId="87fb469b-cd7a-4b12-a1ae-bba5f0610088" providerId="ADAL" clId="{D195C354-BE22-4410-840B-F5A7A057589F}" dt="2021-06-22T16:54:06.507" v="48" actId="1035"/>
      <pc:docMkLst>
        <pc:docMk/>
      </pc:docMkLst>
      <pc:sldChg chg="modSp mod">
        <pc:chgData name="Peters, Daniella M." userId="87fb469b-cd7a-4b12-a1ae-bba5f0610088" providerId="ADAL" clId="{D195C354-BE22-4410-840B-F5A7A057589F}" dt="2021-06-22T15:53:45.797" v="39" actId="20577"/>
        <pc:sldMkLst>
          <pc:docMk/>
          <pc:sldMk cId="0" sldId="260"/>
        </pc:sldMkLst>
        <pc:spChg chg="mod">
          <ac:chgData name="Peters, Daniella M." userId="87fb469b-cd7a-4b12-a1ae-bba5f0610088" providerId="ADAL" clId="{D195C354-BE22-4410-840B-F5A7A057589F}" dt="2021-06-22T15:53:45.797" v="39" actId="20577"/>
          <ac:spMkLst>
            <pc:docMk/>
            <pc:sldMk cId="0" sldId="260"/>
            <ac:spMk id="112" creationId="{00000000-0000-0000-0000-000000000000}"/>
          </ac:spMkLst>
        </pc:spChg>
      </pc:sldChg>
      <pc:sldChg chg="modSp mod">
        <pc:chgData name="Peters, Daniella M." userId="87fb469b-cd7a-4b12-a1ae-bba5f0610088" providerId="ADAL" clId="{D195C354-BE22-4410-840B-F5A7A057589F}" dt="2021-06-22T16:05:58.891" v="40" actId="20577"/>
        <pc:sldMkLst>
          <pc:docMk/>
          <pc:sldMk cId="3884799277" sldId="317"/>
        </pc:sldMkLst>
        <pc:graphicFrameChg chg="modGraphic">
          <ac:chgData name="Peters, Daniella M." userId="87fb469b-cd7a-4b12-a1ae-bba5f0610088" providerId="ADAL" clId="{D195C354-BE22-4410-840B-F5A7A057589F}" dt="2021-06-22T16:05:58.891" v="40" actId="20577"/>
          <ac:graphicFrameMkLst>
            <pc:docMk/>
            <pc:sldMk cId="3884799277" sldId="317"/>
            <ac:graphicFrameMk id="16" creationId="{E40F3768-2278-4DBF-AFE6-62F28AFE476B}"/>
          </ac:graphicFrameMkLst>
        </pc:graphicFrameChg>
      </pc:sldChg>
      <pc:sldChg chg="modSp mod">
        <pc:chgData name="Peters, Daniella M." userId="87fb469b-cd7a-4b12-a1ae-bba5f0610088" providerId="ADAL" clId="{D195C354-BE22-4410-840B-F5A7A057589F}" dt="2021-06-22T16:07:29.234" v="41" actId="20577"/>
        <pc:sldMkLst>
          <pc:docMk/>
          <pc:sldMk cId="1168655104" sldId="320"/>
        </pc:sldMkLst>
        <pc:graphicFrameChg chg="modGraphic">
          <ac:chgData name="Peters, Daniella M." userId="87fb469b-cd7a-4b12-a1ae-bba5f0610088" providerId="ADAL" clId="{D195C354-BE22-4410-840B-F5A7A057589F}" dt="2021-06-22T16:07:29.234" v="41" actId="20577"/>
          <ac:graphicFrameMkLst>
            <pc:docMk/>
            <pc:sldMk cId="1168655104" sldId="320"/>
            <ac:graphicFrameMk id="16" creationId="{E40F3768-2278-4DBF-AFE6-62F28AFE476B}"/>
          </ac:graphicFrameMkLst>
        </pc:graphicFrameChg>
      </pc:sldChg>
      <pc:sldChg chg="modSp mod">
        <pc:chgData name="Peters, Daniella M." userId="87fb469b-cd7a-4b12-a1ae-bba5f0610088" providerId="ADAL" clId="{D195C354-BE22-4410-840B-F5A7A057589F}" dt="2021-06-22T16:54:06.507" v="48" actId="1035"/>
        <pc:sldMkLst>
          <pc:docMk/>
          <pc:sldMk cId="2121805721" sldId="329"/>
        </pc:sldMkLst>
        <pc:spChg chg="mod">
          <ac:chgData name="Peters, Daniella M." userId="87fb469b-cd7a-4b12-a1ae-bba5f0610088" providerId="ADAL" clId="{D195C354-BE22-4410-840B-F5A7A057589F}" dt="2021-06-22T16:54:06.507" v="48" actId="1035"/>
          <ac:spMkLst>
            <pc:docMk/>
            <pc:sldMk cId="2121805721" sldId="329"/>
            <ac:spMk id="4" creationId="{8220B380-1100-47B6-8C9A-5DCE66D98461}"/>
          </ac:spMkLst>
        </pc:spChg>
        <pc:spChg chg="mod">
          <ac:chgData name="Peters, Daniella M." userId="87fb469b-cd7a-4b12-a1ae-bba5f0610088" providerId="ADAL" clId="{D195C354-BE22-4410-840B-F5A7A057589F}" dt="2021-06-22T16:53:20.616" v="46" actId="20577"/>
          <ac:spMkLst>
            <pc:docMk/>
            <pc:sldMk cId="2121805721" sldId="329"/>
            <ac:spMk id="7" creationId="{EF9DF941-811D-48DA-9871-ED5CEF5627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 sz="1100" b="0" i="0" u="none" strike="noStrike" cap="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54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08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445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100" b="0" i="0" u="none" baseline="0"/>
              <a:t>Registra los datos del % de similitud en tu tabla en la intersección de tus dos organismos. Mira la tabla de datos de muestra en las diapositivas de la lección para ver un ejemplo de dónde escribir. </a:t>
            </a:r>
            <a:br>
              <a:rPr lang="es" sz="1100"/>
            </a:br>
            <a:br>
              <a:rPr lang="es" sz="1100"/>
            </a:br>
            <a:r>
              <a:rPr lang="es" sz="1100" b="0" i="0" u="none" baseline="0"/>
              <a:t>Tú y tu compañero/grupo tendrán que reunir un total de 15 comparaciones diferentes para completar su tabla de datos. </a:t>
            </a:r>
            <a:endParaRPr lang="es" sz="1100" b="1" i="0" u="none" strike="noStrike" cap="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0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91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 sz="1100" b="0" i="0" u="none" strike="noStrike" cap="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678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63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100" b="0" i="0" u="none" strike="noStrike" cap="none" baseline="0"/>
              <a:t>Los cuatro primeros pasos son similares a las instrucciones que viste en la Parte 2.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647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s" dirty="0"/>
          </a:p>
        </p:txBody>
      </p:sp>
    </p:spTree>
    <p:extLst>
      <p:ext uri="{BB962C8B-B14F-4D97-AF65-F5344CB8AC3E}">
        <p14:creationId xmlns:p14="http://schemas.microsoft.com/office/powerpoint/2010/main" val="114825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lang="e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extLst>
      <p:ext uri="{BB962C8B-B14F-4D97-AF65-F5344CB8AC3E}">
        <p14:creationId xmlns:p14="http://schemas.microsoft.com/office/powerpoint/2010/main" val="15794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600" b="0" i="0" u="none" kern="1200" baseline="0">
                <a:solidFill>
                  <a:schemeClr val="tx1"/>
                </a:solidFill>
                <a:effectLst/>
                <a:latin typeface="+mn-lt"/>
                <a:ea typeface="+mn-ea"/>
                <a:cs typeface="+mn-cs"/>
              </a:rPr>
              <a:t>Cambia el nombre del organismo por el de la especie específica de la que proceden tus datos (por ejemplo, “foca de puerto”). </a:t>
            </a:r>
            <a:endParaRPr lang="es" sz="16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600" b="1" i="0" u="none" kern="1200" baseline="0">
                <a:solidFill>
                  <a:schemeClr val="tx1"/>
                </a:solidFill>
                <a:effectLst/>
                <a:latin typeface="+mn-lt"/>
                <a:ea typeface="+mn-ea"/>
                <a:cs typeface="+mn-cs"/>
              </a:rPr>
              <a:t>¡No</a:t>
            </a:r>
            <a:r>
              <a:rPr lang="es" sz="1100" b="1" i="0" u="none" kern="1200" baseline="0">
                <a:solidFill>
                  <a:schemeClr val="tx1"/>
                </a:solidFill>
                <a:effectLst/>
                <a:latin typeface="+mn-lt"/>
                <a:ea typeface="+mn-ea"/>
                <a:cs typeface="+mn-cs"/>
              </a:rPr>
              <a:t> hagas ningún cambio en una secuencia una vez pegada! </a:t>
            </a:r>
            <a:endParaRPr lang="es" sz="1100" b="0" i="0" u="none" strike="noStrike" cap="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403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13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100" b="0" i="0" u="none" baseline="0"/>
              <a:t>Registra los datos del % de similitud en tu tabla en la intersección de tus dos organismos. Mira la tabla de datos de muestra en las diapositivas de la lección para ver un ejemplo de dónde escribir. </a:t>
            </a:r>
            <a:br>
              <a:rPr lang="es" sz="1100"/>
            </a:br>
            <a:br>
              <a:rPr lang="es" sz="1100"/>
            </a:br>
            <a:r>
              <a:rPr lang="es" sz="1100" b="0" i="0" u="none" baseline="0"/>
              <a:t>Tú y tu compañero/grupo tendrán que reunir un total de 15 comparaciones diferentes para completar su tabla de datos. </a:t>
            </a:r>
            <a:endParaRPr lang="es" sz="1100" b="1" i="0" u="none" strike="noStrike" cap="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018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100" b="0" i="0" u="none" strike="noStrike" cap="none" baseline="0"/>
              <a:t>Los cuatro primeros pasos son similares a las instrucciones que viste en la Parte 2.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367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 sz="1100" b="0" i="0" u="none" strike="noStrike" cap="none" dirty="0"/>
          </a:p>
        </p:txBody>
      </p:sp>
    </p:spTree>
    <p:extLst>
      <p:ext uri="{BB962C8B-B14F-4D97-AF65-F5344CB8AC3E}">
        <p14:creationId xmlns:p14="http://schemas.microsoft.com/office/powerpoint/2010/main" val="367198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100" b="0" i="0" u="none" kern="1200" baseline="0">
                <a:solidFill>
                  <a:schemeClr val="tx1"/>
                </a:solidFill>
                <a:effectLst/>
                <a:latin typeface="+mn-lt"/>
                <a:ea typeface="+mn-ea"/>
                <a:cs typeface="+mn-cs"/>
              </a:rPr>
              <a:t>Crea tu propio cladograma basado en lo que sabes de estos organismos. Recuerda que debes ser capaz de defender con pruebas por qué colocaste cada organismo donde lo hiciste.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 sz="1100" b="0" i="0" kern="1200" dirty="0">
              <a:solidFill>
                <a:schemeClr val="tx1"/>
              </a:solidFill>
              <a:effectLst/>
              <a:latin typeface="+mn-lt"/>
              <a:ea typeface="+mn-ea"/>
              <a:cs typeface="+mn-cs"/>
            </a:endParaRPr>
          </a:p>
          <a:p>
            <a:pPr marL="0" marR="0" lvl="0" indent="0" algn="l" rtl="0">
              <a:spcBef>
                <a:spcPts val="0"/>
              </a:spcBef>
              <a:spcAft>
                <a:spcPts val="0"/>
              </a:spcAft>
              <a:buClr>
                <a:schemeClr val="dk1"/>
              </a:buClr>
              <a:buSzPts val="1100"/>
              <a:buFont typeface="Arial"/>
              <a:buNone/>
            </a:pPr>
            <a:r>
              <a:rPr lang="es" sz="1100" b="0" i="0" u="none" strike="noStrike" cap="none" baseline="0"/>
              <a:t>Fuentes de imágenes: </a:t>
            </a:r>
          </a:p>
          <a:p>
            <a:pPr marL="0" marR="0" lvl="0" indent="0" algn="l" rtl="0">
              <a:spcBef>
                <a:spcPts val="0"/>
              </a:spcBef>
              <a:spcAft>
                <a:spcPts val="0"/>
              </a:spcAft>
              <a:buClr>
                <a:schemeClr val="dk1"/>
              </a:buClr>
              <a:buSzPts val="1100"/>
              <a:buFont typeface="Arial"/>
              <a:buNone/>
            </a:pPr>
            <a:r>
              <a:rPr lang="es" sz="1100" b="0" i="0" u="none" strike="noStrike" cap="none" baseline="0"/>
              <a:t>     Dean, J. (2018). Amigable foca de puerto [Foto]. Unsplash. https://unsplash.com/photos/xNJGO5fyOsk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 sz="1100" b="0" i="0" u="none" strike="noStrike" cap="none" baseline="0"/>
              <a:t>     Dutton, J. (2019, 28 de septiembre). Elefante [Foto]. Unsplash. https://images.unsplash.com/photo-1567968110429-ac9fbc3d6e25?ixlib=rb-1.2.1&amp;q=80&amp;fm=jpg&amp;crop=entropy&amp;cs=tinysrgb&amp;w=1080&amp;fit=max&amp;ixid=eyJhcHBfaWQiOjEyMDd9</a:t>
            </a:r>
            <a:endParaRPr lang="es" sz="1100" b="0" i="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s" sz="1100" b="0" i="0" u="none" baseline="0">
                <a:solidFill>
                  <a:schemeClr val="dk1"/>
                </a:solidFill>
                <a:latin typeface="Arial"/>
                <a:ea typeface="Arial"/>
                <a:cs typeface="Arial"/>
                <a:sym typeface="Arial"/>
              </a:rPr>
              <a:t>     Hinkel, D., y Servicio de Pesca y Vida Silvestre de los Estados Unidos. (2012, 24 de julio). Manatí de Florida en peligro de extinción [Foto]. Flickr. https://www.flickr.com/photos/usfwshq/7636816484/in/photostream/ </a:t>
            </a:r>
            <a:endParaRPr lang="es" sz="1100" b="0" i="0" u="none" strike="noStrike" cap="none" dirty="0"/>
          </a:p>
          <a:p>
            <a:pPr marL="0" marR="0" lvl="0" indent="0" algn="l" rtl="0">
              <a:spcBef>
                <a:spcPts val="0"/>
              </a:spcBef>
              <a:spcAft>
                <a:spcPts val="0"/>
              </a:spcAft>
              <a:buClr>
                <a:schemeClr val="dk1"/>
              </a:buClr>
              <a:buSzPts val="1100"/>
              <a:buFont typeface="Arial"/>
              <a:buNone/>
            </a:pPr>
            <a:r>
              <a:rPr lang="es" sz="1100" b="0" i="0" u="none" strike="noStrike" cap="none" baseline="0"/>
              <a:t>     Meyer, A. (sin fecha). Narval [Ilustración]. Shutterstock. https://www.shutterstock.com/image-illustration/narwhal-31848370</a:t>
            </a:r>
            <a:endParaRPr lang="es" dirty="0"/>
          </a:p>
          <a:p>
            <a:pPr marL="0" marR="0" lvl="0" indent="0" algn="l" rtl="0">
              <a:spcBef>
                <a:spcPts val="0"/>
              </a:spcBef>
              <a:spcAft>
                <a:spcPts val="0"/>
              </a:spcAft>
              <a:buClr>
                <a:schemeClr val="dk1"/>
              </a:buClr>
              <a:buSzPts val="1100"/>
              <a:buFont typeface="Arial"/>
              <a:buNone/>
            </a:pPr>
            <a:r>
              <a:rPr lang="es" sz="1100" b="0" i="0" u="none" strike="noStrike" cap="none" baseline="0"/>
              <a:t>     Randall, T. (sin fecha). Hyracoidea [Foto]. Centro K20. </a:t>
            </a:r>
            <a:endParaRPr lang="e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5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36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08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19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 sz="1600" b="1" i="0" u="none" kern="1200" baseline="0">
                <a:solidFill>
                  <a:schemeClr val="tx1"/>
                </a:solidFill>
                <a:effectLst/>
                <a:latin typeface="+mn-lt"/>
                <a:ea typeface="+mn-ea"/>
                <a:cs typeface="+mn-cs"/>
              </a:rPr>
              <a:t>¡No</a:t>
            </a:r>
            <a:r>
              <a:rPr lang="es" sz="1100" b="1" i="0" u="none" kern="1200" baseline="0">
                <a:solidFill>
                  <a:schemeClr val="tx1"/>
                </a:solidFill>
                <a:effectLst/>
                <a:latin typeface="+mn-lt"/>
                <a:ea typeface="+mn-ea"/>
                <a:cs typeface="+mn-cs"/>
              </a:rPr>
              <a:t> hagas ningún cambio en una secuencia una vez pegada! </a:t>
            </a:r>
            <a:endParaRPr lang="es" sz="1100" b="0" i="0" u="none" strike="noStrike" cap="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438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3129759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Click to edit Master subtitle style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727718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8003915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165411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453826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855282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771769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4244730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28080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6660907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dirty="0"/>
              <a:t>Click to edit Master title style</a:t>
            </a:r>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2157217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4099944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10586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420673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extLst>
      <p:ext uri="{BB962C8B-B14F-4D97-AF65-F5344CB8AC3E}">
        <p14:creationId xmlns:p14="http://schemas.microsoft.com/office/powerpoint/2010/main" val="27057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18521815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hyperlink" Target="https://www.flickr.com/photos/usfwshq/7636816484/in/photostre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unsplash.com/photos/0lIwPfQIQwY" TargetMode="External"/><Relationship Id="rId10" Type="http://schemas.openxmlformats.org/officeDocument/2006/relationships/image" Target="../media/image12.jpg"/><Relationship Id="rId4" Type="http://schemas.openxmlformats.org/officeDocument/2006/relationships/image" Target="../media/image9.jpg"/><Relationship Id="rId9" Type="http://schemas.openxmlformats.org/officeDocument/2006/relationships/hyperlink" Target="https://unsplash.com/photos/xNJGO5fyOs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Parte 1: Predice tu árbol</a:t>
            </a:r>
            <a:endParaRPr dirty="0"/>
          </a:p>
        </p:txBody>
      </p:sp>
      <p:sp>
        <p:nvSpPr>
          <p:cNvPr id="5" name="Content Placeholder 6">
            <a:extLst>
              <a:ext uri="{FF2B5EF4-FFF2-40B4-BE49-F238E27FC236}">
                <a16:creationId xmlns:a16="http://schemas.microsoft.com/office/drawing/2014/main" id="{01F1E3E7-13CD-44CE-A00E-603A60B17CB7}"/>
              </a:ext>
            </a:extLst>
          </p:cNvPr>
          <p:cNvSpPr txBox="1">
            <a:spLocks/>
          </p:cNvSpPr>
          <p:nvPr/>
        </p:nvSpPr>
        <p:spPr>
          <a:xfrm>
            <a:off x="5680129" y="1387657"/>
            <a:ext cx="2788957" cy="2368185"/>
          </a:xfrm>
          <a:prstGeom prst="rect">
            <a:avLst/>
          </a:prstGeom>
        </p:spPr>
        <p:txBody>
          <a:bodyPr vert="horz" lIns="91435" tIns="0" rIns="91435" bIns="45718" anchor="ctr">
            <a:normAutofit/>
          </a:bodyPr>
          <a:lst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18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5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35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2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2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91B1E"/>
              </a:buClr>
              <a:buSzPct val="100000"/>
              <a:buFont typeface="Arial" panose="020B0604020202020204" pitchFamily="34" charset="0"/>
              <a:buNone/>
              <a:tabLst/>
              <a:defRPr/>
            </a:pPr>
            <a:r>
              <a:rPr kumimoji="0" lang="es" sz="2400" b="0" i="0" u="none" strike="noStrike" kern="1200" cap="none" spc="0" normalizeH="0" baseline="0">
                <a:ln>
                  <a:noFill/>
                </a:ln>
                <a:solidFill>
                  <a:sysClr val="windowText" lastClr="000000"/>
                </a:solidFill>
                <a:effectLst/>
                <a:uLnTx/>
                <a:uFillTx/>
                <a:latin typeface="Calibri"/>
                <a:ea typeface="+mn-ea"/>
                <a:cs typeface="Calibri"/>
              </a:rPr>
              <a:t>Dibuja un cladograma sencillo que muestre cómo crees que están relacionados tus cinco organismos. </a:t>
            </a:r>
          </a:p>
        </p:txBody>
      </p:sp>
      <p:sp>
        <p:nvSpPr>
          <p:cNvPr id="6" name="Rectangle 5">
            <a:extLst>
              <a:ext uri="{FF2B5EF4-FFF2-40B4-BE49-F238E27FC236}">
                <a16:creationId xmlns:a16="http://schemas.microsoft.com/office/drawing/2014/main" id="{1586B6CA-A04F-4B13-9882-81F7620FA1D3}"/>
              </a:ext>
            </a:extLst>
          </p:cNvPr>
          <p:cNvSpPr/>
          <p:nvPr/>
        </p:nvSpPr>
        <p:spPr>
          <a:xfrm>
            <a:off x="457200" y="991891"/>
            <a:ext cx="4754880" cy="3913324"/>
          </a:xfrm>
          <a:prstGeom prst="rect">
            <a:avLst/>
          </a:prstGeom>
          <a:solidFill>
            <a:schemeClr val="bg1"/>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Tree>
    <p:extLst>
      <p:ext uri="{BB962C8B-B14F-4D97-AF65-F5344CB8AC3E}">
        <p14:creationId xmlns:p14="http://schemas.microsoft.com/office/powerpoint/2010/main" val="3463074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s" b="0" i="0" u="none" baseline="0"/>
              <a:t>Parte 2: Comparación de secuencias</a:t>
            </a:r>
            <a:endParaRPr dirty="0"/>
          </a:p>
        </p:txBody>
      </p:sp>
      <p:sp>
        <p:nvSpPr>
          <p:cNvPr id="119" name="Google Shape;119;p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spcBef>
                <a:spcPts val="0"/>
              </a:spcBef>
              <a:spcAft>
                <a:spcPts val="0"/>
              </a:spcAft>
              <a:buSzPts val="2600"/>
              <a:buNone/>
            </a:pPr>
            <a:r>
              <a:rPr lang="es" b="0" i="0" u="none" baseline="0"/>
              <a:t>Tendrás que alternar entre la </a:t>
            </a:r>
            <a:r>
              <a:rPr lang="es" b="1" i="0" u="none" baseline="0"/>
              <a:t>diapositiva 9</a:t>
            </a:r>
            <a:r>
              <a:rPr lang="es" b="0" i="0" u="none" baseline="0"/>
              <a:t>, la </a:t>
            </a:r>
            <a:r>
              <a:rPr lang="es" b="1" i="0" u="none" baseline="0"/>
              <a:t>diapositiva 13</a:t>
            </a:r>
            <a:r>
              <a:rPr lang="es" b="0" i="0" u="none" baseline="0"/>
              <a:t> y la </a:t>
            </a:r>
            <a:r>
              <a:rPr lang="es" b="1" i="0" u="none" baseline="0"/>
              <a:t>diapositiva 14 </a:t>
            </a:r>
            <a:r>
              <a:rPr lang="es" b="0" i="0" u="none" baseline="0"/>
              <a:t>para completar esta parte. </a:t>
            </a:r>
          </a:p>
        </p:txBody>
      </p:sp>
    </p:spTree>
    <p:extLst>
      <p:ext uri="{BB962C8B-B14F-4D97-AF65-F5344CB8AC3E}">
        <p14:creationId xmlns:p14="http://schemas.microsoft.com/office/powerpoint/2010/main" val="1086645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984882"/>
            <a:ext cx="8229600" cy="343409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600"/>
              </a:spcAft>
              <a:buSzPts val="2600"/>
              <a:buFont typeface="Arial" panose="020B0604020202020204" pitchFamily="34" charset="0"/>
              <a:buChar char="•"/>
            </a:pPr>
            <a:r>
              <a:rPr lang="es" sz="2100" b="0" i="0" u="none" baseline="0" dirty="0"/>
              <a:t>Para esta parte, utilizarás principalmente las dos pestañas siguientes: </a:t>
            </a:r>
          </a:p>
          <a:p>
            <a:pPr marL="800100" lvl="1" indent="-342900" algn="l" rtl="0">
              <a:spcBef>
                <a:spcPts val="0"/>
              </a:spcBef>
              <a:spcAft>
                <a:spcPts val="300"/>
              </a:spcAft>
              <a:buSzPct val="100000"/>
              <a:buFont typeface="Arial" panose="020B0604020202020204" pitchFamily="34" charset="0"/>
              <a:buChar char="•"/>
            </a:pPr>
            <a:r>
              <a:rPr lang="es" sz="1600" b="0" i="0" u="none" baseline="0" dirty="0"/>
              <a:t>Uniprot.org/align</a:t>
            </a:r>
          </a:p>
          <a:p>
            <a:pPr marL="800100" lvl="1" indent="-342900" algn="l" rtl="0">
              <a:spcBef>
                <a:spcPts val="0"/>
              </a:spcBef>
              <a:spcAft>
                <a:spcPts val="1200"/>
              </a:spcAft>
              <a:buSzPct val="100000"/>
              <a:buFont typeface="Arial" panose="020B0604020202020204" pitchFamily="34" charset="0"/>
              <a:buChar char="•"/>
            </a:pPr>
            <a:r>
              <a:rPr lang="es" sz="1600" b="0" i="0" u="none" baseline="0" dirty="0"/>
              <a:t>Estas diapositivas de presentación</a:t>
            </a:r>
          </a:p>
          <a:p>
            <a:pPr marL="342900" lvl="0" indent="-342900" algn="l" rtl="0">
              <a:spcBef>
                <a:spcPts val="0"/>
              </a:spcBef>
              <a:spcAft>
                <a:spcPts val="1200"/>
              </a:spcAft>
              <a:buSzPts val="2600"/>
              <a:buFont typeface="Arial" panose="020B0604020202020204" pitchFamily="34" charset="0"/>
              <a:buChar char="•"/>
            </a:pPr>
            <a:r>
              <a:rPr lang="es" sz="2100" b="0" i="0" u="none" baseline="0" dirty="0"/>
              <a:t>Tendrás que comparar </a:t>
            </a:r>
            <a:r>
              <a:rPr lang="es" sz="2100" b="1" i="1" u="none" baseline="0" dirty="0"/>
              <a:t>cada uno </a:t>
            </a:r>
            <a:r>
              <a:rPr lang="es" sz="2100" b="0" i="0" u="none" baseline="0" dirty="0"/>
              <a:t>de tus organismos entre sí. Divide el trabajo como consideres oportuno para garantizar la colaboración de tu grupo y el uso eficiente del tiempo. </a:t>
            </a:r>
          </a:p>
          <a:p>
            <a:pPr marL="342900" lvl="0" indent="-342900" algn="l" rtl="0">
              <a:spcBef>
                <a:spcPts val="0"/>
              </a:spcBef>
              <a:spcAft>
                <a:spcPts val="600"/>
              </a:spcAft>
              <a:buSzPts val="2600"/>
              <a:buFont typeface="Arial" panose="020B0604020202020204" pitchFamily="34" charset="0"/>
              <a:buChar char="•"/>
            </a:pPr>
            <a:r>
              <a:rPr lang="es" sz="2100" b="0" i="0" u="none" baseline="0" dirty="0"/>
              <a:t>Para cada par de organismos, copia y pega tus secuencias de aminoácidos en el cuadro de comparación Align en Uniprot.org/align. </a:t>
            </a:r>
          </a:p>
          <a:p>
            <a:pPr marL="800100" lvl="1" indent="-342900" algn="l" rtl="0">
              <a:spcBef>
                <a:spcPts val="0"/>
              </a:spcBef>
              <a:buSzPct val="100000"/>
              <a:buFont typeface="Arial" panose="020B0604020202020204" pitchFamily="34" charset="0"/>
              <a:buChar char="•"/>
            </a:pPr>
            <a:r>
              <a:rPr lang="es" sz="1600" b="0" i="0" u="none" baseline="0" dirty="0"/>
              <a:t>**Asegúrate de pulsar </a:t>
            </a:r>
            <a:r>
              <a:rPr lang="es" sz="1600" b="1" i="0" u="none" baseline="0" dirty="0"/>
              <a:t>ENTER</a:t>
            </a:r>
            <a:r>
              <a:rPr lang="es" sz="1600" b="0" i="0" u="none" baseline="0" dirty="0"/>
              <a:t> después de la primera secuencia para empezar un nuevo renglón.** </a:t>
            </a:r>
          </a:p>
        </p:txBody>
      </p:sp>
      <p:sp>
        <p:nvSpPr>
          <p:cNvPr id="113" name="Google Shape;113;p26"/>
          <p:cNvSpPr txBox="1">
            <a:spLocks noGrp="1"/>
          </p:cNvSpPr>
          <p:nvPr>
            <p:ph type="title"/>
          </p:nvPr>
        </p:nvSpPr>
        <p:spPr>
          <a:xfrm>
            <a:off x="457200" y="127632"/>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dirty="0"/>
              <a:t>Parte 2: Preparación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59279"/>
            <a:ext cx="8564336"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sz="3200" b="0" i="0" u="none" baseline="0" dirty="0"/>
              <a:t>Parte 2 Procedimiento: Comparación de secuencias</a:t>
            </a:r>
            <a:endParaRPr sz="3200" dirty="0"/>
          </a:p>
        </p:txBody>
      </p:sp>
      <p:graphicFrame>
        <p:nvGraphicFramePr>
          <p:cNvPr id="36" name="Table 35">
            <a:extLst>
              <a:ext uri="{FF2B5EF4-FFF2-40B4-BE49-F238E27FC236}">
                <a16:creationId xmlns:a16="http://schemas.microsoft.com/office/drawing/2014/main" id="{32E9E3B7-A72F-4090-8ACD-6E4EA18781FF}"/>
              </a:ext>
            </a:extLst>
          </p:cNvPr>
          <p:cNvGraphicFramePr>
            <a:graphicFrameLocks noGrp="1"/>
          </p:cNvGraphicFramePr>
          <p:nvPr>
            <p:extLst>
              <p:ext uri="{D42A27DB-BD31-4B8C-83A1-F6EECF244321}">
                <p14:modId xmlns:p14="http://schemas.microsoft.com/office/powerpoint/2010/main" val="100600823"/>
              </p:ext>
            </p:extLst>
          </p:nvPr>
        </p:nvGraphicFramePr>
        <p:xfrm>
          <a:off x="457200" y="1013015"/>
          <a:ext cx="8308565" cy="3906218"/>
        </p:xfrm>
        <a:graphic>
          <a:graphicData uri="http://schemas.openxmlformats.org/drawingml/2006/table">
            <a:tbl>
              <a:tblPr/>
              <a:tblGrid>
                <a:gridCol w="349045">
                  <a:extLst>
                    <a:ext uri="{9D8B030D-6E8A-4147-A177-3AD203B41FA5}">
                      <a16:colId xmlns:a16="http://schemas.microsoft.com/office/drawing/2014/main" val="684125057"/>
                    </a:ext>
                  </a:extLst>
                </a:gridCol>
                <a:gridCol w="4439080">
                  <a:extLst>
                    <a:ext uri="{9D8B030D-6E8A-4147-A177-3AD203B41FA5}">
                      <a16:colId xmlns:a16="http://schemas.microsoft.com/office/drawing/2014/main" val="993537049"/>
                    </a:ext>
                  </a:extLst>
                </a:gridCol>
                <a:gridCol w="3520440">
                  <a:extLst>
                    <a:ext uri="{9D8B030D-6E8A-4147-A177-3AD203B41FA5}">
                      <a16:colId xmlns:a16="http://schemas.microsoft.com/office/drawing/2014/main" val="2982603701"/>
                    </a:ext>
                  </a:extLst>
                </a:gridCol>
              </a:tblGrid>
              <a:tr h="634442">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0" i="0" u="none" baseline="0">
                          <a:latin typeface="Calibri" panose="020F0502020204030204" pitchFamily="34" charset="0"/>
                          <a:cs typeface="Calibri" panose="020F0502020204030204" pitchFamily="34" charset="0"/>
                          <a:sym typeface="Calibri"/>
                        </a:rPr>
                        <a:t>En Uniprot.org, haz clic en “Alinear” en la barra de herramientas superior.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58302547"/>
                  </a:ext>
                </a:extLst>
              </a:tr>
              <a:tr h="59347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0" i="0" u="none" baseline="0">
                          <a:latin typeface="Calibri" panose="020F0502020204030204" pitchFamily="34" charset="0"/>
                          <a:cs typeface="Calibri" panose="020F0502020204030204" pitchFamily="34" charset="0"/>
                          <a:sym typeface="Calibri"/>
                        </a:rPr>
                        <a:t>Copia un código FASTA de tu diapositiva de la secuencia y pégalo en la casilla “Secuencia de la proteína”.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09425935"/>
                  </a:ext>
                </a:extLst>
              </a:tr>
              <a:tr h="45547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cs typeface="Calibri" panose="020F0502020204030204" pitchFamily="34" charset="0"/>
                          <a:sym typeface="Calibri"/>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Pulsa la tecla enter y pega un segundo código FASTA en el siguiente renglón.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9168985"/>
                  </a:ext>
                </a:extLst>
              </a:tr>
              <a:tr h="364308">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Haz clic en el botón “Ejecutar Alineación” y espera.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27582570"/>
                  </a:ext>
                </a:extLst>
              </a:tr>
              <a:tr h="716865">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b="1"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3583637"/>
                  </a:ext>
                </a:extLst>
              </a:tr>
              <a:tr h="522959">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Una vez finalizada la alineación, desplázate hasta la sección “Información sobre los resultados”.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35525641"/>
                  </a:ext>
                </a:extLst>
              </a:tr>
              <a:tr h="616974">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Copia el porcentaje que aparece en la casilla “Identidad” de la parte inferior del menú y pégalo en tu tabla de alineación de secuencias.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02163554"/>
                  </a:ext>
                </a:extLst>
              </a:tr>
            </a:tbl>
          </a:graphicData>
        </a:graphic>
      </p:graphicFrame>
      <p:grpSp>
        <p:nvGrpSpPr>
          <p:cNvPr id="37" name="Group 36">
            <a:extLst>
              <a:ext uri="{FF2B5EF4-FFF2-40B4-BE49-F238E27FC236}">
                <a16:creationId xmlns:a16="http://schemas.microsoft.com/office/drawing/2014/main" id="{88BFF583-657B-4D41-900E-14CAC12A0583}"/>
              </a:ext>
            </a:extLst>
          </p:cNvPr>
          <p:cNvGrpSpPr/>
          <p:nvPr/>
        </p:nvGrpSpPr>
        <p:grpSpPr>
          <a:xfrm>
            <a:off x="3474719" y="1066659"/>
            <a:ext cx="4079373" cy="3771672"/>
            <a:chOff x="3389480" y="1020165"/>
            <a:chExt cx="4079373" cy="3771672"/>
          </a:xfrm>
        </p:grpSpPr>
        <p:grpSp>
          <p:nvGrpSpPr>
            <p:cNvPr id="38" name="Group 37">
              <a:extLst>
                <a:ext uri="{FF2B5EF4-FFF2-40B4-BE49-F238E27FC236}">
                  <a16:creationId xmlns:a16="http://schemas.microsoft.com/office/drawing/2014/main" id="{D562CABB-FA46-42E2-8930-00858E42AF18}"/>
                </a:ext>
              </a:extLst>
            </p:cNvPr>
            <p:cNvGrpSpPr/>
            <p:nvPr/>
          </p:nvGrpSpPr>
          <p:grpSpPr>
            <a:xfrm>
              <a:off x="3389480" y="1709984"/>
              <a:ext cx="4079373" cy="1226708"/>
              <a:chOff x="1393575" y="1752880"/>
              <a:chExt cx="4079373" cy="1226708"/>
            </a:xfrm>
          </p:grpSpPr>
          <p:pic>
            <p:nvPicPr>
              <p:cNvPr id="46" name="Picture 45">
                <a:extLst>
                  <a:ext uri="{FF2B5EF4-FFF2-40B4-BE49-F238E27FC236}">
                    <a16:creationId xmlns:a16="http://schemas.microsoft.com/office/drawing/2014/main" id="{F3849589-2BF6-4839-B376-3FABE98CEFF7}"/>
                  </a:ext>
                </a:extLst>
              </p:cNvPr>
              <p:cNvPicPr>
                <a:picLocks noChangeAspect="1"/>
              </p:cNvPicPr>
              <p:nvPr/>
            </p:nvPicPr>
            <p:blipFill>
              <a:blip r:embed="rId3"/>
              <a:stretch>
                <a:fillRect/>
              </a:stretch>
            </p:blipFill>
            <p:spPr>
              <a:xfrm>
                <a:off x="3259964" y="1752880"/>
                <a:ext cx="2212984" cy="1175808"/>
              </a:xfrm>
              <a:prstGeom prst="rect">
                <a:avLst/>
              </a:prstGeom>
              <a:ln>
                <a:solidFill>
                  <a:sysClr val="windowText" lastClr="000000"/>
                </a:solidFill>
              </a:ln>
            </p:spPr>
          </p:pic>
          <p:sp>
            <p:nvSpPr>
              <p:cNvPr id="47" name="Arrow: Right 46">
                <a:extLst>
                  <a:ext uri="{FF2B5EF4-FFF2-40B4-BE49-F238E27FC236}">
                    <a16:creationId xmlns:a16="http://schemas.microsoft.com/office/drawing/2014/main" id="{B0772B32-9A45-43D6-B264-61A595356892}"/>
                  </a:ext>
                </a:extLst>
              </p:cNvPr>
              <p:cNvSpPr/>
              <p:nvPr/>
            </p:nvSpPr>
            <p:spPr>
              <a:xfrm rot="21420000">
                <a:off x="1393575" y="2807347"/>
                <a:ext cx="2194560" cy="172241"/>
              </a:xfrm>
              <a:prstGeom prst="rightArrow">
                <a:avLst>
                  <a:gd name="adj1" fmla="val 43779"/>
                  <a:gd name="adj2" fmla="val 50000"/>
                </a:avLst>
              </a:prstGeom>
              <a:solidFill>
                <a:srgbClr val="991B1E"/>
              </a:solidFill>
              <a:ln w="25400" cap="flat" cmpd="sng" algn="ctr">
                <a:solidFill>
                  <a:srgbClr val="991B1E">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grpSp>
        <p:grpSp>
          <p:nvGrpSpPr>
            <p:cNvPr id="39" name="Group 38">
              <a:extLst>
                <a:ext uri="{FF2B5EF4-FFF2-40B4-BE49-F238E27FC236}">
                  <a16:creationId xmlns:a16="http://schemas.microsoft.com/office/drawing/2014/main" id="{B6D94356-7E58-4B42-8952-B11471C49081}"/>
                </a:ext>
              </a:extLst>
            </p:cNvPr>
            <p:cNvGrpSpPr/>
            <p:nvPr/>
          </p:nvGrpSpPr>
          <p:grpSpPr>
            <a:xfrm>
              <a:off x="5255869" y="3903610"/>
              <a:ext cx="1669137" cy="888227"/>
              <a:chOff x="3599419" y="3858645"/>
              <a:chExt cx="1669137" cy="888227"/>
            </a:xfrm>
          </p:grpSpPr>
          <p:pic>
            <p:nvPicPr>
              <p:cNvPr id="44" name="Picture 43">
                <a:extLst>
                  <a:ext uri="{FF2B5EF4-FFF2-40B4-BE49-F238E27FC236}">
                    <a16:creationId xmlns:a16="http://schemas.microsoft.com/office/drawing/2014/main" id="{DF8C2585-41BE-4A8F-AA7E-EA5A540B23C1}"/>
                  </a:ext>
                </a:extLst>
              </p:cNvPr>
              <p:cNvPicPr>
                <a:picLocks noChangeAspect="1"/>
              </p:cNvPicPr>
              <p:nvPr/>
            </p:nvPicPr>
            <p:blipFill>
              <a:blip r:embed="rId4"/>
              <a:stretch>
                <a:fillRect/>
              </a:stretch>
            </p:blipFill>
            <p:spPr>
              <a:xfrm>
                <a:off x="3599419" y="3858645"/>
                <a:ext cx="1665425" cy="888227"/>
              </a:xfrm>
              <a:prstGeom prst="rect">
                <a:avLst/>
              </a:prstGeom>
              <a:ln>
                <a:solidFill>
                  <a:sysClr val="windowText" lastClr="000000"/>
                </a:solidFill>
              </a:ln>
            </p:spPr>
          </p:pic>
          <p:sp>
            <p:nvSpPr>
              <p:cNvPr id="45" name="Rectangle 44">
                <a:extLst>
                  <a:ext uri="{FF2B5EF4-FFF2-40B4-BE49-F238E27FC236}">
                    <a16:creationId xmlns:a16="http://schemas.microsoft.com/office/drawing/2014/main" id="{AE2E0C5F-7381-42A5-AEEF-6C9DA68044D6}"/>
                  </a:ext>
                </a:extLst>
              </p:cNvPr>
              <p:cNvSpPr/>
              <p:nvPr/>
            </p:nvSpPr>
            <p:spPr>
              <a:xfrm>
                <a:off x="3603131" y="4370832"/>
                <a:ext cx="1665425" cy="146304"/>
              </a:xfrm>
              <a:prstGeom prst="rect">
                <a:avLst/>
              </a:prstGeom>
              <a:noFill/>
              <a:ln w="25400" cap="flat" cmpd="sng" algn="ctr">
                <a:solidFill>
                  <a:srgbClr val="991B1E">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a:ln>
                    <a:noFill/>
                  </a:ln>
                  <a:solidFill>
                    <a:prstClr val="white"/>
                  </a:solidFill>
                  <a:effectLst/>
                  <a:uLnTx/>
                  <a:uFillTx/>
                  <a:latin typeface="Constantia"/>
                  <a:ea typeface="+mn-ea"/>
                  <a:cs typeface="+mn-cs"/>
                </a:endParaRPr>
              </a:p>
            </p:txBody>
          </p:sp>
        </p:grpSp>
        <p:grpSp>
          <p:nvGrpSpPr>
            <p:cNvPr id="40" name="Group 39">
              <a:extLst>
                <a:ext uri="{FF2B5EF4-FFF2-40B4-BE49-F238E27FC236}">
                  <a16:creationId xmlns:a16="http://schemas.microsoft.com/office/drawing/2014/main" id="{1614CDA3-7EAA-4995-BBD8-39A6233A5D6A}"/>
                </a:ext>
              </a:extLst>
            </p:cNvPr>
            <p:cNvGrpSpPr/>
            <p:nvPr/>
          </p:nvGrpSpPr>
          <p:grpSpPr>
            <a:xfrm>
              <a:off x="3741254" y="3073173"/>
              <a:ext cx="2885088" cy="600707"/>
              <a:chOff x="2229913" y="3025511"/>
              <a:chExt cx="2885088" cy="600707"/>
            </a:xfrm>
          </p:grpSpPr>
          <p:pic>
            <p:nvPicPr>
              <p:cNvPr id="42" name="Picture 41">
                <a:extLst>
                  <a:ext uri="{FF2B5EF4-FFF2-40B4-BE49-F238E27FC236}">
                    <a16:creationId xmlns:a16="http://schemas.microsoft.com/office/drawing/2014/main" id="{B8487907-A034-4F18-8FEC-7BB68C60FF68}"/>
                  </a:ext>
                </a:extLst>
              </p:cNvPr>
              <p:cNvPicPr>
                <a:picLocks noChangeAspect="1"/>
              </p:cNvPicPr>
              <p:nvPr/>
            </p:nvPicPr>
            <p:blipFill>
              <a:blip r:embed="rId5"/>
              <a:stretch>
                <a:fillRect/>
              </a:stretch>
            </p:blipFill>
            <p:spPr>
              <a:xfrm>
                <a:off x="3744528" y="3025511"/>
                <a:ext cx="1370473" cy="600707"/>
              </a:xfrm>
              <a:prstGeom prst="rect">
                <a:avLst/>
              </a:prstGeom>
              <a:ln>
                <a:solidFill>
                  <a:sysClr val="windowText" lastClr="000000"/>
                </a:solidFill>
              </a:ln>
            </p:spPr>
          </p:pic>
          <p:sp>
            <p:nvSpPr>
              <p:cNvPr id="43" name="Arrow: Right 42">
                <a:extLst>
                  <a:ext uri="{FF2B5EF4-FFF2-40B4-BE49-F238E27FC236}">
                    <a16:creationId xmlns:a16="http://schemas.microsoft.com/office/drawing/2014/main" id="{606E54C3-6385-479A-A53D-8BA0679C7913}"/>
                  </a:ext>
                </a:extLst>
              </p:cNvPr>
              <p:cNvSpPr/>
              <p:nvPr/>
            </p:nvSpPr>
            <p:spPr>
              <a:xfrm rot="21414846">
                <a:off x="2229913" y="3306592"/>
                <a:ext cx="1554480" cy="172241"/>
              </a:xfrm>
              <a:prstGeom prst="rightArrow">
                <a:avLst>
                  <a:gd name="adj1" fmla="val 43779"/>
                  <a:gd name="adj2" fmla="val 50000"/>
                </a:avLst>
              </a:prstGeom>
              <a:solidFill>
                <a:srgbClr val="DCBA25"/>
              </a:solidFill>
              <a:ln w="25400" cap="flat" cmpd="sng" algn="ctr">
                <a:solidFill>
                  <a:srgbClr val="DCBA25">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grpSp>
        <p:pic>
          <p:nvPicPr>
            <p:cNvPr id="41" name="Picture 40">
              <a:extLst>
                <a:ext uri="{FF2B5EF4-FFF2-40B4-BE49-F238E27FC236}">
                  <a16:creationId xmlns:a16="http://schemas.microsoft.com/office/drawing/2014/main" id="{81DD1FFC-9F32-4912-8A7C-43BC90DD166F}"/>
                </a:ext>
              </a:extLst>
            </p:cNvPr>
            <p:cNvPicPr>
              <a:picLocks noChangeAspect="1"/>
            </p:cNvPicPr>
            <p:nvPr/>
          </p:nvPicPr>
          <p:blipFill>
            <a:blip r:embed="rId6"/>
            <a:stretch>
              <a:fillRect/>
            </a:stretch>
          </p:blipFill>
          <p:spPr>
            <a:xfrm>
              <a:off x="5255869" y="1020165"/>
              <a:ext cx="442486" cy="532366"/>
            </a:xfrm>
            <a:prstGeom prst="rect">
              <a:avLst/>
            </a:prstGeom>
            <a:ln>
              <a:solidFill>
                <a:sysClr val="windowText" lastClr="000000"/>
              </a:solidFill>
            </a:ln>
          </p:spPr>
        </p:pic>
      </p:grpSp>
    </p:spTree>
    <p:extLst>
      <p:ext uri="{BB962C8B-B14F-4D97-AF65-F5344CB8AC3E}">
        <p14:creationId xmlns:p14="http://schemas.microsoft.com/office/powerpoint/2010/main" val="2786631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Parte 2: Datos de similitud de secuencias</a:t>
            </a:r>
            <a:endParaRPr dirty="0"/>
          </a:p>
        </p:txBody>
      </p:sp>
      <p:graphicFrame>
        <p:nvGraphicFramePr>
          <p:cNvPr id="5" name="Google Shape;83;p18">
            <a:extLst>
              <a:ext uri="{FF2B5EF4-FFF2-40B4-BE49-F238E27FC236}">
                <a16:creationId xmlns:a16="http://schemas.microsoft.com/office/drawing/2014/main" id="{BDB11C64-CD7B-4DB4-8CAB-3368D726E49F}"/>
              </a:ext>
            </a:extLst>
          </p:cNvPr>
          <p:cNvGraphicFramePr/>
          <p:nvPr>
            <p:extLst>
              <p:ext uri="{D42A27DB-BD31-4B8C-83A1-F6EECF244321}">
                <p14:modId xmlns:p14="http://schemas.microsoft.com/office/powerpoint/2010/main" val="3206917433"/>
              </p:ext>
            </p:extLst>
          </p:nvPr>
        </p:nvGraphicFramePr>
        <p:xfrm>
          <a:off x="320040" y="1050788"/>
          <a:ext cx="8503919" cy="3795403"/>
        </p:xfrm>
        <a:graphic>
          <a:graphicData uri="http://schemas.openxmlformats.org/drawingml/2006/table">
            <a:tbl>
              <a:tblPr bandRow="1"/>
              <a:tblGrid>
                <a:gridCol w="1016319">
                  <a:extLst>
                    <a:ext uri="{9D8B030D-6E8A-4147-A177-3AD203B41FA5}">
                      <a16:colId xmlns:a16="http://schemas.microsoft.com/office/drawing/2014/main" val="20000"/>
                    </a:ext>
                  </a:extLst>
                </a:gridCol>
                <a:gridCol w="1497520">
                  <a:extLst>
                    <a:ext uri="{9D8B030D-6E8A-4147-A177-3AD203B41FA5}">
                      <a16:colId xmlns:a16="http://schemas.microsoft.com/office/drawing/2014/main" val="20001"/>
                    </a:ext>
                  </a:extLst>
                </a:gridCol>
                <a:gridCol w="1497520">
                  <a:extLst>
                    <a:ext uri="{9D8B030D-6E8A-4147-A177-3AD203B41FA5}">
                      <a16:colId xmlns:a16="http://schemas.microsoft.com/office/drawing/2014/main" val="20002"/>
                    </a:ext>
                  </a:extLst>
                </a:gridCol>
                <a:gridCol w="1497520">
                  <a:extLst>
                    <a:ext uri="{9D8B030D-6E8A-4147-A177-3AD203B41FA5}">
                      <a16:colId xmlns:a16="http://schemas.microsoft.com/office/drawing/2014/main" val="20003"/>
                    </a:ext>
                  </a:extLst>
                </a:gridCol>
                <a:gridCol w="1497520">
                  <a:extLst>
                    <a:ext uri="{9D8B030D-6E8A-4147-A177-3AD203B41FA5}">
                      <a16:colId xmlns:a16="http://schemas.microsoft.com/office/drawing/2014/main" val="20004"/>
                    </a:ext>
                  </a:extLst>
                </a:gridCol>
                <a:gridCol w="1497520">
                  <a:extLst>
                    <a:ext uri="{9D8B030D-6E8A-4147-A177-3AD203B41FA5}">
                      <a16:colId xmlns:a16="http://schemas.microsoft.com/office/drawing/2014/main" val="20005"/>
                    </a:ext>
                  </a:extLst>
                </a:gridCol>
              </a:tblGrid>
              <a:tr h="366403">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extLst>
                  <a:ext uri="{0D108BD9-81ED-4DB2-BD59-A6C34878D82A}">
                    <a16:rowId xmlns:a16="http://schemas.microsoft.com/office/drawing/2014/main" val="10000"/>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1"/>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2"/>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sng"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3"/>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4"/>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ctr" rtl="0">
                        <a:lnSpc>
                          <a:spcPct val="100000"/>
                        </a:lnSpc>
                        <a:spcBef>
                          <a:spcPts val="0"/>
                        </a:spcBef>
                        <a:spcAft>
                          <a:spcPts val="0"/>
                        </a:spcAft>
                        <a:buClr>
                          <a:srgbClr val="000000"/>
                        </a:buClr>
                        <a:buFont typeface="Arial"/>
                        <a:buNone/>
                      </a:pPr>
                      <a:endParaRPr sz="1600" b="0" u="sng"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DCBA25">
                          <a:lumMod val="75000"/>
                        </a:srgbClr>
                      </a:solidFill>
                      <a:prstDash val="solid"/>
                      <a:round/>
                      <a:headEnd type="none" w="med" len="med"/>
                      <a:tailEnd type="none" w="med" len="med"/>
                    </a:lnL>
                    <a:lnR w="12700" cap="flat" cmpd="sng" algn="ctr">
                      <a:solidFill>
                        <a:srgbClr val="DCBA25">
                          <a:lumMod val="75000"/>
                        </a:srgbClr>
                      </a:solidFill>
                      <a:prstDash val="solid"/>
                      <a:round/>
                      <a:headEnd type="none" w="med" len="med"/>
                      <a:tailEnd type="none" w="med" len="med"/>
                    </a:lnR>
                    <a:lnT w="12700" cap="flat" cmpd="sng" algn="ctr">
                      <a:solidFill>
                        <a:srgbClr val="DCBA25">
                          <a:lumMod val="75000"/>
                        </a:srgbClr>
                      </a:solidFill>
                      <a:prstDash val="solid"/>
                      <a:round/>
                      <a:headEnd type="none" w="med" len="med"/>
                      <a:tailEnd type="none" w="med" len="med"/>
                    </a:lnT>
                    <a:lnB w="12700" cap="flat" cmpd="sng" algn="ctr">
                      <a:solidFill>
                        <a:srgbClr val="DCBA25">
                          <a:lumMod val="75000"/>
                        </a:srgbClr>
                      </a:solidFill>
                      <a:prstDash val="solid"/>
                      <a:round/>
                      <a:headEnd type="none" w="med" len="med"/>
                      <a:tailEnd type="none" w="med" len="med"/>
                    </a:lnB>
                    <a:lnTlToBr w="12700" cmpd="sng">
                      <a:noFill/>
                      <a:prstDash val="solid"/>
                    </a:lnTlToBr>
                    <a:lnBlToTr w="12700" cmpd="sng">
                      <a:noFill/>
                      <a:prstDash val="solid"/>
                    </a:lnBlToTr>
                    <a:solidFill>
                      <a:srgbClr val="DCBA2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20209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s" b="0" i="0" u="none" baseline="0"/>
              <a:t>Parte 3: Análisis de secuencias</a:t>
            </a:r>
            <a:endParaRPr dirty="0"/>
          </a:p>
        </p:txBody>
      </p:sp>
      <p:sp>
        <p:nvSpPr>
          <p:cNvPr id="119" name="Google Shape;119;p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spcBef>
                <a:spcPts val="0"/>
              </a:spcBef>
              <a:spcAft>
                <a:spcPts val="0"/>
              </a:spcAft>
              <a:buSzPts val="2600"/>
              <a:buNone/>
            </a:pPr>
            <a:r>
              <a:rPr lang="es" b="0" i="0" u="none" baseline="0"/>
              <a:t>Tendrás que alternar entre la </a:t>
            </a:r>
            <a:r>
              <a:rPr lang="es" b="1" i="0" u="none" baseline="0"/>
              <a:t>diapositiva 9 </a:t>
            </a:r>
            <a:r>
              <a:rPr lang="es" b="0" i="0" u="none" baseline="0"/>
              <a:t>y la </a:t>
            </a:r>
            <a:r>
              <a:rPr lang="es" b="1" i="0" u="none" baseline="0"/>
              <a:t>18 </a:t>
            </a:r>
            <a:r>
              <a:rPr lang="es" b="0" i="0" u="none" baseline="0"/>
              <a:t>para completar esta parte. </a:t>
            </a:r>
          </a:p>
        </p:txBody>
      </p:sp>
    </p:spTree>
    <p:extLst>
      <p:ext uri="{BB962C8B-B14F-4D97-AF65-F5344CB8AC3E}">
        <p14:creationId xmlns:p14="http://schemas.microsoft.com/office/powerpoint/2010/main" val="11442978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Parte 3: Predice tu árbol ahora</a:t>
            </a:r>
            <a:endParaRPr dirty="0"/>
          </a:p>
        </p:txBody>
      </p:sp>
      <p:sp>
        <p:nvSpPr>
          <p:cNvPr id="5" name="Content Placeholder 6">
            <a:extLst>
              <a:ext uri="{FF2B5EF4-FFF2-40B4-BE49-F238E27FC236}">
                <a16:creationId xmlns:a16="http://schemas.microsoft.com/office/drawing/2014/main" id="{01F1E3E7-13CD-44CE-A00E-603A60B17CB7}"/>
              </a:ext>
            </a:extLst>
          </p:cNvPr>
          <p:cNvSpPr txBox="1">
            <a:spLocks/>
          </p:cNvSpPr>
          <p:nvPr/>
        </p:nvSpPr>
        <p:spPr>
          <a:xfrm>
            <a:off x="5680129" y="1387657"/>
            <a:ext cx="2859437" cy="2368185"/>
          </a:xfrm>
          <a:prstGeom prst="rect">
            <a:avLst/>
          </a:prstGeom>
        </p:spPr>
        <p:txBody>
          <a:bodyPr vert="horz" lIns="91435" tIns="0" rIns="91435" bIns="45718" anchor="ctr">
            <a:normAutofit/>
          </a:bodyPr>
          <a:lst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18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5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35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2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2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91B1E"/>
              </a:buClr>
              <a:buSzPct val="100000"/>
              <a:buFont typeface="Arial" panose="020B0604020202020204" pitchFamily="34" charset="0"/>
              <a:buNone/>
              <a:tabLst/>
              <a:defRPr/>
            </a:pPr>
            <a:r>
              <a:rPr kumimoji="0" lang="es" sz="2400" b="0" i="0" u="none" strike="noStrike" kern="1200" cap="none" spc="0" normalizeH="0" baseline="0">
                <a:ln>
                  <a:noFill/>
                </a:ln>
                <a:solidFill>
                  <a:sysClr val="windowText" lastClr="000000"/>
                </a:solidFill>
                <a:effectLst/>
                <a:uLnTx/>
                <a:uFillTx/>
                <a:latin typeface="Calibri"/>
                <a:ea typeface="+mn-ea"/>
                <a:cs typeface="Calibri"/>
              </a:rPr>
              <a:t>Utiliza tus datos de % de similitud para dibujar un nuevo árbol filogenético que muestre las relaciones entre tus cinco organismos. </a:t>
            </a:r>
          </a:p>
        </p:txBody>
      </p:sp>
      <p:sp>
        <p:nvSpPr>
          <p:cNvPr id="6" name="Rectangle 5">
            <a:extLst>
              <a:ext uri="{FF2B5EF4-FFF2-40B4-BE49-F238E27FC236}">
                <a16:creationId xmlns:a16="http://schemas.microsoft.com/office/drawing/2014/main" id="{1586B6CA-A04F-4B13-9882-81F7620FA1D3}"/>
              </a:ext>
            </a:extLst>
          </p:cNvPr>
          <p:cNvSpPr/>
          <p:nvPr/>
        </p:nvSpPr>
        <p:spPr>
          <a:xfrm>
            <a:off x="457200" y="991891"/>
            <a:ext cx="4754880" cy="3913324"/>
          </a:xfrm>
          <a:prstGeom prst="rect">
            <a:avLst/>
          </a:prstGeom>
          <a:solidFill>
            <a:schemeClr val="bg1"/>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Tree>
    <p:extLst>
      <p:ext uri="{BB962C8B-B14F-4D97-AF65-F5344CB8AC3E}">
        <p14:creationId xmlns:p14="http://schemas.microsoft.com/office/powerpoint/2010/main" val="1792193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1200"/>
              </a:spcAft>
              <a:buClr>
                <a:srgbClr val="991B1E"/>
              </a:buClr>
              <a:buSzPts val="2600"/>
              <a:buFont typeface="Arial"/>
              <a:buNone/>
              <a:tabLst/>
              <a:defRPr/>
            </a:pPr>
            <a:r>
              <a:rPr kumimoji="0" lang="es" sz="2600" b="0" i="0" u="none" strike="noStrike" kern="0" cap="none" spc="0" normalizeH="0" baseline="0">
                <a:ln>
                  <a:noFill/>
                </a:ln>
                <a:solidFill>
                  <a:srgbClr val="000000"/>
                </a:solidFill>
                <a:effectLst/>
                <a:uLnTx/>
                <a:uFillTx/>
                <a:latin typeface="Calibri"/>
                <a:ea typeface="Calibri"/>
                <a:cs typeface="Calibri"/>
                <a:sym typeface="Calibri"/>
              </a:rPr>
              <a:t>Utilizando las pruebas que recopilaste sobre tus organismos, responde lo mejor posible a lo siguiente: </a:t>
            </a:r>
          </a:p>
          <a:p>
            <a:pPr marL="457200" marR="0" lvl="0" indent="-45720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s" sz="2400" b="0" i="0" u="none" strike="noStrike" kern="0" cap="none" spc="0" normalizeH="0" baseline="0">
                <a:ln>
                  <a:noFill/>
                </a:ln>
                <a:solidFill>
                  <a:srgbClr val="000000"/>
                </a:solidFill>
                <a:effectLst/>
                <a:uLnTx/>
                <a:uFillTx/>
                <a:latin typeface="Calibri"/>
                <a:ea typeface="Calibri"/>
                <a:cs typeface="Calibri"/>
                <a:sym typeface="Calibri"/>
              </a:rPr>
              <a:t>¿Qué dos organismos parecen estar más relacionados? Justifica tu respuesta con pruebas de tu tabla. </a:t>
            </a:r>
          </a:p>
          <a:p>
            <a:pPr marL="914400" marR="0" lvl="1" indent="-457200" algn="l" defTabSz="914400" rtl="0" eaLnBrk="1" fontAlgn="auto" latinLnBrk="0" hangingPunct="1">
              <a:lnSpc>
                <a:spcPct val="100000"/>
              </a:lnSpc>
              <a:spcBef>
                <a:spcPts val="0"/>
              </a:spcBef>
              <a:spcAft>
                <a:spcPts val="1200"/>
              </a:spcAft>
              <a:buClr>
                <a:srgbClr val="DCBA25"/>
              </a:buClr>
              <a:buSzPct val="110000"/>
              <a:buFont typeface="Arial" panose="020B0604020202020204" pitchFamily="34" charset="0"/>
              <a:buChar char="•"/>
              <a:tabLst/>
              <a:defRPr/>
            </a:pPr>
            <a:r>
              <a:rPr kumimoji="0" lang="es" sz="2000" b="0" i="0" u="none" strike="noStrike" kern="0" cap="none" spc="0" normalizeH="0" baseline="0">
                <a:ln>
                  <a:noFill/>
                </a:ln>
                <a:solidFill>
                  <a:srgbClr val="000000"/>
                </a:solidFill>
                <a:effectLst/>
                <a:uLnTx/>
                <a:uFillTx/>
                <a:latin typeface="Calibri"/>
                <a:ea typeface="Calibri"/>
                <a:cs typeface="Calibri"/>
                <a:sym typeface="Calibri"/>
              </a:rPr>
              <a:t>Estas dos especies se considerarían ________. </a:t>
            </a:r>
          </a:p>
          <a:p>
            <a:pPr marL="457200" marR="0" lvl="0" indent="-45720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s" sz="2400" b="0" i="0" u="none" strike="noStrike" kern="0" cap="none" spc="0" normalizeH="0" baseline="0">
                <a:ln>
                  <a:noFill/>
                </a:ln>
                <a:solidFill>
                  <a:srgbClr val="000000"/>
                </a:solidFill>
                <a:effectLst/>
                <a:uLnTx/>
                <a:uFillTx/>
                <a:latin typeface="Calibri"/>
                <a:ea typeface="Calibri"/>
                <a:cs typeface="Calibri"/>
                <a:sym typeface="Calibri"/>
              </a:rPr>
              <a:t>¿Qué organismo parece estar menos relacionado con todos los demás organismos? Justifica con pruebas de tu tabla. </a:t>
            </a:r>
          </a:p>
          <a:p>
            <a:pPr marL="914400" marR="0" lvl="1" indent="-457200" algn="l" defTabSz="914400" rtl="0" eaLnBrk="1" fontAlgn="auto" latinLnBrk="0" hangingPunct="1">
              <a:lnSpc>
                <a:spcPct val="100000"/>
              </a:lnSpc>
              <a:spcBef>
                <a:spcPts val="0"/>
              </a:spcBef>
              <a:spcAft>
                <a:spcPts val="1200"/>
              </a:spcAft>
              <a:buClr>
                <a:srgbClr val="DCBA25"/>
              </a:buClr>
              <a:buSzPct val="110000"/>
              <a:buFont typeface="Arial" panose="020B0604020202020204" pitchFamily="34" charset="0"/>
              <a:buChar char="•"/>
              <a:tabLst/>
              <a:defRPr/>
            </a:pPr>
            <a:r>
              <a:rPr kumimoji="0" lang="es" sz="2000" b="0" i="0" u="none" strike="noStrike" kern="0" cap="none" spc="0" normalizeH="0" baseline="0">
                <a:ln>
                  <a:noFill/>
                </a:ln>
                <a:solidFill>
                  <a:srgbClr val="000000"/>
                </a:solidFill>
                <a:effectLst/>
                <a:uLnTx/>
                <a:uFillTx/>
                <a:latin typeface="Calibri"/>
                <a:ea typeface="Calibri"/>
                <a:cs typeface="Calibri"/>
                <a:sym typeface="Calibri"/>
              </a:rPr>
              <a:t>Este organismo sería considerado el ______.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Parte 3: Análisis de secuencias</a:t>
            </a:r>
            <a:endParaRPr dirty="0"/>
          </a:p>
        </p:txBody>
      </p:sp>
    </p:spTree>
    <p:extLst>
      <p:ext uri="{BB962C8B-B14F-4D97-AF65-F5344CB8AC3E}">
        <p14:creationId xmlns:p14="http://schemas.microsoft.com/office/powerpoint/2010/main" val="1353702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sz="3200" b="0" i="0" u="none" baseline="0" dirty="0"/>
              <a:t>Parte 3 Procedimiento: Análisis de secuencias</a:t>
            </a:r>
            <a:endParaRPr sz="3200" dirty="0"/>
          </a:p>
        </p:txBody>
      </p:sp>
      <p:graphicFrame>
        <p:nvGraphicFramePr>
          <p:cNvPr id="16" name="Table 15">
            <a:extLst>
              <a:ext uri="{FF2B5EF4-FFF2-40B4-BE49-F238E27FC236}">
                <a16:creationId xmlns:a16="http://schemas.microsoft.com/office/drawing/2014/main" id="{E40F3768-2278-4DBF-AFE6-62F28AFE476B}"/>
              </a:ext>
            </a:extLst>
          </p:cNvPr>
          <p:cNvGraphicFramePr>
            <a:graphicFrameLocks noGrp="1"/>
          </p:cNvGraphicFramePr>
          <p:nvPr>
            <p:extLst>
              <p:ext uri="{D42A27DB-BD31-4B8C-83A1-F6EECF244321}">
                <p14:modId xmlns:p14="http://schemas.microsoft.com/office/powerpoint/2010/main" val="2548554813"/>
              </p:ext>
            </p:extLst>
          </p:nvPr>
        </p:nvGraphicFramePr>
        <p:xfrm>
          <a:off x="457200" y="1011357"/>
          <a:ext cx="8311896" cy="3965491"/>
        </p:xfrm>
        <a:graphic>
          <a:graphicData uri="http://schemas.openxmlformats.org/drawingml/2006/table">
            <a:tbl>
              <a:tblPr/>
              <a:tblGrid>
                <a:gridCol w="347472">
                  <a:extLst>
                    <a:ext uri="{9D8B030D-6E8A-4147-A177-3AD203B41FA5}">
                      <a16:colId xmlns:a16="http://schemas.microsoft.com/office/drawing/2014/main" val="684125057"/>
                    </a:ext>
                  </a:extLst>
                </a:gridCol>
                <a:gridCol w="4443984">
                  <a:extLst>
                    <a:ext uri="{9D8B030D-6E8A-4147-A177-3AD203B41FA5}">
                      <a16:colId xmlns:a16="http://schemas.microsoft.com/office/drawing/2014/main" val="993537049"/>
                    </a:ext>
                  </a:extLst>
                </a:gridCol>
                <a:gridCol w="3520440">
                  <a:extLst>
                    <a:ext uri="{9D8B030D-6E8A-4147-A177-3AD203B41FA5}">
                      <a16:colId xmlns:a16="http://schemas.microsoft.com/office/drawing/2014/main" val="2982603701"/>
                    </a:ext>
                  </a:extLst>
                </a:gridCol>
              </a:tblGrid>
              <a:tr h="595473">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0" i="0" u="none" baseline="0">
                          <a:latin typeface="Calibri" panose="020F0502020204030204" pitchFamily="34" charset="0"/>
                          <a:cs typeface="Calibri" panose="020F0502020204030204" pitchFamily="34" charset="0"/>
                          <a:sym typeface="Calibri"/>
                        </a:rPr>
                        <a:t>En Uniprot.org, haz clic en “Alinear” en la barra de herramientas superior.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58302547"/>
                  </a:ext>
                </a:extLst>
              </a:tr>
              <a:tr h="557017">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0" i="0" u="none" baseline="0">
                          <a:latin typeface="Calibri" panose="020F0502020204030204" pitchFamily="34" charset="0"/>
                          <a:cs typeface="Calibri" panose="020F0502020204030204" pitchFamily="34" charset="0"/>
                          <a:sym typeface="Calibri"/>
                        </a:rPr>
                        <a:t>Copia un código FASTA de tu diapositiva de la secuencia y pégalo en la casilla “Secuencia de la proteína”.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09425935"/>
                  </a:ext>
                </a:extLst>
              </a:tr>
              <a:tr h="57907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cs typeface="Calibri" panose="020F0502020204030204" pitchFamily="34" charset="0"/>
                          <a:sym typeface="Calibri"/>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Pulsa la tecla enter y pega un segundo código FASTA en el siguiente renglón. Continúa hasta introducir </a:t>
                      </a:r>
                      <a:r>
                        <a:rPr lang="es" sz="1200" b="1" i="0" u="none" baseline="0">
                          <a:latin typeface="Calibri" panose="020F0502020204030204" pitchFamily="34" charset="0"/>
                          <a:cs typeface="Calibri" panose="020F0502020204030204" pitchFamily="34" charset="0"/>
                          <a:sym typeface="Calibri"/>
                        </a:rPr>
                        <a:t>los cinco </a:t>
                      </a:r>
                      <a:r>
                        <a:rPr lang="es" sz="1200" b="0" i="0" u="none" baseline="0">
                          <a:latin typeface="Calibri" panose="020F0502020204030204" pitchFamily="34" charset="0"/>
                          <a:cs typeface="Calibri" panose="020F0502020204030204" pitchFamily="34" charset="0"/>
                          <a:sym typeface="Calibri"/>
                        </a:rPr>
                        <a:t>códigos.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9168985"/>
                  </a:ext>
                </a:extLst>
              </a:tr>
              <a:tr h="341932">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Haz clic en el botón “Ejecutar Alineación” y espera.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27582570"/>
                  </a:ext>
                </a:extLst>
              </a:tr>
              <a:tr h="672833">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b="1"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3583637"/>
                  </a:ext>
                </a:extLst>
              </a:tr>
              <a:tr h="57907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Una vez finalizada la alineación, desplázate hasta la sección “Árbol”. Está justo antes de la sección “Información de resultados”.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35525641"/>
                  </a:ext>
                </a:extLst>
              </a:tr>
              <a:tr h="57907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El árbol completo es muy largo. Haz una captura de pantalla para pegarla en la siguiente diapositiva o redibuja una versión más pequeña.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02163554"/>
                  </a:ext>
                </a:extLst>
              </a:tr>
            </a:tbl>
          </a:graphicData>
        </a:graphic>
      </p:graphicFrame>
      <p:grpSp>
        <p:nvGrpSpPr>
          <p:cNvPr id="17" name="Group 16">
            <a:extLst>
              <a:ext uri="{FF2B5EF4-FFF2-40B4-BE49-F238E27FC236}">
                <a16:creationId xmlns:a16="http://schemas.microsoft.com/office/drawing/2014/main" id="{26EA8945-7E27-4615-88BC-8ED5DA6AE8E8}"/>
              </a:ext>
            </a:extLst>
          </p:cNvPr>
          <p:cNvGrpSpPr/>
          <p:nvPr/>
        </p:nvGrpSpPr>
        <p:grpSpPr>
          <a:xfrm>
            <a:off x="5379853" y="1051760"/>
            <a:ext cx="2212984" cy="3842361"/>
            <a:chOff x="5255869" y="1020764"/>
            <a:chExt cx="2212984" cy="3842361"/>
          </a:xfrm>
        </p:grpSpPr>
        <p:pic>
          <p:nvPicPr>
            <p:cNvPr id="18" name="Picture 17">
              <a:extLst>
                <a:ext uri="{FF2B5EF4-FFF2-40B4-BE49-F238E27FC236}">
                  <a16:creationId xmlns:a16="http://schemas.microsoft.com/office/drawing/2014/main" id="{A26BF69A-8139-4F6F-9A8F-EF06979AE0E7}"/>
                </a:ext>
              </a:extLst>
            </p:cNvPr>
            <p:cNvPicPr>
              <a:picLocks noChangeAspect="1"/>
            </p:cNvPicPr>
            <p:nvPr/>
          </p:nvPicPr>
          <p:blipFill>
            <a:blip r:embed="rId3"/>
            <a:stretch>
              <a:fillRect/>
            </a:stretch>
          </p:blipFill>
          <p:spPr>
            <a:xfrm>
              <a:off x="5255869" y="1020764"/>
              <a:ext cx="442486" cy="532366"/>
            </a:xfrm>
            <a:prstGeom prst="rect">
              <a:avLst/>
            </a:prstGeom>
            <a:ln>
              <a:solidFill>
                <a:sysClr val="windowText" lastClr="000000"/>
              </a:solidFill>
            </a:ln>
          </p:spPr>
        </p:pic>
        <p:pic>
          <p:nvPicPr>
            <p:cNvPr id="24" name="Picture 23">
              <a:extLst>
                <a:ext uri="{FF2B5EF4-FFF2-40B4-BE49-F238E27FC236}">
                  <a16:creationId xmlns:a16="http://schemas.microsoft.com/office/drawing/2014/main" id="{5C48C4F1-111C-459B-8026-77E71F1CFEA0}"/>
                </a:ext>
              </a:extLst>
            </p:cNvPr>
            <p:cNvPicPr>
              <a:picLocks noChangeAspect="1"/>
            </p:cNvPicPr>
            <p:nvPr/>
          </p:nvPicPr>
          <p:blipFill>
            <a:blip r:embed="rId4"/>
            <a:stretch>
              <a:fillRect/>
            </a:stretch>
          </p:blipFill>
          <p:spPr>
            <a:xfrm>
              <a:off x="5255869" y="1725482"/>
              <a:ext cx="2212984" cy="1175808"/>
            </a:xfrm>
            <a:prstGeom prst="rect">
              <a:avLst/>
            </a:prstGeom>
            <a:ln>
              <a:solidFill>
                <a:sysClr val="windowText" lastClr="000000"/>
              </a:solidFill>
            </a:ln>
          </p:spPr>
        </p:pic>
        <p:pic>
          <p:nvPicPr>
            <p:cNvPr id="22" name="Picture 21">
              <a:extLst>
                <a:ext uri="{FF2B5EF4-FFF2-40B4-BE49-F238E27FC236}">
                  <a16:creationId xmlns:a16="http://schemas.microsoft.com/office/drawing/2014/main" id="{D186BC74-8182-47D4-BFC3-381AA785D580}"/>
                </a:ext>
              </a:extLst>
            </p:cNvPr>
            <p:cNvPicPr>
              <a:picLocks noChangeAspect="1"/>
            </p:cNvPicPr>
            <p:nvPr/>
          </p:nvPicPr>
          <p:blipFill>
            <a:blip r:embed="rId5"/>
            <a:stretch>
              <a:fillRect/>
            </a:stretch>
          </p:blipFill>
          <p:spPr>
            <a:xfrm>
              <a:off x="5255869" y="3026679"/>
              <a:ext cx="1370473" cy="600707"/>
            </a:xfrm>
            <a:prstGeom prst="rect">
              <a:avLst/>
            </a:prstGeom>
            <a:ln>
              <a:solidFill>
                <a:sysClr val="windowText" lastClr="000000"/>
              </a:solidFill>
            </a:ln>
          </p:spPr>
        </p:pic>
        <p:pic>
          <p:nvPicPr>
            <p:cNvPr id="21" name="Picture 20">
              <a:extLst>
                <a:ext uri="{FF2B5EF4-FFF2-40B4-BE49-F238E27FC236}">
                  <a16:creationId xmlns:a16="http://schemas.microsoft.com/office/drawing/2014/main" id="{797D884A-BF9A-4FF3-8B8E-8FF3630DA4AD}"/>
                </a:ext>
              </a:extLst>
            </p:cNvPr>
            <p:cNvPicPr>
              <a:picLocks noChangeAspect="1"/>
            </p:cNvPicPr>
            <p:nvPr/>
          </p:nvPicPr>
          <p:blipFill>
            <a:blip r:embed="rId6"/>
            <a:stretch>
              <a:fillRect/>
            </a:stretch>
          </p:blipFill>
          <p:spPr>
            <a:xfrm>
              <a:off x="5255869" y="3744704"/>
              <a:ext cx="1212111" cy="1118421"/>
            </a:xfrm>
            <a:prstGeom prst="rect">
              <a:avLst/>
            </a:prstGeom>
          </p:spPr>
        </p:pic>
      </p:grpSp>
      <p:sp>
        <p:nvSpPr>
          <p:cNvPr id="26" name="Arrow: Right 25">
            <a:extLst>
              <a:ext uri="{FF2B5EF4-FFF2-40B4-BE49-F238E27FC236}">
                <a16:creationId xmlns:a16="http://schemas.microsoft.com/office/drawing/2014/main" id="{610B4238-0089-4090-AF2E-6DA6FC7A9772}"/>
              </a:ext>
            </a:extLst>
          </p:cNvPr>
          <p:cNvSpPr/>
          <p:nvPr/>
        </p:nvSpPr>
        <p:spPr>
          <a:xfrm rot="21420000">
            <a:off x="3404915" y="2800803"/>
            <a:ext cx="2286000" cy="172241"/>
          </a:xfrm>
          <a:prstGeom prst="rightArrow">
            <a:avLst>
              <a:gd name="adj1" fmla="val 43779"/>
              <a:gd name="adj2" fmla="val 50000"/>
            </a:avLst>
          </a:prstGeom>
          <a:solidFill>
            <a:srgbClr val="991B1E"/>
          </a:solidFill>
          <a:ln w="25400" cap="flat" cmpd="sng" algn="ctr">
            <a:solidFill>
              <a:srgbClr val="991B1E">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sp>
        <p:nvSpPr>
          <p:cNvPr id="27" name="Arrow: Right 26">
            <a:extLst>
              <a:ext uri="{FF2B5EF4-FFF2-40B4-BE49-F238E27FC236}">
                <a16:creationId xmlns:a16="http://schemas.microsoft.com/office/drawing/2014/main" id="{E7955CEC-EFF1-473A-AB9B-B610A4F0DA3E}"/>
              </a:ext>
            </a:extLst>
          </p:cNvPr>
          <p:cNvSpPr/>
          <p:nvPr/>
        </p:nvSpPr>
        <p:spPr>
          <a:xfrm rot="21414846">
            <a:off x="3779933" y="3375040"/>
            <a:ext cx="1645920" cy="172241"/>
          </a:xfrm>
          <a:prstGeom prst="rightArrow">
            <a:avLst>
              <a:gd name="adj1" fmla="val 43779"/>
              <a:gd name="adj2" fmla="val 50000"/>
            </a:avLst>
          </a:prstGeom>
          <a:solidFill>
            <a:srgbClr val="DCBA25"/>
          </a:solidFill>
          <a:ln w="25400" cap="flat" cmpd="sng" algn="ctr">
            <a:solidFill>
              <a:srgbClr val="DCBA25">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884799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4" name="Text Placeholder 3">
            <a:extLst>
              <a:ext uri="{FF2B5EF4-FFF2-40B4-BE49-F238E27FC236}">
                <a16:creationId xmlns:a16="http://schemas.microsoft.com/office/drawing/2014/main" id="{8220B380-1100-47B6-8C9A-5DCE66D98461}"/>
              </a:ext>
            </a:extLst>
          </p:cNvPr>
          <p:cNvSpPr>
            <a:spLocks noGrp="1"/>
          </p:cNvSpPr>
          <p:nvPr>
            <p:ph type="body" idx="1"/>
          </p:nvPr>
        </p:nvSpPr>
        <p:spPr>
          <a:xfrm>
            <a:off x="457200" y="961780"/>
            <a:ext cx="4040188" cy="616113"/>
          </a:xfrm>
        </p:spPr>
        <p:txBody>
          <a:bodyPr/>
          <a:lstStyle/>
          <a:p>
            <a:pPr algn="ctr" rtl="0"/>
            <a:r>
              <a:rPr lang="es" sz="2000" b="0" i="0" u="none" baseline="0">
                <a:solidFill>
                  <a:srgbClr val="000000"/>
                </a:solidFill>
              </a:rPr>
              <a:t>Copia y pega aquí tu árbol de % de similitud </a:t>
            </a:r>
            <a:br>
              <a:rPr lang="es" sz="2000" b="0">
                <a:solidFill>
                  <a:srgbClr val="000000"/>
                </a:solidFill>
              </a:rPr>
            </a:br>
            <a:r>
              <a:rPr lang="es" sz="2000" b="0" i="0" u="none" baseline="0">
                <a:solidFill>
                  <a:srgbClr val="000000"/>
                </a:solidFill>
              </a:rPr>
              <a:t>de la </a:t>
            </a:r>
            <a:r>
              <a:rPr lang="es" sz="2000" b="1" i="0" u="none" baseline="0">
                <a:solidFill>
                  <a:srgbClr val="000000"/>
                </a:solidFill>
              </a:rPr>
              <a:t>diapositiva 16</a:t>
            </a:r>
            <a:r>
              <a:rPr lang="es" sz="2000" b="0" i="0" u="none" baseline="0">
                <a:solidFill>
                  <a:srgbClr val="000000"/>
                </a:solidFill>
              </a:rPr>
              <a:t>: </a:t>
            </a:r>
          </a:p>
        </p:txBody>
      </p:sp>
      <p:sp>
        <p:nvSpPr>
          <p:cNvPr id="7" name="Text Placeholder 6">
            <a:extLst>
              <a:ext uri="{FF2B5EF4-FFF2-40B4-BE49-F238E27FC236}">
                <a16:creationId xmlns:a16="http://schemas.microsoft.com/office/drawing/2014/main" id="{EF9DF941-811D-48DA-9871-ED5CEF5627A0}"/>
              </a:ext>
            </a:extLst>
          </p:cNvPr>
          <p:cNvSpPr>
            <a:spLocks noGrp="1"/>
          </p:cNvSpPr>
          <p:nvPr>
            <p:ph type="body" sz="half" idx="3"/>
          </p:nvPr>
        </p:nvSpPr>
        <p:spPr>
          <a:xfrm>
            <a:off x="4652774" y="961780"/>
            <a:ext cx="4041775" cy="616113"/>
          </a:xfrm>
        </p:spPr>
        <p:txBody>
          <a:bodyPr>
            <a:noAutofit/>
          </a:bodyPr>
          <a:lstStyle/>
          <a:p>
            <a:pPr algn="ctr" rtl="0"/>
            <a:r>
              <a:rPr lang="es" sz="2000" b="0" i="0" u="none" baseline="0">
                <a:solidFill>
                  <a:srgbClr val="000000"/>
                </a:solidFill>
              </a:rPr>
              <a:t>Pega aquí una captura de pantalla del árbol que creaste en UniProt: </a:t>
            </a:r>
          </a:p>
        </p:txBody>
      </p:sp>
      <p:sp>
        <p:nvSpPr>
          <p:cNvPr id="3" name="Content Placeholder 2">
            <a:extLst>
              <a:ext uri="{FF2B5EF4-FFF2-40B4-BE49-F238E27FC236}">
                <a16:creationId xmlns:a16="http://schemas.microsoft.com/office/drawing/2014/main" id="{BC90B17B-EE51-4157-9274-69E86CBF7FD6}"/>
              </a:ext>
            </a:extLst>
          </p:cNvPr>
          <p:cNvSpPr>
            <a:spLocks noGrp="1"/>
          </p:cNvSpPr>
          <p:nvPr>
            <p:ph sz="quarter" idx="2"/>
          </p:nvPr>
        </p:nvSpPr>
        <p:spPr>
          <a:xfrm>
            <a:off x="457200" y="1703551"/>
            <a:ext cx="4040188" cy="3146745"/>
          </a:xfrm>
          <a:solidFill>
            <a:schemeClr val="bg1"/>
          </a:solidFill>
          <a:ln w="19050">
            <a:solidFill>
              <a:srgbClr val="000000"/>
            </a:solidFill>
            <a:prstDash val="sysDot"/>
          </a:ln>
        </p:spPr>
        <p:txBody>
          <a:bodyPr/>
          <a:lstStyle/>
          <a:p>
            <a:pPr marL="0" indent="0" algn="l" rtl="0">
              <a:buNone/>
            </a:pPr>
            <a:endParaRPr lang="es" dirty="0"/>
          </a:p>
        </p:txBody>
      </p:sp>
      <p:sp>
        <p:nvSpPr>
          <p:cNvPr id="9" name="Content Placeholder 8">
            <a:extLst>
              <a:ext uri="{FF2B5EF4-FFF2-40B4-BE49-F238E27FC236}">
                <a16:creationId xmlns:a16="http://schemas.microsoft.com/office/drawing/2014/main" id="{A5A74BF6-68BB-4275-9BA5-F07D9067C61C}"/>
              </a:ext>
            </a:extLst>
          </p:cNvPr>
          <p:cNvSpPr>
            <a:spLocks noGrp="1"/>
          </p:cNvSpPr>
          <p:nvPr>
            <p:ph sz="quarter" idx="4"/>
          </p:nvPr>
        </p:nvSpPr>
        <p:spPr>
          <a:xfrm>
            <a:off x="4652777" y="1703551"/>
            <a:ext cx="4040188" cy="3146745"/>
          </a:xfrm>
          <a:solidFill>
            <a:schemeClr val="bg1"/>
          </a:solidFill>
          <a:ln w="19050">
            <a:solidFill>
              <a:schemeClr val="tx1"/>
            </a:solidFill>
            <a:prstDash val="sysDot"/>
          </a:ln>
        </p:spPr>
        <p:txBody>
          <a:bodyPr/>
          <a:lstStyle/>
          <a:p>
            <a:pPr marL="0" indent="0" algn="l" rtl="0">
              <a:buNone/>
            </a:pPr>
            <a:endParaRPr lang="es" dirty="0"/>
          </a:p>
        </p:txBody>
      </p:sp>
      <p:sp>
        <p:nvSpPr>
          <p:cNvPr id="10" name="Google Shape;89;p19">
            <a:extLst>
              <a:ext uri="{FF2B5EF4-FFF2-40B4-BE49-F238E27FC236}">
                <a16:creationId xmlns:a16="http://schemas.microsoft.com/office/drawing/2014/main" id="{1E74FD89-86C2-4A7E-BF9F-7738B149B09D}"/>
              </a:ext>
            </a:extLst>
          </p:cNvPr>
          <p:cNvSpPr txBox="1">
            <a:spLocks noGrp="1"/>
          </p:cNvSpPr>
          <p:nvPr>
            <p:ph type="title"/>
          </p:nvPr>
        </p:nvSpPr>
        <p:spPr>
          <a:xfrm>
            <a:off x="457200" y="270809"/>
            <a:ext cx="8229600" cy="616113"/>
          </a:xfrm>
        </p:spPr>
        <p:txBody>
          <a:bodyPr anchor="t">
            <a:normAutofit/>
          </a:bodyPr>
          <a:lstStyle/>
          <a:p>
            <a:pPr lvl="0" algn="l" rtl="0"/>
            <a:r>
              <a:rPr lang="es" b="0" i="0" u="none" kern="0" baseline="0"/>
              <a:t>Parte 3: Compara tus árboles</a:t>
            </a:r>
          </a:p>
        </p:txBody>
      </p:sp>
    </p:spTree>
    <p:extLst>
      <p:ext uri="{BB962C8B-B14F-4D97-AF65-F5344CB8AC3E}">
        <p14:creationId xmlns:p14="http://schemas.microsoft.com/office/powerpoint/2010/main" val="3873352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1" y="1309352"/>
            <a:ext cx="4498896"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s" b="0" i="0" u="none" baseline="0"/>
              <a:t>En el cladograma en blanco, encierra en un círculo y etiqueta lo siguiente: </a:t>
            </a:r>
          </a:p>
          <a:p>
            <a:pPr marL="514350" lvl="0" indent="-514350" algn="l" rtl="0">
              <a:spcBef>
                <a:spcPts val="0"/>
              </a:spcBef>
              <a:spcAft>
                <a:spcPts val="300"/>
              </a:spcAft>
              <a:buSzPts val="2600"/>
              <a:buFont typeface="+mj-lt"/>
              <a:buAutoNum type="alphaUcPeriod"/>
            </a:pPr>
            <a:r>
              <a:rPr lang="es" b="0" i="0" u="none" baseline="0"/>
              <a:t>Nodo</a:t>
            </a:r>
          </a:p>
          <a:p>
            <a:pPr marL="514350" lvl="0" indent="-514350" algn="l" rtl="0">
              <a:spcBef>
                <a:spcPts val="0"/>
              </a:spcBef>
              <a:spcAft>
                <a:spcPts val="1800"/>
              </a:spcAft>
              <a:buSzPts val="2600"/>
              <a:buFont typeface="+mj-lt"/>
              <a:buAutoNum type="alphaUcPeriod"/>
            </a:pPr>
            <a:r>
              <a:rPr lang="es" b="0" i="0" u="none" baseline="0"/>
              <a:t>Ancestro común a todos</a:t>
            </a:r>
          </a:p>
          <a:p>
            <a:pPr marL="514350" lvl="0" indent="-514350" algn="l" rtl="0">
              <a:spcBef>
                <a:spcPts val="0"/>
              </a:spcBef>
              <a:spcAft>
                <a:spcPts val="300"/>
              </a:spcAft>
              <a:buSzPts val="2600"/>
              <a:buFont typeface="+mj-lt"/>
              <a:buAutoNum type="alphaUcPeriod"/>
            </a:pPr>
            <a:r>
              <a:rPr lang="es" b="0" i="0" u="none" baseline="0"/>
              <a:t>Un grupo monofilético</a:t>
            </a:r>
          </a:p>
          <a:p>
            <a:pPr marL="514350" lvl="0" indent="-514350" algn="l" rtl="0">
              <a:spcBef>
                <a:spcPts val="0"/>
              </a:spcBef>
              <a:spcAft>
                <a:spcPts val="300"/>
              </a:spcAft>
              <a:buSzPts val="2600"/>
              <a:buFont typeface="+mj-lt"/>
              <a:buAutoNum type="alphaUcPeriod"/>
            </a:pPr>
            <a:r>
              <a:rPr lang="es" b="0" i="0" u="none" baseline="0"/>
              <a:t>Su especie hermana</a:t>
            </a:r>
          </a:p>
          <a:p>
            <a:pPr marL="514350" lvl="0" indent="-514350" algn="l" rtl="0">
              <a:spcBef>
                <a:spcPts val="0"/>
              </a:spcBef>
              <a:spcAft>
                <a:spcPts val="0"/>
              </a:spcAft>
              <a:buSzPts val="2600"/>
              <a:buFont typeface="+mj-lt"/>
              <a:buAutoNum type="alphaUcPeriod"/>
            </a:pPr>
            <a:r>
              <a:rPr lang="es" b="0" i="0" u="none" baseline="0"/>
              <a:t>Su grupo externo</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Cladograma</a:t>
            </a:r>
            <a:endParaRPr dirty="0"/>
          </a:p>
        </p:txBody>
      </p:sp>
      <p:grpSp>
        <p:nvGrpSpPr>
          <p:cNvPr id="8" name="Google Shape;106;p6">
            <a:extLst>
              <a:ext uri="{FF2B5EF4-FFF2-40B4-BE49-F238E27FC236}">
                <a16:creationId xmlns:a16="http://schemas.microsoft.com/office/drawing/2014/main" id="{AC48C80B-E0CA-4A6F-9C89-C14F14A66D01}"/>
              </a:ext>
            </a:extLst>
          </p:cNvPr>
          <p:cNvGrpSpPr/>
          <p:nvPr/>
        </p:nvGrpSpPr>
        <p:grpSpPr>
          <a:xfrm>
            <a:off x="5050782" y="268494"/>
            <a:ext cx="2894525" cy="4698877"/>
            <a:chOff x="549715" y="354380"/>
            <a:chExt cx="2894525" cy="4698877"/>
          </a:xfrm>
        </p:grpSpPr>
        <p:sp>
          <p:nvSpPr>
            <p:cNvPr id="19" name="Google Shape;107;p6">
              <a:extLst>
                <a:ext uri="{FF2B5EF4-FFF2-40B4-BE49-F238E27FC236}">
                  <a16:creationId xmlns:a16="http://schemas.microsoft.com/office/drawing/2014/main" id="{70379835-1832-48F6-8AC9-633E4027B2A1}"/>
                </a:ext>
              </a:extLst>
            </p:cNvPr>
            <p:cNvSpPr/>
            <p:nvPr/>
          </p:nvSpPr>
          <p:spPr>
            <a:xfrm>
              <a:off x="549715" y="510541"/>
              <a:ext cx="2894525" cy="4542716"/>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pic>
          <p:nvPicPr>
            <p:cNvPr id="20" name="Google Shape;108;p6">
              <a:extLst>
                <a:ext uri="{FF2B5EF4-FFF2-40B4-BE49-F238E27FC236}">
                  <a16:creationId xmlns:a16="http://schemas.microsoft.com/office/drawing/2014/main" id="{55340A40-14F9-4DDC-83BB-F67EDB5CFCA9}"/>
                </a:ext>
              </a:extLst>
            </p:cNvPr>
            <p:cNvPicPr preferRelativeResize="0"/>
            <p:nvPr/>
          </p:nvPicPr>
          <p:blipFill rotWithShape="1">
            <a:blip r:embed="rId3">
              <a:alphaModFix/>
            </a:blip>
            <a:srcRect r="20349"/>
            <a:stretch/>
          </p:blipFill>
          <p:spPr>
            <a:xfrm>
              <a:off x="549715" y="354380"/>
              <a:ext cx="2684345" cy="469887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s" b="0" i="0" u="none" baseline="0"/>
              <a:t>Relaciones evolutivas del manatí</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s" b="0" i="0" u="none" baseline="0"/>
              <a:t>Investigación UniProt #2</a:t>
            </a:r>
            <a:endParaRPr dirty="0"/>
          </a:p>
        </p:txBody>
      </p:sp>
    </p:spTree>
    <p:extLst>
      <p:ext uri="{BB962C8B-B14F-4D97-AF65-F5344CB8AC3E}">
        <p14:creationId xmlns:p14="http://schemas.microsoft.com/office/powerpoint/2010/main" val="11125924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Investigación 2: Secuencias de UniProt</a:t>
            </a:r>
            <a:endParaRPr dirty="0"/>
          </a:p>
        </p:txBody>
      </p:sp>
      <p:graphicFrame>
        <p:nvGraphicFramePr>
          <p:cNvPr id="5" name="Google Shape;106;p21">
            <a:extLst>
              <a:ext uri="{FF2B5EF4-FFF2-40B4-BE49-F238E27FC236}">
                <a16:creationId xmlns:a16="http://schemas.microsoft.com/office/drawing/2014/main" id="{B5D60D8F-AD1E-449E-AFA1-CE5BE701519B}"/>
              </a:ext>
            </a:extLst>
          </p:cNvPr>
          <p:cNvGraphicFramePr/>
          <p:nvPr>
            <p:extLst>
              <p:ext uri="{D42A27DB-BD31-4B8C-83A1-F6EECF244321}">
                <p14:modId xmlns:p14="http://schemas.microsoft.com/office/powerpoint/2010/main" val="2275137195"/>
              </p:ext>
            </p:extLst>
          </p:nvPr>
        </p:nvGraphicFramePr>
        <p:xfrm>
          <a:off x="419099" y="994867"/>
          <a:ext cx="8313420" cy="3959607"/>
        </p:xfrm>
        <a:graphic>
          <a:graphicData uri="http://schemas.openxmlformats.org/drawingml/2006/table">
            <a:tbl>
              <a:tblPr firstRow="1" bandRow="1" bandCol="1"/>
              <a:tblGrid>
                <a:gridCol w="1672664">
                  <a:extLst>
                    <a:ext uri="{9D8B030D-6E8A-4147-A177-3AD203B41FA5}">
                      <a16:colId xmlns:a16="http://schemas.microsoft.com/office/drawing/2014/main" val="20000"/>
                    </a:ext>
                  </a:extLst>
                </a:gridCol>
                <a:gridCol w="6640756">
                  <a:extLst>
                    <a:ext uri="{9D8B030D-6E8A-4147-A177-3AD203B41FA5}">
                      <a16:colId xmlns:a16="http://schemas.microsoft.com/office/drawing/2014/main" val="20001"/>
                    </a:ext>
                  </a:extLst>
                </a:gridCol>
              </a:tblGrid>
              <a:tr h="513277">
                <a:tc>
                  <a:txBody>
                    <a:bodyPr/>
                    <a:lstStyle>
                      <a:lvl1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9pPr>
                    </a:lstStyle>
                    <a:p>
                      <a:pPr marL="0" lvl="0" indent="0" algn="ctr" rtl="0">
                        <a:spcBef>
                          <a:spcPts val="0"/>
                        </a:spcBef>
                        <a:spcAft>
                          <a:spcPts val="0"/>
                        </a:spcAft>
                        <a:buNone/>
                      </a:pPr>
                      <a:r>
                        <a:rPr lang="es" sz="1800" b="0" i="0" u="none"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Organismo</a:t>
                      </a: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solidFill>
                  </a:tcPr>
                </a:tc>
                <a:tc>
                  <a:txBody>
                    <a:bodyPr/>
                    <a:lstStyle>
                      <a:lvl1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9pPr>
                    </a:lstStyle>
                    <a:p>
                      <a:pPr marL="0" lvl="0" indent="0" algn="ctr" rtl="0">
                        <a:spcBef>
                          <a:spcPts val="0"/>
                        </a:spcBef>
                        <a:spcAft>
                          <a:spcPts val="0"/>
                        </a:spcAft>
                        <a:buNone/>
                      </a:pPr>
                      <a:r>
                        <a:rPr lang="es" sz="1800" b="0" i="0" u="none" baseline="0">
                          <a:solidFill>
                            <a:schemeClr val="tx1"/>
                          </a:solidFill>
                          <a:latin typeface="Calibri" panose="020F0502020204030204" pitchFamily="34" charset="0"/>
                          <a:cs typeface="Calibri" panose="020F0502020204030204" pitchFamily="34" charset="0"/>
                          <a:sym typeface="Calibri"/>
                        </a:rPr>
                        <a:t>Copia y pega aquí tu secuencia FASTA: </a:t>
                      </a: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solidFill>
                  </a:tcPr>
                </a:tc>
                <a:extLst>
                  <a:ext uri="{0D108BD9-81ED-4DB2-BD59-A6C34878D82A}">
                    <a16:rowId xmlns:a16="http://schemas.microsoft.com/office/drawing/2014/main" val="10000"/>
                  </a:ext>
                </a:extLst>
              </a:tr>
              <a:tr h="6892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Manatí</a:t>
                      </a:r>
                      <a:endParaRPr sz="1600" b="1"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Clr>
                          <a:schemeClr val="dk1"/>
                        </a:buClr>
                        <a:buSzPts val="1100"/>
                        <a:buFont typeface="Arial"/>
                        <a:buNone/>
                      </a:pP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20000"/>
                        <a:lumOff val="80000"/>
                      </a:srgbClr>
                    </a:solidFill>
                  </a:tcPr>
                </a:tc>
                <a:extLst>
                  <a:ext uri="{0D108BD9-81ED-4DB2-BD59-A6C34878D82A}">
                    <a16:rowId xmlns:a16="http://schemas.microsoft.com/office/drawing/2014/main" val="10001"/>
                  </a:ext>
                </a:extLst>
              </a:tr>
              <a:tr h="6892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Narval</a:t>
                      </a:r>
                      <a:endParaRPr sz="1600" b="1"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C2D7EB"/>
                    </a:solidFill>
                  </a:tcPr>
                </a:tc>
                <a:extLst>
                  <a:ext uri="{0D108BD9-81ED-4DB2-BD59-A6C34878D82A}">
                    <a16:rowId xmlns:a16="http://schemas.microsoft.com/office/drawing/2014/main" val="10002"/>
                  </a:ext>
                </a:extLst>
              </a:tr>
              <a:tr h="6892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Elefante</a:t>
                      </a:r>
                      <a:endParaRPr sz="1600" b="1"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E1EBF5"/>
                    </a:solidFill>
                  </a:tcPr>
                </a:tc>
                <a:extLst>
                  <a:ext uri="{0D108BD9-81ED-4DB2-BD59-A6C34878D82A}">
                    <a16:rowId xmlns:a16="http://schemas.microsoft.com/office/drawing/2014/main" val="10003"/>
                  </a:ext>
                </a:extLst>
              </a:tr>
              <a:tr h="6892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Hyracoidea</a:t>
                      </a:r>
                      <a:endParaRPr sz="1600" b="1"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40000"/>
                        <a:lumOff val="60000"/>
                      </a:srgbClr>
                    </a:solidFill>
                  </a:tcPr>
                </a:tc>
                <a:extLst>
                  <a:ext uri="{0D108BD9-81ED-4DB2-BD59-A6C34878D82A}">
                    <a16:rowId xmlns:a16="http://schemas.microsoft.com/office/drawing/2014/main" val="10004"/>
                  </a:ext>
                </a:extLst>
              </a:tr>
              <a:tr h="689266">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Foca</a:t>
                      </a:r>
                      <a:endParaRPr sz="1600" b="1"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679BCD">
                          <a:lumMod val="75000"/>
                        </a:srgbClr>
                      </a:solidFill>
                      <a:prstDash val="solid"/>
                      <a:round/>
                      <a:headEnd type="none" w="med" len="med"/>
                      <a:tailEnd type="none" w="med" len="med"/>
                    </a:lnL>
                    <a:lnR w="12700" cap="flat" cmpd="sng" algn="ctr">
                      <a:solidFill>
                        <a:srgbClr val="679BCD">
                          <a:lumMod val="75000"/>
                        </a:srgbClr>
                      </a:solidFill>
                      <a:prstDash val="solid"/>
                      <a:round/>
                      <a:headEnd type="none" w="med" len="med"/>
                      <a:tailEnd type="none" w="med" len="med"/>
                    </a:lnR>
                    <a:lnT w="12700" cap="flat" cmpd="sng" algn="ctr">
                      <a:solidFill>
                        <a:srgbClr val="679BCD">
                          <a:lumMod val="75000"/>
                        </a:srgbClr>
                      </a:solidFill>
                      <a:prstDash val="solid"/>
                      <a:round/>
                      <a:headEnd type="none" w="med" len="med"/>
                      <a:tailEnd type="none" w="med" len="med"/>
                    </a:lnT>
                    <a:lnB w="12700" cap="flat" cmpd="sng" algn="ctr">
                      <a:solidFill>
                        <a:srgbClr val="679BCD">
                          <a:lumMod val="75000"/>
                        </a:srgbClr>
                      </a:solidFill>
                      <a:prstDash val="solid"/>
                      <a:round/>
                      <a:headEnd type="none" w="med" len="med"/>
                      <a:tailEnd type="none" w="med" len="med"/>
                    </a:lnB>
                    <a:lnTlToBr w="12700" cmpd="sng">
                      <a:noFill/>
                      <a:prstDash val="solid"/>
                    </a:lnTlToBr>
                    <a:lnBlToTr w="12700" cmpd="sng">
                      <a:noFill/>
                      <a:prstDash val="solid"/>
                    </a:lnBlToTr>
                    <a:solidFill>
                      <a:srgbClr val="679BCD">
                        <a:lumMod val="20000"/>
                        <a:lumOff val="8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22114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Investigación 2: Comparación de secuencias</a:t>
            </a:r>
            <a:endParaRPr dirty="0"/>
          </a:p>
        </p:txBody>
      </p:sp>
      <p:graphicFrame>
        <p:nvGraphicFramePr>
          <p:cNvPr id="36" name="Table 35">
            <a:extLst>
              <a:ext uri="{FF2B5EF4-FFF2-40B4-BE49-F238E27FC236}">
                <a16:creationId xmlns:a16="http://schemas.microsoft.com/office/drawing/2014/main" id="{32E9E3B7-A72F-4090-8ACD-6E4EA18781FF}"/>
              </a:ext>
            </a:extLst>
          </p:cNvPr>
          <p:cNvGraphicFramePr>
            <a:graphicFrameLocks noGrp="1"/>
          </p:cNvGraphicFramePr>
          <p:nvPr/>
        </p:nvGraphicFramePr>
        <p:xfrm>
          <a:off x="457200" y="1013015"/>
          <a:ext cx="8308565" cy="3906218"/>
        </p:xfrm>
        <a:graphic>
          <a:graphicData uri="http://schemas.openxmlformats.org/drawingml/2006/table">
            <a:tbl>
              <a:tblPr/>
              <a:tblGrid>
                <a:gridCol w="349045">
                  <a:extLst>
                    <a:ext uri="{9D8B030D-6E8A-4147-A177-3AD203B41FA5}">
                      <a16:colId xmlns:a16="http://schemas.microsoft.com/office/drawing/2014/main" val="684125057"/>
                    </a:ext>
                  </a:extLst>
                </a:gridCol>
                <a:gridCol w="4439080">
                  <a:extLst>
                    <a:ext uri="{9D8B030D-6E8A-4147-A177-3AD203B41FA5}">
                      <a16:colId xmlns:a16="http://schemas.microsoft.com/office/drawing/2014/main" val="993537049"/>
                    </a:ext>
                  </a:extLst>
                </a:gridCol>
                <a:gridCol w="3520440">
                  <a:extLst>
                    <a:ext uri="{9D8B030D-6E8A-4147-A177-3AD203B41FA5}">
                      <a16:colId xmlns:a16="http://schemas.microsoft.com/office/drawing/2014/main" val="2982603701"/>
                    </a:ext>
                  </a:extLst>
                </a:gridCol>
              </a:tblGrid>
              <a:tr h="634442">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0" i="0" u="none" baseline="0">
                          <a:latin typeface="Calibri" panose="020F0502020204030204" pitchFamily="34" charset="0"/>
                          <a:cs typeface="Calibri" panose="020F0502020204030204" pitchFamily="34" charset="0"/>
                          <a:sym typeface="Calibri"/>
                        </a:rPr>
                        <a:t>En Uniprot.org, haz clic en “Alinear” en la barra de herramientas superior.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58302547"/>
                  </a:ext>
                </a:extLst>
              </a:tr>
              <a:tr h="59347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0" i="0" u="none" baseline="0">
                          <a:latin typeface="Calibri" panose="020F0502020204030204" pitchFamily="34" charset="0"/>
                          <a:cs typeface="Calibri" panose="020F0502020204030204" pitchFamily="34" charset="0"/>
                          <a:sym typeface="Calibri"/>
                        </a:rPr>
                        <a:t>Copia un código FASTA de tu diapositiva de la secuencia y pégalo en la casilla “Secuencia de la proteína”.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09425935"/>
                  </a:ext>
                </a:extLst>
              </a:tr>
              <a:tr h="45547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cs typeface="Calibri" panose="020F0502020204030204" pitchFamily="34" charset="0"/>
                          <a:sym typeface="Calibri"/>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Pulsa la tecla enter y pega un segundo código FASTA en el siguiente renglón.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9168985"/>
                  </a:ext>
                </a:extLst>
              </a:tr>
              <a:tr h="364308">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Haz clic en el botón “Ejecutar Alineación” y espera.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27582570"/>
                  </a:ext>
                </a:extLst>
              </a:tr>
              <a:tr h="716865">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b="1"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3583637"/>
                  </a:ext>
                </a:extLst>
              </a:tr>
              <a:tr h="522959">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Una vez finalizada la alineación, desplázate hasta la sección “Información sobre los resultados”.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35525641"/>
                  </a:ext>
                </a:extLst>
              </a:tr>
              <a:tr h="616974">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Copia el porcentaje que aparece en la casilla “Identidad” de la parte inferior del menú y pégalo en tu tabla de alineación de secuencias.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02163554"/>
                  </a:ext>
                </a:extLst>
              </a:tr>
            </a:tbl>
          </a:graphicData>
        </a:graphic>
      </p:graphicFrame>
      <p:grpSp>
        <p:nvGrpSpPr>
          <p:cNvPr id="37" name="Group 36">
            <a:extLst>
              <a:ext uri="{FF2B5EF4-FFF2-40B4-BE49-F238E27FC236}">
                <a16:creationId xmlns:a16="http://schemas.microsoft.com/office/drawing/2014/main" id="{88BFF583-657B-4D41-900E-14CAC12A0583}"/>
              </a:ext>
            </a:extLst>
          </p:cNvPr>
          <p:cNvGrpSpPr/>
          <p:nvPr/>
        </p:nvGrpSpPr>
        <p:grpSpPr>
          <a:xfrm>
            <a:off x="3474719" y="1066659"/>
            <a:ext cx="4079373" cy="3771672"/>
            <a:chOff x="3389480" y="1020165"/>
            <a:chExt cx="4079373" cy="3771672"/>
          </a:xfrm>
        </p:grpSpPr>
        <p:grpSp>
          <p:nvGrpSpPr>
            <p:cNvPr id="38" name="Group 37">
              <a:extLst>
                <a:ext uri="{FF2B5EF4-FFF2-40B4-BE49-F238E27FC236}">
                  <a16:creationId xmlns:a16="http://schemas.microsoft.com/office/drawing/2014/main" id="{D562CABB-FA46-42E2-8930-00858E42AF18}"/>
                </a:ext>
              </a:extLst>
            </p:cNvPr>
            <p:cNvGrpSpPr/>
            <p:nvPr/>
          </p:nvGrpSpPr>
          <p:grpSpPr>
            <a:xfrm>
              <a:off x="3389480" y="1709984"/>
              <a:ext cx="4079373" cy="1226708"/>
              <a:chOff x="1393575" y="1752880"/>
              <a:chExt cx="4079373" cy="1226708"/>
            </a:xfrm>
          </p:grpSpPr>
          <p:pic>
            <p:nvPicPr>
              <p:cNvPr id="46" name="Picture 45">
                <a:extLst>
                  <a:ext uri="{FF2B5EF4-FFF2-40B4-BE49-F238E27FC236}">
                    <a16:creationId xmlns:a16="http://schemas.microsoft.com/office/drawing/2014/main" id="{F3849589-2BF6-4839-B376-3FABE98CEFF7}"/>
                  </a:ext>
                </a:extLst>
              </p:cNvPr>
              <p:cNvPicPr>
                <a:picLocks noChangeAspect="1"/>
              </p:cNvPicPr>
              <p:nvPr/>
            </p:nvPicPr>
            <p:blipFill>
              <a:blip r:embed="rId3"/>
              <a:stretch>
                <a:fillRect/>
              </a:stretch>
            </p:blipFill>
            <p:spPr>
              <a:xfrm>
                <a:off x="3259964" y="1752880"/>
                <a:ext cx="2212984" cy="1175808"/>
              </a:xfrm>
              <a:prstGeom prst="rect">
                <a:avLst/>
              </a:prstGeom>
              <a:ln>
                <a:solidFill>
                  <a:sysClr val="windowText" lastClr="000000"/>
                </a:solidFill>
              </a:ln>
            </p:spPr>
          </p:pic>
          <p:sp>
            <p:nvSpPr>
              <p:cNvPr id="47" name="Arrow: Right 46">
                <a:extLst>
                  <a:ext uri="{FF2B5EF4-FFF2-40B4-BE49-F238E27FC236}">
                    <a16:creationId xmlns:a16="http://schemas.microsoft.com/office/drawing/2014/main" id="{B0772B32-9A45-43D6-B264-61A595356892}"/>
                  </a:ext>
                </a:extLst>
              </p:cNvPr>
              <p:cNvSpPr/>
              <p:nvPr/>
            </p:nvSpPr>
            <p:spPr>
              <a:xfrm rot="21420000">
                <a:off x="1393575" y="2807347"/>
                <a:ext cx="2194560" cy="172241"/>
              </a:xfrm>
              <a:prstGeom prst="rightArrow">
                <a:avLst>
                  <a:gd name="adj1" fmla="val 43779"/>
                  <a:gd name="adj2" fmla="val 50000"/>
                </a:avLst>
              </a:prstGeom>
              <a:solidFill>
                <a:srgbClr val="991B1E"/>
              </a:solidFill>
              <a:ln w="25400" cap="flat" cmpd="sng" algn="ctr">
                <a:solidFill>
                  <a:srgbClr val="991B1E">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grpSp>
        <p:grpSp>
          <p:nvGrpSpPr>
            <p:cNvPr id="39" name="Group 38">
              <a:extLst>
                <a:ext uri="{FF2B5EF4-FFF2-40B4-BE49-F238E27FC236}">
                  <a16:creationId xmlns:a16="http://schemas.microsoft.com/office/drawing/2014/main" id="{B6D94356-7E58-4B42-8952-B11471C49081}"/>
                </a:ext>
              </a:extLst>
            </p:cNvPr>
            <p:cNvGrpSpPr/>
            <p:nvPr/>
          </p:nvGrpSpPr>
          <p:grpSpPr>
            <a:xfrm>
              <a:off x="5255869" y="3903610"/>
              <a:ext cx="1669137" cy="888227"/>
              <a:chOff x="3599419" y="3858645"/>
              <a:chExt cx="1669137" cy="888227"/>
            </a:xfrm>
          </p:grpSpPr>
          <p:pic>
            <p:nvPicPr>
              <p:cNvPr id="44" name="Picture 43">
                <a:extLst>
                  <a:ext uri="{FF2B5EF4-FFF2-40B4-BE49-F238E27FC236}">
                    <a16:creationId xmlns:a16="http://schemas.microsoft.com/office/drawing/2014/main" id="{DF8C2585-41BE-4A8F-AA7E-EA5A540B23C1}"/>
                  </a:ext>
                </a:extLst>
              </p:cNvPr>
              <p:cNvPicPr>
                <a:picLocks noChangeAspect="1"/>
              </p:cNvPicPr>
              <p:nvPr/>
            </p:nvPicPr>
            <p:blipFill>
              <a:blip r:embed="rId4"/>
              <a:stretch>
                <a:fillRect/>
              </a:stretch>
            </p:blipFill>
            <p:spPr>
              <a:xfrm>
                <a:off x="3599419" y="3858645"/>
                <a:ext cx="1665425" cy="888227"/>
              </a:xfrm>
              <a:prstGeom prst="rect">
                <a:avLst/>
              </a:prstGeom>
              <a:ln>
                <a:solidFill>
                  <a:sysClr val="windowText" lastClr="000000"/>
                </a:solidFill>
              </a:ln>
            </p:spPr>
          </p:pic>
          <p:sp>
            <p:nvSpPr>
              <p:cNvPr id="45" name="Rectangle 44">
                <a:extLst>
                  <a:ext uri="{FF2B5EF4-FFF2-40B4-BE49-F238E27FC236}">
                    <a16:creationId xmlns:a16="http://schemas.microsoft.com/office/drawing/2014/main" id="{AE2E0C5F-7381-42A5-AEEF-6C9DA68044D6}"/>
                  </a:ext>
                </a:extLst>
              </p:cNvPr>
              <p:cNvSpPr/>
              <p:nvPr/>
            </p:nvSpPr>
            <p:spPr>
              <a:xfrm>
                <a:off x="3603131" y="4370832"/>
                <a:ext cx="1665425" cy="146304"/>
              </a:xfrm>
              <a:prstGeom prst="rect">
                <a:avLst/>
              </a:prstGeom>
              <a:noFill/>
              <a:ln w="25400" cap="flat" cmpd="sng" algn="ctr">
                <a:solidFill>
                  <a:srgbClr val="991B1E">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a:ln>
                    <a:noFill/>
                  </a:ln>
                  <a:solidFill>
                    <a:prstClr val="white"/>
                  </a:solidFill>
                  <a:effectLst/>
                  <a:uLnTx/>
                  <a:uFillTx/>
                  <a:latin typeface="Constantia"/>
                  <a:ea typeface="+mn-ea"/>
                  <a:cs typeface="+mn-cs"/>
                </a:endParaRPr>
              </a:p>
            </p:txBody>
          </p:sp>
        </p:grpSp>
        <p:grpSp>
          <p:nvGrpSpPr>
            <p:cNvPr id="40" name="Group 39">
              <a:extLst>
                <a:ext uri="{FF2B5EF4-FFF2-40B4-BE49-F238E27FC236}">
                  <a16:creationId xmlns:a16="http://schemas.microsoft.com/office/drawing/2014/main" id="{1614CDA3-7EAA-4995-BBD8-39A6233A5D6A}"/>
                </a:ext>
              </a:extLst>
            </p:cNvPr>
            <p:cNvGrpSpPr/>
            <p:nvPr/>
          </p:nvGrpSpPr>
          <p:grpSpPr>
            <a:xfrm>
              <a:off x="3749003" y="3073173"/>
              <a:ext cx="2877339" cy="600707"/>
              <a:chOff x="2237662" y="3025511"/>
              <a:chExt cx="2877339" cy="600707"/>
            </a:xfrm>
          </p:grpSpPr>
          <p:pic>
            <p:nvPicPr>
              <p:cNvPr id="42" name="Picture 41">
                <a:extLst>
                  <a:ext uri="{FF2B5EF4-FFF2-40B4-BE49-F238E27FC236}">
                    <a16:creationId xmlns:a16="http://schemas.microsoft.com/office/drawing/2014/main" id="{B8487907-A034-4F18-8FEC-7BB68C60FF68}"/>
                  </a:ext>
                </a:extLst>
              </p:cNvPr>
              <p:cNvPicPr>
                <a:picLocks noChangeAspect="1"/>
              </p:cNvPicPr>
              <p:nvPr/>
            </p:nvPicPr>
            <p:blipFill>
              <a:blip r:embed="rId5"/>
              <a:stretch>
                <a:fillRect/>
              </a:stretch>
            </p:blipFill>
            <p:spPr>
              <a:xfrm>
                <a:off x="3744528" y="3025511"/>
                <a:ext cx="1370473" cy="600707"/>
              </a:xfrm>
              <a:prstGeom prst="rect">
                <a:avLst/>
              </a:prstGeom>
              <a:ln>
                <a:solidFill>
                  <a:sysClr val="windowText" lastClr="000000"/>
                </a:solidFill>
              </a:ln>
            </p:spPr>
          </p:pic>
          <p:sp>
            <p:nvSpPr>
              <p:cNvPr id="43" name="Arrow: Right 42">
                <a:extLst>
                  <a:ext uri="{FF2B5EF4-FFF2-40B4-BE49-F238E27FC236}">
                    <a16:creationId xmlns:a16="http://schemas.microsoft.com/office/drawing/2014/main" id="{606E54C3-6385-479A-A53D-8BA0679C7913}"/>
                  </a:ext>
                </a:extLst>
              </p:cNvPr>
              <p:cNvSpPr/>
              <p:nvPr/>
            </p:nvSpPr>
            <p:spPr>
              <a:xfrm rot="21350357">
                <a:off x="2237662" y="3298843"/>
                <a:ext cx="1554480" cy="172241"/>
              </a:xfrm>
              <a:prstGeom prst="rightArrow">
                <a:avLst>
                  <a:gd name="adj1" fmla="val 43779"/>
                  <a:gd name="adj2" fmla="val 50000"/>
                </a:avLst>
              </a:prstGeom>
              <a:solidFill>
                <a:srgbClr val="DCBA25"/>
              </a:solidFill>
              <a:ln w="25400" cap="flat" cmpd="sng" algn="ctr">
                <a:solidFill>
                  <a:srgbClr val="DCBA25">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grpSp>
        <p:pic>
          <p:nvPicPr>
            <p:cNvPr id="41" name="Picture 40">
              <a:extLst>
                <a:ext uri="{FF2B5EF4-FFF2-40B4-BE49-F238E27FC236}">
                  <a16:creationId xmlns:a16="http://schemas.microsoft.com/office/drawing/2014/main" id="{81DD1FFC-9F32-4912-8A7C-43BC90DD166F}"/>
                </a:ext>
              </a:extLst>
            </p:cNvPr>
            <p:cNvPicPr>
              <a:picLocks noChangeAspect="1"/>
            </p:cNvPicPr>
            <p:nvPr/>
          </p:nvPicPr>
          <p:blipFill>
            <a:blip r:embed="rId6"/>
            <a:stretch>
              <a:fillRect/>
            </a:stretch>
          </p:blipFill>
          <p:spPr>
            <a:xfrm>
              <a:off x="5255869" y="1020165"/>
              <a:ext cx="442486" cy="532366"/>
            </a:xfrm>
            <a:prstGeom prst="rect">
              <a:avLst/>
            </a:prstGeom>
            <a:ln>
              <a:solidFill>
                <a:sysClr val="windowText" lastClr="000000"/>
              </a:solidFill>
            </a:ln>
          </p:spPr>
        </p:pic>
      </p:grpSp>
    </p:spTree>
    <p:extLst>
      <p:ext uri="{BB962C8B-B14F-4D97-AF65-F5344CB8AC3E}">
        <p14:creationId xmlns:p14="http://schemas.microsoft.com/office/powerpoint/2010/main" val="342938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sz="3200" b="0" i="0" u="none" baseline="0" dirty="0"/>
              <a:t>Investigación 2: Datos de similitud de secuencias</a:t>
            </a:r>
            <a:endParaRPr sz="3200" dirty="0"/>
          </a:p>
        </p:txBody>
      </p:sp>
      <p:graphicFrame>
        <p:nvGraphicFramePr>
          <p:cNvPr id="8" name="Google Shape;83;p18">
            <a:extLst>
              <a:ext uri="{FF2B5EF4-FFF2-40B4-BE49-F238E27FC236}">
                <a16:creationId xmlns:a16="http://schemas.microsoft.com/office/drawing/2014/main" id="{ADE32459-6C99-47EF-AE30-1275F904DA5F}"/>
              </a:ext>
            </a:extLst>
          </p:cNvPr>
          <p:cNvGraphicFramePr/>
          <p:nvPr>
            <p:extLst>
              <p:ext uri="{D42A27DB-BD31-4B8C-83A1-F6EECF244321}">
                <p14:modId xmlns:p14="http://schemas.microsoft.com/office/powerpoint/2010/main" val="4038518220"/>
              </p:ext>
            </p:extLst>
          </p:nvPr>
        </p:nvGraphicFramePr>
        <p:xfrm>
          <a:off x="320040" y="1050788"/>
          <a:ext cx="8503919" cy="3794758"/>
        </p:xfrm>
        <a:graphic>
          <a:graphicData uri="http://schemas.openxmlformats.org/drawingml/2006/table">
            <a:tbl>
              <a:tblPr bandRow="1">
                <a:tableStyleId>{D7AC3CCA-C797-4891-BE02-D94E43425B78}</a:tableStyleId>
              </a:tblPr>
              <a:tblGrid>
                <a:gridCol w="1141367">
                  <a:extLst>
                    <a:ext uri="{9D8B030D-6E8A-4147-A177-3AD203B41FA5}">
                      <a16:colId xmlns:a16="http://schemas.microsoft.com/office/drawing/2014/main" val="20000"/>
                    </a:ext>
                  </a:extLst>
                </a:gridCol>
                <a:gridCol w="1372472">
                  <a:extLst>
                    <a:ext uri="{9D8B030D-6E8A-4147-A177-3AD203B41FA5}">
                      <a16:colId xmlns:a16="http://schemas.microsoft.com/office/drawing/2014/main" val="20001"/>
                    </a:ext>
                  </a:extLst>
                </a:gridCol>
                <a:gridCol w="1497520">
                  <a:extLst>
                    <a:ext uri="{9D8B030D-6E8A-4147-A177-3AD203B41FA5}">
                      <a16:colId xmlns:a16="http://schemas.microsoft.com/office/drawing/2014/main" val="20002"/>
                    </a:ext>
                  </a:extLst>
                </a:gridCol>
                <a:gridCol w="1497520">
                  <a:extLst>
                    <a:ext uri="{9D8B030D-6E8A-4147-A177-3AD203B41FA5}">
                      <a16:colId xmlns:a16="http://schemas.microsoft.com/office/drawing/2014/main" val="20003"/>
                    </a:ext>
                  </a:extLst>
                </a:gridCol>
                <a:gridCol w="1497520">
                  <a:extLst>
                    <a:ext uri="{9D8B030D-6E8A-4147-A177-3AD203B41FA5}">
                      <a16:colId xmlns:a16="http://schemas.microsoft.com/office/drawing/2014/main" val="20004"/>
                    </a:ext>
                  </a:extLst>
                </a:gridCol>
                <a:gridCol w="1497520">
                  <a:extLst>
                    <a:ext uri="{9D8B030D-6E8A-4147-A177-3AD203B41FA5}">
                      <a16:colId xmlns:a16="http://schemas.microsoft.com/office/drawing/2014/main" val="20005"/>
                    </a:ext>
                  </a:extLst>
                </a:gridCol>
              </a:tblGrid>
              <a:tr h="375448">
                <a:tc>
                  <a:txBody>
                    <a:bodyPr/>
                    <a:lstStyle/>
                    <a:p>
                      <a:pPr marL="0" marR="0" lvl="0" indent="0" algn="ctr" rtl="0">
                        <a:lnSpc>
                          <a:spcPct val="100000"/>
                        </a:lnSpc>
                        <a:spcBef>
                          <a:spcPts val="0"/>
                        </a:spcBef>
                        <a:spcAft>
                          <a:spcPts val="0"/>
                        </a:spcAft>
                        <a:buClr>
                          <a:srgbClr val="000000"/>
                        </a:buClr>
                        <a:buFont typeface="Arial"/>
                        <a:buNone/>
                      </a:pPr>
                      <a:endParaRPr sz="1600" b="1"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679BCD"/>
                    </a:solidFill>
                  </a:tcPr>
                </a:tc>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Manatí</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Narval</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Elefante</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Hyracoidea</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Foca</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extLst>
                  <a:ext uri="{0D108BD9-81ED-4DB2-BD59-A6C34878D82A}">
                    <a16:rowId xmlns:a16="http://schemas.microsoft.com/office/drawing/2014/main" val="10000"/>
                  </a:ext>
                </a:extLst>
              </a:tr>
              <a:tr h="683862">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Manatí</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679BCD"/>
                    </a:solidFill>
                  </a:tcPr>
                </a:tc>
                <a:tc>
                  <a:txBody>
                    <a:bodyPr/>
                    <a:lstStyle/>
                    <a:p>
                      <a:pPr marL="0" marR="0" lvl="0" indent="0" algn="ctr" rtl="0">
                        <a:lnSpc>
                          <a:spcPct val="100000"/>
                        </a:lnSpc>
                        <a:spcBef>
                          <a:spcPts val="0"/>
                        </a:spcBef>
                        <a:spcAft>
                          <a:spcPts val="0"/>
                        </a:spcAft>
                        <a:buClr>
                          <a:srgbClr val="000000"/>
                        </a:buClr>
                        <a:buFont typeface="Arial"/>
                        <a:buNone/>
                      </a:pPr>
                      <a:endParaRPr sz="1600" b="0"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extLst>
                  <a:ext uri="{0D108BD9-81ED-4DB2-BD59-A6C34878D82A}">
                    <a16:rowId xmlns:a16="http://schemas.microsoft.com/office/drawing/2014/main" val="10001"/>
                  </a:ext>
                </a:extLst>
              </a:tr>
              <a:tr h="683862">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Narval</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679BCD"/>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extLst>
                  <a:ext uri="{0D108BD9-81ED-4DB2-BD59-A6C34878D82A}">
                    <a16:rowId xmlns:a16="http://schemas.microsoft.com/office/drawing/2014/main" val="10002"/>
                  </a:ext>
                </a:extLst>
              </a:tr>
              <a:tr h="683862">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Elefante</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sng"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679BCD"/>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extLst>
                  <a:ext uri="{0D108BD9-81ED-4DB2-BD59-A6C34878D82A}">
                    <a16:rowId xmlns:a16="http://schemas.microsoft.com/office/drawing/2014/main" val="10003"/>
                  </a:ext>
                </a:extLst>
              </a:tr>
              <a:tr h="683862">
                <a:tc>
                  <a:txBody>
                    <a:bodyPr/>
                    <a:lstStyle/>
                    <a:p>
                      <a:pPr marL="0" marR="0" lvl="0" indent="0" algn="ctr" rtl="0">
                        <a:lnSpc>
                          <a:spcPct val="100000"/>
                        </a:lnSpc>
                        <a:spcBef>
                          <a:spcPts val="0"/>
                        </a:spcBef>
                        <a:spcAft>
                          <a:spcPts val="0"/>
                        </a:spcAft>
                        <a:buClr>
                          <a:srgbClr val="000000"/>
                        </a:buClr>
                        <a:buFont typeface="Arial"/>
                        <a:buNone/>
                      </a:pPr>
                      <a:r>
                        <a:rPr lang="es" sz="1600"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Hyracoidea</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679BCD"/>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extLst>
                  <a:ext uri="{0D108BD9-81ED-4DB2-BD59-A6C34878D82A}">
                    <a16:rowId xmlns:a16="http://schemas.microsoft.com/office/drawing/2014/main" val="10004"/>
                  </a:ext>
                </a:extLst>
              </a:tr>
              <a:tr h="683862">
                <a:tc>
                  <a:txBody>
                    <a:bodyPr/>
                    <a:lstStyle/>
                    <a:p>
                      <a:pPr marL="0" marR="0" lvl="0" indent="0" algn="ctr" rtl="0">
                        <a:lnSpc>
                          <a:spcPct val="100000"/>
                        </a:lnSpc>
                        <a:spcBef>
                          <a:spcPts val="0"/>
                        </a:spcBef>
                        <a:spcAft>
                          <a:spcPts val="0"/>
                        </a:spcAft>
                        <a:buClr>
                          <a:srgbClr val="000000"/>
                        </a:buClr>
                        <a:buFont typeface="Arial"/>
                        <a:buNone/>
                      </a:pPr>
                      <a:r>
                        <a:rPr lang="es" sz="16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Foca</a:t>
                      </a:r>
                      <a:endParaRPr sz="1600" b="1" dirty="0">
                        <a:latin typeface="Calibri" panose="020F0502020204030204" pitchFamily="34" charset="0"/>
                        <a:cs typeface="Calibri" panose="020F0502020204030204" pitchFamily="34" charset="0"/>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C2D7EB"/>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E1EBF5"/>
                    </a:solidFill>
                  </a:tcPr>
                </a:tc>
                <a:tc>
                  <a:txBody>
                    <a:bodyPr/>
                    <a:lstStyle/>
                    <a:p>
                      <a:pPr marL="0" marR="0" lvl="0" indent="0" algn="ctr" rtl="0">
                        <a:lnSpc>
                          <a:spcPct val="100000"/>
                        </a:lnSpc>
                        <a:spcBef>
                          <a:spcPts val="0"/>
                        </a:spcBef>
                        <a:spcAft>
                          <a:spcPts val="0"/>
                        </a:spcAft>
                        <a:buClr>
                          <a:srgbClr val="000000"/>
                        </a:buClr>
                        <a:buFont typeface="Arial"/>
                        <a:buNone/>
                      </a:pPr>
                      <a:endParaRPr sz="1600" b="0" u="sng" strike="noStrike" cap="none" dirty="0">
                        <a:latin typeface="Calibri" panose="020F0502020204030204" pitchFamily="34" charset="0"/>
                        <a:ea typeface="Calibri"/>
                        <a:cs typeface="Calibri" panose="020F0502020204030204" pitchFamily="34" charset="0"/>
                        <a:sym typeface="Calibri"/>
                      </a:endParaRPr>
                    </a:p>
                  </a:txBody>
                  <a:tcPr marL="73025" marR="73025" marT="0" marB="0" anchor="ctr">
                    <a:lnL w="12700" cap="flat" cmpd="sng" algn="ctr">
                      <a:solidFill>
                        <a:srgbClr val="679BCD"/>
                      </a:solidFill>
                      <a:prstDash val="solid"/>
                      <a:round/>
                      <a:headEnd type="none" w="med" len="med"/>
                      <a:tailEnd type="none" w="med" len="med"/>
                    </a:lnL>
                    <a:lnR w="12700" cap="flat" cmpd="sng" algn="ctr">
                      <a:solidFill>
                        <a:srgbClr val="679BCD"/>
                      </a:solidFill>
                      <a:prstDash val="solid"/>
                      <a:round/>
                      <a:headEnd type="none" w="med" len="med"/>
                      <a:tailEnd type="none" w="med" len="med"/>
                    </a:lnR>
                    <a:lnT w="12700" cap="flat" cmpd="sng" algn="ctr">
                      <a:solidFill>
                        <a:srgbClr val="679BCD"/>
                      </a:solidFill>
                      <a:prstDash val="solid"/>
                      <a:round/>
                      <a:headEnd type="none" w="med" len="med"/>
                      <a:tailEnd type="none" w="med" len="med"/>
                    </a:lnT>
                    <a:lnB w="12700" cap="flat" cmpd="sng" algn="ctr">
                      <a:solidFill>
                        <a:srgbClr val="679BCD"/>
                      </a:solidFill>
                      <a:prstDash val="solid"/>
                      <a:round/>
                      <a:headEnd type="none" w="med" len="med"/>
                      <a:tailEnd type="none" w="med" len="med"/>
                    </a:lnB>
                    <a:solidFill>
                      <a:srgbClr val="679BCD"/>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2511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Investigación 2: Análisis de secuencias</a:t>
            </a:r>
            <a:endParaRPr dirty="0"/>
          </a:p>
        </p:txBody>
      </p:sp>
      <p:graphicFrame>
        <p:nvGraphicFramePr>
          <p:cNvPr id="16" name="Table 15">
            <a:extLst>
              <a:ext uri="{FF2B5EF4-FFF2-40B4-BE49-F238E27FC236}">
                <a16:creationId xmlns:a16="http://schemas.microsoft.com/office/drawing/2014/main" id="{E40F3768-2278-4DBF-AFE6-62F28AFE476B}"/>
              </a:ext>
            </a:extLst>
          </p:cNvPr>
          <p:cNvGraphicFramePr>
            <a:graphicFrameLocks noGrp="1"/>
          </p:cNvGraphicFramePr>
          <p:nvPr>
            <p:extLst>
              <p:ext uri="{D42A27DB-BD31-4B8C-83A1-F6EECF244321}">
                <p14:modId xmlns:p14="http://schemas.microsoft.com/office/powerpoint/2010/main" val="2754491504"/>
              </p:ext>
            </p:extLst>
          </p:nvPr>
        </p:nvGraphicFramePr>
        <p:xfrm>
          <a:off x="457200" y="1011357"/>
          <a:ext cx="8311896" cy="3965491"/>
        </p:xfrm>
        <a:graphic>
          <a:graphicData uri="http://schemas.openxmlformats.org/drawingml/2006/table">
            <a:tbl>
              <a:tblPr/>
              <a:tblGrid>
                <a:gridCol w="347472">
                  <a:extLst>
                    <a:ext uri="{9D8B030D-6E8A-4147-A177-3AD203B41FA5}">
                      <a16:colId xmlns:a16="http://schemas.microsoft.com/office/drawing/2014/main" val="684125057"/>
                    </a:ext>
                  </a:extLst>
                </a:gridCol>
                <a:gridCol w="4443984">
                  <a:extLst>
                    <a:ext uri="{9D8B030D-6E8A-4147-A177-3AD203B41FA5}">
                      <a16:colId xmlns:a16="http://schemas.microsoft.com/office/drawing/2014/main" val="993537049"/>
                    </a:ext>
                  </a:extLst>
                </a:gridCol>
                <a:gridCol w="3520440">
                  <a:extLst>
                    <a:ext uri="{9D8B030D-6E8A-4147-A177-3AD203B41FA5}">
                      <a16:colId xmlns:a16="http://schemas.microsoft.com/office/drawing/2014/main" val="2982603701"/>
                    </a:ext>
                  </a:extLst>
                </a:gridCol>
              </a:tblGrid>
              <a:tr h="595473">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0" i="0" u="none" baseline="0">
                          <a:latin typeface="Calibri" panose="020F0502020204030204" pitchFamily="34" charset="0"/>
                          <a:cs typeface="Calibri" panose="020F0502020204030204" pitchFamily="34" charset="0"/>
                          <a:sym typeface="Calibri"/>
                        </a:rPr>
                        <a:t>En Uniprot.org, haz clic en “Alinear” en la barra de herramientas superior.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58302547"/>
                  </a:ext>
                </a:extLst>
              </a:tr>
              <a:tr h="557017">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0" i="0" u="none" baseline="0">
                          <a:latin typeface="Calibri" panose="020F0502020204030204" pitchFamily="34" charset="0"/>
                          <a:cs typeface="Calibri" panose="020F0502020204030204" pitchFamily="34" charset="0"/>
                          <a:sym typeface="Calibri"/>
                        </a:rPr>
                        <a:t>Copia un código FASTA de tu diapositiva de la secuencia y pégalo en la casilla “Secuencia de la proteína”.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09425935"/>
                  </a:ext>
                </a:extLst>
              </a:tr>
              <a:tr h="57907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cs typeface="Calibri" panose="020F0502020204030204" pitchFamily="34" charset="0"/>
                          <a:sym typeface="Calibri"/>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Pulsa la tecla enter y pega un segundo código FASTA en el siguiente renglón. Continúa hasta introducir </a:t>
                      </a:r>
                      <a:r>
                        <a:rPr lang="es" sz="1200" b="1" i="0" u="none" baseline="0">
                          <a:latin typeface="Calibri" panose="020F0502020204030204" pitchFamily="34" charset="0"/>
                          <a:cs typeface="Calibri" panose="020F0502020204030204" pitchFamily="34" charset="0"/>
                          <a:sym typeface="Calibri"/>
                        </a:rPr>
                        <a:t>los cinco </a:t>
                      </a:r>
                      <a:r>
                        <a:rPr lang="es" sz="1200" b="0" i="0" u="none" baseline="0">
                          <a:latin typeface="Calibri" panose="020F0502020204030204" pitchFamily="34" charset="0"/>
                          <a:cs typeface="Calibri" panose="020F0502020204030204" pitchFamily="34" charset="0"/>
                          <a:sym typeface="Calibri"/>
                        </a:rPr>
                        <a:t>códigos.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9168985"/>
                  </a:ext>
                </a:extLst>
              </a:tr>
              <a:tr h="341932">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Haz clic en el botón “Ejecutar Alineación” y espera.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27582570"/>
                  </a:ext>
                </a:extLst>
              </a:tr>
              <a:tr h="672833">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b="1"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200" b="0" i="0" u="none" kern="1200" baseline="0">
                          <a:solidFill>
                            <a:schemeClr val="dk1"/>
                          </a:solidFill>
                          <a:latin typeface="Calibri" panose="020F0502020204030204" pitchFamily="34" charset="0"/>
                          <a:ea typeface="+mn-ea"/>
                          <a:cs typeface="Calibri" panose="020F0502020204030204" pitchFamily="34" charset="0"/>
                          <a:sym typeface="Calibri"/>
                        </a:rPr>
                        <a:t>Debes ver este mensaje mientras esperas.</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3583637"/>
                  </a:ext>
                </a:extLst>
              </a:tr>
              <a:tr h="57907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Una vez finalizada la alineación, desplázate hasta la sección “Árbol”. Está justo antes de la sección “Información de resultados”. </a:t>
                      </a:r>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35525641"/>
                  </a:ext>
                </a:extLst>
              </a:tr>
              <a:tr h="57907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El árbol completo es muy largo. Haz una captura de pantalla para pegarla en la siguiente diapositiva o redibuja una versión más pequeña.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02163554"/>
                  </a:ext>
                </a:extLst>
              </a:tr>
            </a:tbl>
          </a:graphicData>
        </a:graphic>
      </p:graphicFrame>
      <p:grpSp>
        <p:nvGrpSpPr>
          <p:cNvPr id="17" name="Group 16">
            <a:extLst>
              <a:ext uri="{FF2B5EF4-FFF2-40B4-BE49-F238E27FC236}">
                <a16:creationId xmlns:a16="http://schemas.microsoft.com/office/drawing/2014/main" id="{26EA8945-7E27-4615-88BC-8ED5DA6AE8E8}"/>
              </a:ext>
            </a:extLst>
          </p:cNvPr>
          <p:cNvGrpSpPr/>
          <p:nvPr/>
        </p:nvGrpSpPr>
        <p:grpSpPr>
          <a:xfrm>
            <a:off x="5379853" y="1051760"/>
            <a:ext cx="2212984" cy="3842361"/>
            <a:chOff x="5255869" y="1020764"/>
            <a:chExt cx="2212984" cy="3842361"/>
          </a:xfrm>
        </p:grpSpPr>
        <p:pic>
          <p:nvPicPr>
            <p:cNvPr id="18" name="Picture 17">
              <a:extLst>
                <a:ext uri="{FF2B5EF4-FFF2-40B4-BE49-F238E27FC236}">
                  <a16:creationId xmlns:a16="http://schemas.microsoft.com/office/drawing/2014/main" id="{A26BF69A-8139-4F6F-9A8F-EF06979AE0E7}"/>
                </a:ext>
              </a:extLst>
            </p:cNvPr>
            <p:cNvPicPr>
              <a:picLocks noChangeAspect="1"/>
            </p:cNvPicPr>
            <p:nvPr/>
          </p:nvPicPr>
          <p:blipFill>
            <a:blip r:embed="rId3"/>
            <a:stretch>
              <a:fillRect/>
            </a:stretch>
          </p:blipFill>
          <p:spPr>
            <a:xfrm>
              <a:off x="5255869" y="1020764"/>
              <a:ext cx="442486" cy="532366"/>
            </a:xfrm>
            <a:prstGeom prst="rect">
              <a:avLst/>
            </a:prstGeom>
            <a:ln>
              <a:solidFill>
                <a:sysClr val="windowText" lastClr="000000"/>
              </a:solidFill>
            </a:ln>
          </p:spPr>
        </p:pic>
        <p:pic>
          <p:nvPicPr>
            <p:cNvPr id="24" name="Picture 23">
              <a:extLst>
                <a:ext uri="{FF2B5EF4-FFF2-40B4-BE49-F238E27FC236}">
                  <a16:creationId xmlns:a16="http://schemas.microsoft.com/office/drawing/2014/main" id="{5C48C4F1-111C-459B-8026-77E71F1CFEA0}"/>
                </a:ext>
              </a:extLst>
            </p:cNvPr>
            <p:cNvPicPr>
              <a:picLocks noChangeAspect="1"/>
            </p:cNvPicPr>
            <p:nvPr/>
          </p:nvPicPr>
          <p:blipFill>
            <a:blip r:embed="rId4"/>
            <a:stretch>
              <a:fillRect/>
            </a:stretch>
          </p:blipFill>
          <p:spPr>
            <a:xfrm>
              <a:off x="5255869" y="1725482"/>
              <a:ext cx="2212984" cy="1175808"/>
            </a:xfrm>
            <a:prstGeom prst="rect">
              <a:avLst/>
            </a:prstGeom>
            <a:ln>
              <a:solidFill>
                <a:sysClr val="windowText" lastClr="000000"/>
              </a:solidFill>
            </a:ln>
          </p:spPr>
        </p:pic>
        <p:pic>
          <p:nvPicPr>
            <p:cNvPr id="22" name="Picture 21">
              <a:extLst>
                <a:ext uri="{FF2B5EF4-FFF2-40B4-BE49-F238E27FC236}">
                  <a16:creationId xmlns:a16="http://schemas.microsoft.com/office/drawing/2014/main" id="{D186BC74-8182-47D4-BFC3-381AA785D580}"/>
                </a:ext>
              </a:extLst>
            </p:cNvPr>
            <p:cNvPicPr>
              <a:picLocks noChangeAspect="1"/>
            </p:cNvPicPr>
            <p:nvPr/>
          </p:nvPicPr>
          <p:blipFill>
            <a:blip r:embed="rId5"/>
            <a:stretch>
              <a:fillRect/>
            </a:stretch>
          </p:blipFill>
          <p:spPr>
            <a:xfrm>
              <a:off x="5255869" y="3026679"/>
              <a:ext cx="1370473" cy="600707"/>
            </a:xfrm>
            <a:prstGeom prst="rect">
              <a:avLst/>
            </a:prstGeom>
            <a:ln>
              <a:solidFill>
                <a:sysClr val="windowText" lastClr="000000"/>
              </a:solidFill>
            </a:ln>
          </p:spPr>
        </p:pic>
        <p:pic>
          <p:nvPicPr>
            <p:cNvPr id="21" name="Picture 20">
              <a:extLst>
                <a:ext uri="{FF2B5EF4-FFF2-40B4-BE49-F238E27FC236}">
                  <a16:creationId xmlns:a16="http://schemas.microsoft.com/office/drawing/2014/main" id="{797D884A-BF9A-4FF3-8B8E-8FF3630DA4AD}"/>
                </a:ext>
              </a:extLst>
            </p:cNvPr>
            <p:cNvPicPr>
              <a:picLocks noChangeAspect="1"/>
            </p:cNvPicPr>
            <p:nvPr/>
          </p:nvPicPr>
          <p:blipFill>
            <a:blip r:embed="rId6"/>
            <a:stretch>
              <a:fillRect/>
            </a:stretch>
          </p:blipFill>
          <p:spPr>
            <a:xfrm>
              <a:off x="5255869" y="3744704"/>
              <a:ext cx="1212111" cy="1118421"/>
            </a:xfrm>
            <a:prstGeom prst="rect">
              <a:avLst/>
            </a:prstGeom>
          </p:spPr>
        </p:pic>
      </p:grpSp>
      <p:sp>
        <p:nvSpPr>
          <p:cNvPr id="26" name="Arrow: Right 25">
            <a:extLst>
              <a:ext uri="{FF2B5EF4-FFF2-40B4-BE49-F238E27FC236}">
                <a16:creationId xmlns:a16="http://schemas.microsoft.com/office/drawing/2014/main" id="{610B4238-0089-4090-AF2E-6DA6FC7A9772}"/>
              </a:ext>
            </a:extLst>
          </p:cNvPr>
          <p:cNvSpPr/>
          <p:nvPr/>
        </p:nvSpPr>
        <p:spPr>
          <a:xfrm rot="21420000">
            <a:off x="3404915" y="2800803"/>
            <a:ext cx="2286000" cy="172241"/>
          </a:xfrm>
          <a:prstGeom prst="rightArrow">
            <a:avLst>
              <a:gd name="adj1" fmla="val 43779"/>
              <a:gd name="adj2" fmla="val 50000"/>
            </a:avLst>
          </a:prstGeom>
          <a:solidFill>
            <a:srgbClr val="991B1E"/>
          </a:solidFill>
          <a:ln w="25400" cap="flat" cmpd="sng" algn="ctr">
            <a:solidFill>
              <a:srgbClr val="991B1E">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sp>
        <p:nvSpPr>
          <p:cNvPr id="27" name="Arrow: Right 26">
            <a:extLst>
              <a:ext uri="{FF2B5EF4-FFF2-40B4-BE49-F238E27FC236}">
                <a16:creationId xmlns:a16="http://schemas.microsoft.com/office/drawing/2014/main" id="{E7955CEC-EFF1-473A-AB9B-B610A4F0DA3E}"/>
              </a:ext>
            </a:extLst>
          </p:cNvPr>
          <p:cNvSpPr/>
          <p:nvPr/>
        </p:nvSpPr>
        <p:spPr>
          <a:xfrm rot="21414846">
            <a:off x="3779933" y="3375040"/>
            <a:ext cx="1645920" cy="172241"/>
          </a:xfrm>
          <a:prstGeom prst="rightArrow">
            <a:avLst>
              <a:gd name="adj1" fmla="val 43779"/>
              <a:gd name="adj2" fmla="val 50000"/>
            </a:avLst>
          </a:prstGeom>
          <a:solidFill>
            <a:srgbClr val="DCBA25"/>
          </a:solidFill>
          <a:ln w="25400" cap="flat" cmpd="sng" algn="ctr">
            <a:solidFill>
              <a:srgbClr val="DCBA25">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168655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4" name="Text Placeholder 3">
            <a:extLst>
              <a:ext uri="{FF2B5EF4-FFF2-40B4-BE49-F238E27FC236}">
                <a16:creationId xmlns:a16="http://schemas.microsoft.com/office/drawing/2014/main" id="{8220B380-1100-47B6-8C9A-5DCE66D98461}"/>
              </a:ext>
            </a:extLst>
          </p:cNvPr>
          <p:cNvSpPr>
            <a:spLocks noGrp="1"/>
          </p:cNvSpPr>
          <p:nvPr>
            <p:ph type="body" idx="1"/>
          </p:nvPr>
        </p:nvSpPr>
        <p:spPr>
          <a:xfrm>
            <a:off x="457200" y="522514"/>
            <a:ext cx="4040188" cy="1055379"/>
          </a:xfrm>
        </p:spPr>
        <p:txBody>
          <a:bodyPr/>
          <a:lstStyle/>
          <a:p>
            <a:pPr algn="ctr" rtl="0"/>
            <a:r>
              <a:rPr lang="es" sz="2000" b="0" i="0" u="none" baseline="0">
                <a:solidFill>
                  <a:srgbClr val="000000"/>
                </a:solidFill>
              </a:rPr>
              <a:t>Copia y pega o vuelve a dibujar el </a:t>
            </a:r>
            <a:r>
              <a:rPr lang="es" sz="2000" b="1" i="0" u="none" baseline="0">
                <a:solidFill>
                  <a:srgbClr val="000000"/>
                </a:solidFill>
              </a:rPr>
              <a:t>cladograma </a:t>
            </a:r>
            <a:r>
              <a:rPr lang="es" sz="2000" b="0" i="0" u="none" baseline="0">
                <a:solidFill>
                  <a:srgbClr val="000000"/>
                </a:solidFill>
              </a:rPr>
              <a:t>que hiciste en la diapositiva 3 utilizando las características </a:t>
            </a:r>
            <a:r>
              <a:rPr lang="es" sz="2000" b="1" i="0" u="none" baseline="0">
                <a:solidFill>
                  <a:srgbClr val="000000"/>
                </a:solidFill>
              </a:rPr>
              <a:t>morfológicas</a:t>
            </a:r>
            <a:r>
              <a:rPr lang="es" sz="2000" b="0" i="0" u="none" baseline="0">
                <a:solidFill>
                  <a:srgbClr val="000000"/>
                </a:solidFill>
              </a:rPr>
              <a:t>: </a:t>
            </a:r>
          </a:p>
        </p:txBody>
      </p:sp>
      <p:sp>
        <p:nvSpPr>
          <p:cNvPr id="7" name="Text Placeholder 6">
            <a:extLst>
              <a:ext uri="{FF2B5EF4-FFF2-40B4-BE49-F238E27FC236}">
                <a16:creationId xmlns:a16="http://schemas.microsoft.com/office/drawing/2014/main" id="{EF9DF941-811D-48DA-9871-ED5CEF5627A0}"/>
              </a:ext>
            </a:extLst>
          </p:cNvPr>
          <p:cNvSpPr>
            <a:spLocks noGrp="1"/>
          </p:cNvSpPr>
          <p:nvPr>
            <p:ph type="body" sz="half" idx="3"/>
          </p:nvPr>
        </p:nvSpPr>
        <p:spPr>
          <a:xfrm>
            <a:off x="4652774" y="522514"/>
            <a:ext cx="4041775" cy="1055379"/>
          </a:xfrm>
        </p:spPr>
        <p:txBody>
          <a:bodyPr>
            <a:noAutofit/>
          </a:bodyPr>
          <a:lstStyle/>
          <a:p>
            <a:pPr algn="ctr" rtl="0"/>
            <a:r>
              <a:rPr lang="es" sz="2000" b="0" i="0" u="none" baseline="0">
                <a:solidFill>
                  <a:srgbClr val="000000"/>
                </a:solidFill>
              </a:rPr>
              <a:t>Copia y pega o dibuja el </a:t>
            </a:r>
            <a:r>
              <a:rPr lang="es" sz="2000" b="1" i="0" u="none" baseline="0">
                <a:solidFill>
                  <a:srgbClr val="000000"/>
                </a:solidFill>
              </a:rPr>
              <a:t>árbol filogenético </a:t>
            </a:r>
            <a:r>
              <a:rPr lang="es" sz="2000" b="0" i="0" u="none" baseline="0">
                <a:solidFill>
                  <a:srgbClr val="000000"/>
                </a:solidFill>
              </a:rPr>
              <a:t>que creaste con las </a:t>
            </a:r>
            <a:r>
              <a:rPr lang="es" sz="2000" b="1" i="0" u="none" baseline="0">
                <a:solidFill>
                  <a:srgbClr val="000000"/>
                </a:solidFill>
              </a:rPr>
              <a:t>proteínas moleculares</a:t>
            </a:r>
            <a:r>
              <a:rPr lang="es" sz="2000" b="0" i="0" u="none" baseline="0">
                <a:solidFill>
                  <a:srgbClr val="000000"/>
                </a:solidFill>
              </a:rPr>
              <a:t> en UniProt: </a:t>
            </a:r>
          </a:p>
        </p:txBody>
      </p:sp>
      <p:sp>
        <p:nvSpPr>
          <p:cNvPr id="3" name="Content Placeholder 2">
            <a:extLst>
              <a:ext uri="{FF2B5EF4-FFF2-40B4-BE49-F238E27FC236}">
                <a16:creationId xmlns:a16="http://schemas.microsoft.com/office/drawing/2014/main" id="{BC90B17B-EE51-4157-9274-69E86CBF7FD6}"/>
              </a:ext>
            </a:extLst>
          </p:cNvPr>
          <p:cNvSpPr>
            <a:spLocks noGrp="1"/>
          </p:cNvSpPr>
          <p:nvPr>
            <p:ph sz="quarter" idx="2"/>
          </p:nvPr>
        </p:nvSpPr>
        <p:spPr>
          <a:xfrm>
            <a:off x="457200" y="1703551"/>
            <a:ext cx="4040188" cy="3146745"/>
          </a:xfrm>
          <a:solidFill>
            <a:schemeClr val="bg1"/>
          </a:solidFill>
          <a:ln w="19050">
            <a:solidFill>
              <a:srgbClr val="000000"/>
            </a:solidFill>
            <a:prstDash val="sysDot"/>
          </a:ln>
        </p:spPr>
        <p:txBody>
          <a:bodyPr/>
          <a:lstStyle/>
          <a:p>
            <a:pPr marL="0" indent="0" algn="l" rtl="0">
              <a:buNone/>
            </a:pPr>
            <a:endParaRPr lang="es" dirty="0"/>
          </a:p>
        </p:txBody>
      </p:sp>
      <p:sp>
        <p:nvSpPr>
          <p:cNvPr id="9" name="Content Placeholder 8">
            <a:extLst>
              <a:ext uri="{FF2B5EF4-FFF2-40B4-BE49-F238E27FC236}">
                <a16:creationId xmlns:a16="http://schemas.microsoft.com/office/drawing/2014/main" id="{A5A74BF6-68BB-4275-9BA5-F07D9067C61C}"/>
              </a:ext>
            </a:extLst>
          </p:cNvPr>
          <p:cNvSpPr>
            <a:spLocks noGrp="1"/>
          </p:cNvSpPr>
          <p:nvPr>
            <p:ph sz="quarter" idx="4"/>
          </p:nvPr>
        </p:nvSpPr>
        <p:spPr>
          <a:xfrm>
            <a:off x="4652777" y="1703551"/>
            <a:ext cx="4040188" cy="3146745"/>
          </a:xfrm>
          <a:solidFill>
            <a:schemeClr val="bg1"/>
          </a:solidFill>
          <a:ln w="19050">
            <a:solidFill>
              <a:schemeClr val="tx1"/>
            </a:solidFill>
            <a:prstDash val="sysDot"/>
          </a:ln>
        </p:spPr>
        <p:txBody>
          <a:bodyPr/>
          <a:lstStyle/>
          <a:p>
            <a:pPr marL="0" indent="0" algn="l" rtl="0">
              <a:buNone/>
            </a:pPr>
            <a:endParaRPr lang="es" dirty="0"/>
          </a:p>
        </p:txBody>
      </p:sp>
    </p:spTree>
    <p:extLst>
      <p:ext uri="{BB962C8B-B14F-4D97-AF65-F5344CB8AC3E}">
        <p14:creationId xmlns:p14="http://schemas.microsoft.com/office/powerpoint/2010/main" val="21218057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pSp>
        <p:nvGrpSpPr>
          <p:cNvPr id="4" name="Google Shape;154;p8">
            <a:extLst>
              <a:ext uri="{FF2B5EF4-FFF2-40B4-BE49-F238E27FC236}">
                <a16:creationId xmlns:a16="http://schemas.microsoft.com/office/drawing/2014/main" id="{0E599195-305F-40A9-ADA5-83354619E401}"/>
              </a:ext>
            </a:extLst>
          </p:cNvPr>
          <p:cNvGrpSpPr>
            <a:grpSpLocks noChangeAspect="1"/>
          </p:cNvGrpSpPr>
          <p:nvPr/>
        </p:nvGrpSpPr>
        <p:grpSpPr>
          <a:xfrm>
            <a:off x="178863" y="3364447"/>
            <a:ext cx="1645920" cy="1234440"/>
            <a:chOff x="6241010" y="833838"/>
            <a:chExt cx="1667985" cy="1250989"/>
          </a:xfrm>
        </p:grpSpPr>
        <p:pic>
          <p:nvPicPr>
            <p:cNvPr id="5" name="Google Shape;155;p8">
              <a:extLst>
                <a:ext uri="{FF2B5EF4-FFF2-40B4-BE49-F238E27FC236}">
                  <a16:creationId xmlns:a16="http://schemas.microsoft.com/office/drawing/2014/main" id="{FBC9EA7A-2F56-4EE6-BAF0-96B0DFAF64F6}"/>
                </a:ext>
              </a:extLst>
            </p:cNvPr>
            <p:cNvPicPr preferRelativeResize="0"/>
            <p:nvPr/>
          </p:nvPicPr>
          <p:blipFill rotWithShape="1">
            <a:blip r:embed="rId3">
              <a:alphaModFix/>
            </a:blip>
            <a:srcRect/>
            <a:stretch/>
          </p:blipFill>
          <p:spPr>
            <a:xfrm>
              <a:off x="6241010" y="833838"/>
              <a:ext cx="1667985" cy="1250989"/>
            </a:xfrm>
            <a:prstGeom prst="rect">
              <a:avLst/>
            </a:prstGeom>
            <a:noFill/>
            <a:ln>
              <a:noFill/>
            </a:ln>
          </p:spPr>
        </p:pic>
        <p:sp>
          <p:nvSpPr>
            <p:cNvPr id="6" name="Google Shape;156;p8">
              <a:extLst>
                <a:ext uri="{FF2B5EF4-FFF2-40B4-BE49-F238E27FC236}">
                  <a16:creationId xmlns:a16="http://schemas.microsoft.com/office/drawing/2014/main" id="{A979AB9B-1815-4A43-A561-D1C2D3083963}"/>
                </a:ext>
              </a:extLst>
            </p:cNvPr>
            <p:cNvSpPr txBox="1">
              <a:spLocks noChangeAspect="1"/>
            </p:cNvSpPr>
            <p:nvPr/>
          </p:nvSpPr>
          <p:spPr>
            <a:xfrm>
              <a:off x="6277720" y="1849723"/>
              <a:ext cx="615366" cy="198904"/>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r>
                <a:rPr kumimoji="0" lang="es" sz="1000" b="1" i="0" u="none" strike="noStrike" kern="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Narval</a:t>
              </a:r>
              <a:endParaRPr kumimoji="0" sz="1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7" name="Google Shape;151;p8">
            <a:extLst>
              <a:ext uri="{FF2B5EF4-FFF2-40B4-BE49-F238E27FC236}">
                <a16:creationId xmlns:a16="http://schemas.microsoft.com/office/drawing/2014/main" id="{8AA4BCDA-13C3-4DDF-9FE8-FCE71FAA0041}"/>
              </a:ext>
            </a:extLst>
          </p:cNvPr>
          <p:cNvGrpSpPr>
            <a:grpSpLocks noChangeAspect="1"/>
          </p:cNvGrpSpPr>
          <p:nvPr/>
        </p:nvGrpSpPr>
        <p:grpSpPr>
          <a:xfrm>
            <a:off x="2445675" y="1827227"/>
            <a:ext cx="1280160" cy="1706880"/>
            <a:chOff x="3742917" y="1488419"/>
            <a:chExt cx="1984811" cy="2646414"/>
          </a:xfrm>
        </p:grpSpPr>
        <p:pic>
          <p:nvPicPr>
            <p:cNvPr id="8" name="Google Shape;152;p8">
              <a:extLst>
                <a:ext uri="{FF2B5EF4-FFF2-40B4-BE49-F238E27FC236}">
                  <a16:creationId xmlns:a16="http://schemas.microsoft.com/office/drawing/2014/main" id="{3CE6C7DA-400D-41DB-A4A6-7F2DC8477F67}"/>
                </a:ext>
              </a:extLst>
            </p:cNvPr>
            <p:cNvPicPr preferRelativeResize="0"/>
            <p:nvPr/>
          </p:nvPicPr>
          <p:blipFill rotWithShape="1">
            <a:blip r:embed="rId4">
              <a:alphaModFix/>
            </a:blip>
            <a:srcRect/>
            <a:stretch/>
          </p:blipFill>
          <p:spPr>
            <a:xfrm>
              <a:off x="3742917" y="1488419"/>
              <a:ext cx="1984811" cy="2646414"/>
            </a:xfrm>
            <a:prstGeom prst="rect">
              <a:avLst/>
            </a:prstGeom>
            <a:noFill/>
            <a:ln>
              <a:noFill/>
            </a:ln>
          </p:spPr>
        </p:pic>
        <p:sp>
          <p:nvSpPr>
            <p:cNvPr id="9" name="Google Shape;153;p8">
              <a:extLst>
                <a:ext uri="{FF2B5EF4-FFF2-40B4-BE49-F238E27FC236}">
                  <a16:creationId xmlns:a16="http://schemas.microsoft.com/office/drawing/2014/main" id="{E46E482F-C7A4-4E6B-9D16-7922F9E1C5E3}"/>
                </a:ext>
              </a:extLst>
            </p:cNvPr>
            <p:cNvSpPr txBox="1"/>
            <p:nvPr/>
          </p:nvSpPr>
          <p:spPr>
            <a:xfrm>
              <a:off x="4533325" y="3739787"/>
              <a:ext cx="1107403" cy="295856"/>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r>
                <a:rPr kumimoji="0" lang="es" sz="1000" b="1" i="0" u="none" strike="noStrike" kern="0" cap="none" spc="0" normalizeH="0" baseline="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Hyracoidea</a:t>
              </a:r>
              <a:endParaRPr kumimoji="0" sz="1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0" name="Google Shape;157;p8">
            <a:extLst>
              <a:ext uri="{FF2B5EF4-FFF2-40B4-BE49-F238E27FC236}">
                <a16:creationId xmlns:a16="http://schemas.microsoft.com/office/drawing/2014/main" id="{092CFE8F-679C-41FD-9979-2F07AC74B873}"/>
              </a:ext>
            </a:extLst>
          </p:cNvPr>
          <p:cNvGrpSpPr>
            <a:grpSpLocks noChangeAspect="1"/>
          </p:cNvGrpSpPr>
          <p:nvPr/>
        </p:nvGrpSpPr>
        <p:grpSpPr>
          <a:xfrm>
            <a:off x="1979431" y="3662543"/>
            <a:ext cx="1645920" cy="1234809"/>
            <a:chOff x="6710886" y="3333766"/>
            <a:chExt cx="2284792" cy="1737403"/>
          </a:xfrm>
        </p:grpSpPr>
        <p:pic>
          <p:nvPicPr>
            <p:cNvPr id="11" name="Google Shape;158;p8">
              <a:hlinkClick r:id="rId5"/>
              <a:extLst>
                <a:ext uri="{FF2B5EF4-FFF2-40B4-BE49-F238E27FC236}">
                  <a16:creationId xmlns:a16="http://schemas.microsoft.com/office/drawing/2014/main" id="{C8805A69-E6C2-496D-A4AF-6D7B9C6A8B0E}"/>
                </a:ext>
              </a:extLst>
            </p:cNvPr>
            <p:cNvPicPr preferRelativeResize="0"/>
            <p:nvPr/>
          </p:nvPicPr>
          <p:blipFill rotWithShape="1">
            <a:blip r:embed="rId6">
              <a:alphaModFix/>
            </a:blip>
            <a:srcRect/>
            <a:stretch/>
          </p:blipFill>
          <p:spPr>
            <a:xfrm>
              <a:off x="6710886" y="3333766"/>
              <a:ext cx="2284792" cy="1737403"/>
            </a:xfrm>
            <a:prstGeom prst="rect">
              <a:avLst/>
            </a:prstGeom>
            <a:noFill/>
            <a:ln>
              <a:noFill/>
            </a:ln>
          </p:spPr>
        </p:pic>
        <p:sp>
          <p:nvSpPr>
            <p:cNvPr id="12" name="Google Shape;159;p8">
              <a:extLst>
                <a:ext uri="{FF2B5EF4-FFF2-40B4-BE49-F238E27FC236}">
                  <a16:creationId xmlns:a16="http://schemas.microsoft.com/office/drawing/2014/main" id="{CA8D0B9B-8594-4BAF-8DE6-585079A25B7A}"/>
                </a:ext>
              </a:extLst>
            </p:cNvPr>
            <p:cNvSpPr txBox="1"/>
            <p:nvPr/>
          </p:nvSpPr>
          <p:spPr>
            <a:xfrm>
              <a:off x="7971882" y="3397293"/>
              <a:ext cx="938904" cy="276160"/>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000" b="1" i="0" u="none" strike="noStrike" cap="none" baseline="0">
                  <a:solidFill>
                    <a:srgbClr val="000000"/>
                  </a:solidFill>
                  <a:latin typeface="Calibri" panose="020F0502020204030204" pitchFamily="34" charset="0"/>
                  <a:cs typeface="Calibri" panose="020F0502020204030204" pitchFamily="34" charset="0"/>
                  <a:sym typeface="Arial"/>
                </a:rPr>
                <a:t>Elefante</a:t>
              </a:r>
              <a:endParaRPr sz="1000" dirty="0">
                <a:latin typeface="Calibri" panose="020F0502020204030204" pitchFamily="34" charset="0"/>
                <a:cs typeface="Calibri" panose="020F0502020204030204" pitchFamily="34" charset="0"/>
              </a:endParaRPr>
            </a:p>
          </p:txBody>
        </p:sp>
      </p:grpSp>
      <p:grpSp>
        <p:nvGrpSpPr>
          <p:cNvPr id="13" name="Google Shape;148;p8">
            <a:extLst>
              <a:ext uri="{FF2B5EF4-FFF2-40B4-BE49-F238E27FC236}">
                <a16:creationId xmlns:a16="http://schemas.microsoft.com/office/drawing/2014/main" id="{8B146EFD-369D-4F2D-B4DB-339B014D51DB}"/>
              </a:ext>
            </a:extLst>
          </p:cNvPr>
          <p:cNvGrpSpPr>
            <a:grpSpLocks noChangeAspect="1"/>
          </p:cNvGrpSpPr>
          <p:nvPr/>
        </p:nvGrpSpPr>
        <p:grpSpPr>
          <a:xfrm>
            <a:off x="1202191" y="236325"/>
            <a:ext cx="1600200" cy="1456544"/>
            <a:chOff x="5884940" y="1306281"/>
            <a:chExt cx="2348606" cy="2137763"/>
          </a:xfrm>
        </p:grpSpPr>
        <p:pic>
          <p:nvPicPr>
            <p:cNvPr id="14" name="Google Shape;149;p8">
              <a:hlinkClick r:id="rId7"/>
              <a:extLst>
                <a:ext uri="{FF2B5EF4-FFF2-40B4-BE49-F238E27FC236}">
                  <a16:creationId xmlns:a16="http://schemas.microsoft.com/office/drawing/2014/main" id="{BC2C9484-E66F-4275-A973-944FCB9FE042}"/>
                </a:ext>
              </a:extLst>
            </p:cNvPr>
            <p:cNvPicPr preferRelativeResize="0"/>
            <p:nvPr/>
          </p:nvPicPr>
          <p:blipFill rotWithShape="1">
            <a:blip r:embed="rId8">
              <a:alphaModFix/>
            </a:blip>
            <a:srcRect l="36570" t="19345" r="14668" b="14403"/>
            <a:stretch/>
          </p:blipFill>
          <p:spPr>
            <a:xfrm>
              <a:off x="5884940" y="1306281"/>
              <a:ext cx="2348606" cy="2137763"/>
            </a:xfrm>
            <a:prstGeom prst="rect">
              <a:avLst/>
            </a:prstGeom>
            <a:noFill/>
            <a:ln>
              <a:noFill/>
            </a:ln>
          </p:spPr>
        </p:pic>
        <p:sp>
          <p:nvSpPr>
            <p:cNvPr id="15" name="Google Shape;150;p8">
              <a:extLst>
                <a:ext uri="{FF2B5EF4-FFF2-40B4-BE49-F238E27FC236}">
                  <a16:creationId xmlns:a16="http://schemas.microsoft.com/office/drawing/2014/main" id="{24EBB710-CC48-42A6-BFD3-EAD246963980}"/>
                </a:ext>
              </a:extLst>
            </p:cNvPr>
            <p:cNvSpPr txBox="1"/>
            <p:nvPr/>
          </p:nvSpPr>
          <p:spPr>
            <a:xfrm>
              <a:off x="5941625" y="3101811"/>
              <a:ext cx="979704" cy="280067"/>
            </a:xfrm>
            <a:prstGeom prst="rect">
              <a:avLst/>
            </a:prstGeom>
            <a:solidFill>
              <a:srgbClr val="F4C0C2"/>
            </a:solidFill>
            <a:ln w="9525" cap="flat" cmpd="sng">
              <a:solidFill>
                <a:srgbClr val="991B1E"/>
              </a:solidFill>
              <a:prstDash val="solid"/>
              <a:round/>
              <a:headEnd type="none" w="sm" len="sm"/>
              <a:tailEnd type="none" w="sm" len="sm"/>
            </a:ln>
          </p:spPr>
          <p:txBody>
            <a:bodyPr spcFirstLastPara="1" wrap="square" lIns="45720" tIns="18288" rIns="45720" bIns="18288" anchor="t" anchorCtr="0">
              <a:spAutoFit/>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r>
                <a:rPr kumimoji="0" lang="es" sz="1000" b="1" i="0" u="none" strike="noStrike" kern="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Manatí</a:t>
              </a:r>
              <a:endParaRPr kumimoji="0" sz="1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16" name="Google Shape;145;p8">
            <a:extLst>
              <a:ext uri="{FF2B5EF4-FFF2-40B4-BE49-F238E27FC236}">
                <a16:creationId xmlns:a16="http://schemas.microsoft.com/office/drawing/2014/main" id="{68991DFB-DF71-40A3-B773-D9B12576E8E5}"/>
              </a:ext>
            </a:extLst>
          </p:cNvPr>
          <p:cNvGrpSpPr>
            <a:grpSpLocks noChangeAspect="1"/>
          </p:cNvGrpSpPr>
          <p:nvPr/>
        </p:nvGrpSpPr>
        <p:grpSpPr>
          <a:xfrm>
            <a:off x="634394" y="2038745"/>
            <a:ext cx="1644158" cy="1030626"/>
            <a:chOff x="179608" y="1216774"/>
            <a:chExt cx="2264499" cy="1419482"/>
          </a:xfrm>
        </p:grpSpPr>
        <p:pic>
          <p:nvPicPr>
            <p:cNvPr id="17" name="Google Shape;146;p8">
              <a:hlinkClick r:id="rId9"/>
              <a:extLst>
                <a:ext uri="{FF2B5EF4-FFF2-40B4-BE49-F238E27FC236}">
                  <a16:creationId xmlns:a16="http://schemas.microsoft.com/office/drawing/2014/main" id="{31FB1099-92EE-486F-8D5E-ACACDF7A32F7}"/>
                </a:ext>
              </a:extLst>
            </p:cNvPr>
            <p:cNvPicPr preferRelativeResize="0"/>
            <p:nvPr/>
          </p:nvPicPr>
          <p:blipFill>
            <a:blip r:embed="rId10"/>
            <a:srcRect t="2987" b="2987"/>
            <a:stretch/>
          </p:blipFill>
          <p:spPr>
            <a:xfrm>
              <a:off x="179608" y="1216774"/>
              <a:ext cx="2264499" cy="1419482"/>
            </a:xfrm>
            <a:prstGeom prst="rect">
              <a:avLst/>
            </a:prstGeom>
            <a:noFill/>
            <a:ln>
              <a:noFill/>
            </a:ln>
          </p:spPr>
        </p:pic>
        <p:sp>
          <p:nvSpPr>
            <p:cNvPr id="18" name="Google Shape;147;p8">
              <a:extLst>
                <a:ext uri="{FF2B5EF4-FFF2-40B4-BE49-F238E27FC236}">
                  <a16:creationId xmlns:a16="http://schemas.microsoft.com/office/drawing/2014/main" id="{D7B75927-A069-4BA2-9124-A3F1412E3262}"/>
                </a:ext>
              </a:extLst>
            </p:cNvPr>
            <p:cNvSpPr txBox="1"/>
            <p:nvPr/>
          </p:nvSpPr>
          <p:spPr>
            <a:xfrm>
              <a:off x="216276" y="1247679"/>
              <a:ext cx="503761" cy="262818"/>
            </a:xfrm>
            <a:prstGeom prst="rect">
              <a:avLst/>
            </a:prstGeom>
            <a:solidFill>
              <a:srgbClr val="F4C0C2"/>
            </a:solidFill>
            <a:ln w="9525" cap="flat" cmpd="sng">
              <a:solidFill>
                <a:schemeClr val="accent4"/>
              </a:solidFill>
              <a:prstDash val="solid"/>
              <a:round/>
              <a:headEnd type="none" w="sm" len="sm"/>
              <a:tailEnd type="none" w="sm" len="sm"/>
            </a:ln>
          </p:spPr>
          <p:txBody>
            <a:bodyPr spcFirstLastPara="1" wrap="square" lIns="45720" tIns="18288" rIns="45720" bIns="18288"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000" b="1" i="0" u="none" strike="noStrike" cap="none" baseline="0">
                  <a:solidFill>
                    <a:srgbClr val="000000"/>
                  </a:solidFill>
                  <a:latin typeface="Calibri" panose="020F0502020204030204" pitchFamily="34" charset="0"/>
                  <a:cs typeface="Calibri" panose="020F0502020204030204" pitchFamily="34" charset="0"/>
                  <a:sym typeface="Arial"/>
                </a:rPr>
                <a:t>Foca</a:t>
              </a:r>
              <a:endParaRPr sz="1000" dirty="0">
                <a:latin typeface="Calibri" panose="020F0502020204030204" pitchFamily="34" charset="0"/>
                <a:cs typeface="Calibri" panose="020F0502020204030204" pitchFamily="34" charset="0"/>
              </a:endParaRPr>
            </a:p>
          </p:txBody>
        </p:sp>
      </p:grpSp>
      <p:sp>
        <p:nvSpPr>
          <p:cNvPr id="19" name="Rectangle 18">
            <a:extLst>
              <a:ext uri="{FF2B5EF4-FFF2-40B4-BE49-F238E27FC236}">
                <a16:creationId xmlns:a16="http://schemas.microsoft.com/office/drawing/2014/main" id="{57F38654-4412-46BC-AAC5-20231A2E4DB4}"/>
              </a:ext>
            </a:extLst>
          </p:cNvPr>
          <p:cNvSpPr/>
          <p:nvPr/>
        </p:nvSpPr>
        <p:spPr>
          <a:xfrm>
            <a:off x="4043628" y="984141"/>
            <a:ext cx="4754880" cy="3912375"/>
          </a:xfrm>
          <a:prstGeom prst="rect">
            <a:avLst/>
          </a:prstGeom>
          <a:solidFill>
            <a:schemeClr val="bg1"/>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0" name="Google Shape;112;p26">
            <a:extLst>
              <a:ext uri="{FF2B5EF4-FFF2-40B4-BE49-F238E27FC236}">
                <a16:creationId xmlns:a16="http://schemas.microsoft.com/office/drawing/2014/main" id="{F65EE9D6-4BB5-453A-9A84-770252785395}"/>
              </a:ext>
            </a:extLst>
          </p:cNvPr>
          <p:cNvSpPr txBox="1">
            <a:spLocks noGrp="1"/>
          </p:cNvSpPr>
          <p:nvPr>
            <p:ph type="body" idx="1"/>
          </p:nvPr>
        </p:nvSpPr>
        <p:spPr>
          <a:xfrm>
            <a:off x="4043628" y="236325"/>
            <a:ext cx="4754880" cy="6929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600"/>
              <a:buNone/>
            </a:pPr>
            <a:r>
              <a:rPr lang="es" sz="1800" b="0" i="0" u="none" baseline="0" dirty="0"/>
              <a:t>Dibuja un cladograma sencillo que prediga cómo están relacionados estos cinco organismos.</a:t>
            </a:r>
            <a:endParaRPr sz="1800" dirty="0"/>
          </a:p>
        </p:txBody>
      </p:sp>
    </p:spTree>
    <p:extLst>
      <p:ext uri="{BB962C8B-B14F-4D97-AF65-F5344CB8AC3E}">
        <p14:creationId xmlns:p14="http://schemas.microsoft.com/office/powerpoint/2010/main" val="167664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s" b="0" i="0" u="none" baseline="0"/>
              <a:t>Elige tus propios organismos</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s" b="0" i="0" u="none" baseline="0"/>
              <a:t>Investigación UniProt #1</a:t>
            </a:r>
            <a:endParaRPr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600"/>
              </a:spcAft>
              <a:buSzPts val="2600"/>
              <a:buFont typeface="+mj-lt"/>
              <a:buAutoNum type="arabicPeriod"/>
            </a:pPr>
            <a:r>
              <a:rPr lang="es" b="0" i="0" u="none" baseline="0"/>
              <a:t>Abre los siguientes sitios web en sus propias pestañas o ventanas separadas: </a:t>
            </a:r>
          </a:p>
          <a:p>
            <a:pPr marL="971550" lvl="1" indent="-514350" algn="l" rtl="0">
              <a:spcBef>
                <a:spcPts val="0"/>
              </a:spcBef>
              <a:spcAft>
                <a:spcPts val="300"/>
              </a:spcAft>
              <a:buSzPct val="100000"/>
              <a:buFont typeface="+mj-lt"/>
              <a:buAutoNum type="alphaLcPeriod"/>
            </a:pPr>
            <a:r>
              <a:rPr lang="es" sz="2200" b="0" i="0" u="none" baseline="0"/>
              <a:t>Uniprot.org</a:t>
            </a:r>
          </a:p>
          <a:p>
            <a:pPr marL="971550" lvl="1" indent="-514350" algn="l" rtl="0">
              <a:spcBef>
                <a:spcPts val="0"/>
              </a:spcBef>
              <a:spcAft>
                <a:spcPts val="300"/>
              </a:spcAft>
              <a:buSzPct val="100000"/>
              <a:buFont typeface="+mj-lt"/>
              <a:buAutoNum type="alphaLcPeriod"/>
            </a:pPr>
            <a:r>
              <a:rPr lang="es" sz="2200" b="0" i="0" u="none" baseline="0"/>
              <a:t>Uniprot.org/align</a:t>
            </a:r>
          </a:p>
          <a:p>
            <a:pPr marL="971550" lvl="1" indent="-514350" algn="l" rtl="0">
              <a:spcBef>
                <a:spcPts val="0"/>
              </a:spcBef>
              <a:spcAft>
                <a:spcPts val="1200"/>
              </a:spcAft>
              <a:buSzPct val="100000"/>
              <a:buFont typeface="+mj-lt"/>
              <a:buAutoNum type="alphaLcPeriod"/>
            </a:pPr>
            <a:r>
              <a:rPr lang="es" sz="2200" b="0" i="0" u="none" baseline="0"/>
              <a:t>Presentación de Google Slides</a:t>
            </a:r>
          </a:p>
          <a:p>
            <a:pPr marL="514350" lvl="0" indent="-514350" algn="l" rtl="0">
              <a:spcBef>
                <a:spcPts val="0"/>
              </a:spcBef>
              <a:spcAft>
                <a:spcPts val="0"/>
              </a:spcAft>
              <a:buSzPts val="2600"/>
              <a:buFont typeface="+mj-lt"/>
              <a:buAutoNum type="arabicPeriod"/>
            </a:pPr>
            <a:r>
              <a:rPr lang="es" b="0" i="0" u="none" baseline="0"/>
              <a:t>Comparte la presentación de Google Slides con tu grupo.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Investigación de UniProt: Configuración</a:t>
            </a:r>
            <a:endParaRPr dirty="0"/>
          </a:p>
        </p:txBody>
      </p:sp>
    </p:spTree>
    <p:extLst>
      <p:ext uri="{BB962C8B-B14F-4D97-AF65-F5344CB8AC3E}">
        <p14:creationId xmlns:p14="http://schemas.microsoft.com/office/powerpoint/2010/main" val="2538312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s" b="0" i="0" u="none" baseline="0"/>
              <a:t>En grupo, elijan </a:t>
            </a:r>
            <a:r>
              <a:rPr lang="es" b="1" i="0" u="none" baseline="0"/>
              <a:t>cinco</a:t>
            </a:r>
            <a:r>
              <a:rPr lang="es" b="0" i="0" u="none" baseline="0"/>
              <a:t> organismos que quieran comparar y llenen la tabla de datos en blanco de la diapositiva 9. </a:t>
            </a:r>
          </a:p>
          <a:p>
            <a:pPr lvl="0" indent="-457200" algn="l" rtl="0">
              <a:spcBef>
                <a:spcPts val="0"/>
              </a:spcBef>
              <a:spcAft>
                <a:spcPts val="600"/>
              </a:spcAft>
              <a:buSzPts val="2600"/>
              <a:buFont typeface="Arial" panose="020B0604020202020204" pitchFamily="34" charset="0"/>
              <a:buChar char="•"/>
            </a:pPr>
            <a:r>
              <a:rPr lang="es" b="0" i="0" u="none" baseline="0"/>
              <a:t>Los cinco organismos deben ser de la misma clase. </a:t>
            </a:r>
          </a:p>
          <a:p>
            <a:pPr lvl="1" indent="-457200" algn="l" rtl="0">
              <a:spcBef>
                <a:spcPts val="0"/>
              </a:spcBef>
              <a:buSzPct val="110000"/>
              <a:buFont typeface="Arial" panose="020B0604020202020204" pitchFamily="34" charset="0"/>
              <a:buChar char="•"/>
            </a:pPr>
            <a:r>
              <a:rPr lang="es" sz="2200" b="1" i="0" u="none" baseline="0"/>
              <a:t>Ejemplo</a:t>
            </a:r>
            <a:r>
              <a:rPr lang="es" sz="2200" b="0" i="0" u="none" baseline="0"/>
              <a:t>: Si eliges la “rana de árbol” como uno de tus organismos, los otros cuatro también deben ser anfibios.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Investigación de UniProt</a:t>
            </a:r>
            <a:endParaRPr dirty="0"/>
          </a:p>
        </p:txBody>
      </p:sp>
    </p:spTree>
    <p:extLst>
      <p:ext uri="{BB962C8B-B14F-4D97-AF65-F5344CB8AC3E}">
        <p14:creationId xmlns:p14="http://schemas.microsoft.com/office/powerpoint/2010/main" val="1570340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s" b="0" i="0" u="none" baseline="0"/>
              <a:t>Parte 1: Recopilación de secuencias</a:t>
            </a:r>
            <a:endParaRPr dirty="0"/>
          </a:p>
        </p:txBody>
      </p:sp>
      <p:sp>
        <p:nvSpPr>
          <p:cNvPr id="119" name="Google Shape;119;p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spcBef>
                <a:spcPts val="0"/>
              </a:spcBef>
              <a:spcAft>
                <a:spcPts val="0"/>
              </a:spcAft>
              <a:buSzPts val="2600"/>
              <a:buNone/>
            </a:pPr>
            <a:r>
              <a:rPr lang="es" b="0" i="0" u="none" baseline="0"/>
              <a:t>Tendrás que alternar entre la </a:t>
            </a:r>
            <a:r>
              <a:rPr lang="es" b="1" i="0" u="none" baseline="0"/>
              <a:t>diapositiva 8</a:t>
            </a:r>
            <a:r>
              <a:rPr lang="es" b="0" i="0" u="none" baseline="0"/>
              <a:t> y la </a:t>
            </a:r>
            <a:r>
              <a:rPr lang="es" b="1" i="0" u="none" baseline="0"/>
              <a:t>diapositiva 9</a:t>
            </a:r>
            <a:r>
              <a:rPr lang="es" b="0" i="0" u="none" baseline="0"/>
              <a:t> para completar esta parte.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199" y="59279"/>
            <a:ext cx="8425543"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sz="3200" b="0" i="0" u="none" baseline="0" dirty="0"/>
              <a:t>Parte 1 Procedimiento: Recopilación de secuencias</a:t>
            </a:r>
            <a:endParaRPr sz="3200" dirty="0"/>
          </a:p>
        </p:txBody>
      </p:sp>
      <p:graphicFrame>
        <p:nvGraphicFramePr>
          <p:cNvPr id="14" name="Table 6">
            <a:extLst>
              <a:ext uri="{FF2B5EF4-FFF2-40B4-BE49-F238E27FC236}">
                <a16:creationId xmlns:a16="http://schemas.microsoft.com/office/drawing/2014/main" id="{A1032461-7866-412F-9935-D40EF04B4C54}"/>
              </a:ext>
            </a:extLst>
          </p:cNvPr>
          <p:cNvGraphicFramePr>
            <a:graphicFrameLocks noGrp="1"/>
          </p:cNvGraphicFramePr>
          <p:nvPr>
            <p:extLst>
              <p:ext uri="{D42A27DB-BD31-4B8C-83A1-F6EECF244321}">
                <p14:modId xmlns:p14="http://schemas.microsoft.com/office/powerpoint/2010/main" val="3100339686"/>
              </p:ext>
            </p:extLst>
          </p:nvPr>
        </p:nvGraphicFramePr>
        <p:xfrm>
          <a:off x="457199" y="991892"/>
          <a:ext cx="8314841" cy="4388771"/>
        </p:xfrm>
        <a:graphic>
          <a:graphicData uri="http://schemas.openxmlformats.org/drawingml/2006/table">
            <a:tbl>
              <a:tblPr/>
              <a:tblGrid>
                <a:gridCol w="305347">
                  <a:extLst>
                    <a:ext uri="{9D8B030D-6E8A-4147-A177-3AD203B41FA5}">
                      <a16:colId xmlns:a16="http://schemas.microsoft.com/office/drawing/2014/main" val="684125057"/>
                    </a:ext>
                  </a:extLst>
                </a:gridCol>
                <a:gridCol w="2042647">
                  <a:extLst>
                    <a:ext uri="{9D8B030D-6E8A-4147-A177-3AD203B41FA5}">
                      <a16:colId xmlns:a16="http://schemas.microsoft.com/office/drawing/2014/main" val="993537049"/>
                    </a:ext>
                  </a:extLst>
                </a:gridCol>
                <a:gridCol w="5966847">
                  <a:extLst>
                    <a:ext uri="{9D8B030D-6E8A-4147-A177-3AD203B41FA5}">
                      <a16:colId xmlns:a16="http://schemas.microsoft.com/office/drawing/2014/main" val="1098691176"/>
                    </a:ext>
                  </a:extLst>
                </a:gridCol>
              </a:tblGrid>
              <a:tr h="790414">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lvl="0" algn="l" rtl="0"/>
                      <a:r>
                        <a:rPr lang="es" sz="1200" b="0" i="0" u="none" baseline="0">
                          <a:latin typeface="Calibri" panose="020F0502020204030204" pitchFamily="34" charset="0"/>
                          <a:cs typeface="Calibri" panose="020F0502020204030204" pitchFamily="34" charset="0"/>
                          <a:sym typeface="Calibri"/>
                        </a:rPr>
                        <a:t>En Uniprot.org, escribe lo siguiente en el cuadro de búsqueda:</a:t>
                      </a:r>
                    </a:p>
                    <a:p>
                      <a:pPr lvl="0" algn="l" rtl="0"/>
                      <a:r>
                        <a:rPr lang="es" sz="1200" b="0"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[Organismo] hemoglobina alfa</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58302547"/>
                  </a:ext>
                </a:extLst>
              </a:tr>
              <a:tr h="751667">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algn="l" rtl="0"/>
                      <a:r>
                        <a:rPr lang="es" sz="1200" b="0" i="0" u="none" baseline="0">
                          <a:latin typeface="Calibri" panose="020F0502020204030204" pitchFamily="34" charset="0"/>
                          <a:cs typeface="Calibri" panose="020F0502020204030204" pitchFamily="34" charset="0"/>
                          <a:sym typeface="Calibri"/>
                        </a:rPr>
                        <a:t>Encuentra el registro que coincida con el organismo y la “subunidad de hemoglobina alfa”.</a:t>
                      </a:r>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09425935"/>
                  </a:ext>
                </a:extLst>
              </a:tr>
              <a:tr h="534714">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cs typeface="Calibri" panose="020F0502020204030204" pitchFamily="34" charset="0"/>
                          <a:sym typeface="Calibri"/>
                        </a:rPr>
                        <a:t>3.</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Haz clic en el código “Registro” </a:t>
                      </a:r>
                      <a:br>
                        <a:rPr lang="es" sz="1200">
                          <a:latin typeface="Calibri" panose="020F0502020204030204" pitchFamily="34" charset="0"/>
                          <a:cs typeface="Calibri" panose="020F0502020204030204" pitchFamily="34" charset="0"/>
                          <a:sym typeface="Calibri"/>
                        </a:rPr>
                      </a:br>
                      <a:r>
                        <a:rPr lang="es" sz="1200" b="0" i="0" u="none" baseline="0">
                          <a:latin typeface="Calibri" panose="020F0502020204030204" pitchFamily="34" charset="0"/>
                          <a:cs typeface="Calibri" panose="020F0502020204030204" pitchFamily="34" charset="0"/>
                          <a:sym typeface="Calibri"/>
                        </a:rPr>
                        <a:t>que se muestra en texto azul. </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9168985"/>
                  </a:ext>
                </a:extLst>
              </a:tr>
              <a:tr h="736147">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Desplázate hacia abajo hasta encontrar la sección “Secuencia”. </a:t>
                      </a:r>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27582570"/>
                  </a:ext>
                </a:extLst>
              </a:tr>
              <a:tr h="360784">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a:latin typeface="Calibri" panose="020F0502020204030204" pitchFamily="34" charset="0"/>
                          <a:cs typeface="Calibri" panose="020F0502020204030204" pitchFamily="34" charset="0"/>
                          <a:sym typeface="Calibri"/>
                        </a:rPr>
                        <a:t>Haz clic en el botón “FASTA”.</a:t>
                      </a:r>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35525641"/>
                  </a:ext>
                </a:extLst>
              </a:tr>
              <a:tr h="73400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a:t>
                      </a: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Copia y pega el código </a:t>
                      </a:r>
                      <a:r>
                        <a:rPr lang="es" sz="1200" b="0" i="1"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exactamente </a:t>
                      </a:r>
                      <a:r>
                        <a:rPr lang="es" sz="12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como está escrito en la tabla de la siguiente diapositiva. </a:t>
                      </a:r>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solidFill>
                        <a:srgbClr val="E0EBF5"/>
                      </a:solid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dk1"/>
                          </a:solidFill>
                          <a:latin typeface="Constantia"/>
                          <a:sym typeface="Arial"/>
                        </a:defRPr>
                      </a:lvl9pPr>
                    </a:lstStyle>
                    <a:p>
                      <a:endParaRPr lang="es" sz="1200" dirty="0">
                        <a:latin typeface="Calibri" panose="020F0502020204030204" pitchFamily="34" charset="0"/>
                        <a:cs typeface="Calibri" panose="020F0502020204030204" pitchFamily="34" charset="0"/>
                      </a:endParaRPr>
                    </a:p>
                  </a:txBody>
                  <a:tcPr anchor="ctr">
                    <a:lnL w="12700" cap="flat" cmpd="sng" algn="ctr">
                      <a:solidFill>
                        <a:srgbClr val="E0EBF5"/>
                      </a:solidFill>
                      <a:prstDash val="solid"/>
                      <a:round/>
                      <a:headEnd type="none" w="med" len="med"/>
                      <a:tailEnd type="none" w="med" len="med"/>
                    </a:lnL>
                    <a:lnR w="12700" cap="flat" cmpd="sng" algn="ctr">
                      <a:solidFill>
                        <a:srgbClr val="E0EBF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0EBF5"/>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02163554"/>
                  </a:ext>
                </a:extLst>
              </a:tr>
            </a:tbl>
          </a:graphicData>
        </a:graphic>
      </p:graphicFrame>
      <p:grpSp>
        <p:nvGrpSpPr>
          <p:cNvPr id="15" name="Group 14">
            <a:extLst>
              <a:ext uri="{FF2B5EF4-FFF2-40B4-BE49-F238E27FC236}">
                <a16:creationId xmlns:a16="http://schemas.microsoft.com/office/drawing/2014/main" id="{27AF2948-7DDC-43C8-90B1-B71E586995A1}"/>
              </a:ext>
            </a:extLst>
          </p:cNvPr>
          <p:cNvGrpSpPr/>
          <p:nvPr/>
        </p:nvGrpSpPr>
        <p:grpSpPr>
          <a:xfrm>
            <a:off x="2288862" y="1086112"/>
            <a:ext cx="6340059" cy="3759505"/>
            <a:chOff x="2288862" y="1117108"/>
            <a:chExt cx="6340059" cy="3759505"/>
          </a:xfrm>
        </p:grpSpPr>
        <p:grpSp>
          <p:nvGrpSpPr>
            <p:cNvPr id="16" name="Group 15">
              <a:extLst>
                <a:ext uri="{FF2B5EF4-FFF2-40B4-BE49-F238E27FC236}">
                  <a16:creationId xmlns:a16="http://schemas.microsoft.com/office/drawing/2014/main" id="{F1A061E4-6346-416A-94A3-371AC6271D3F}"/>
                </a:ext>
              </a:extLst>
            </p:cNvPr>
            <p:cNvGrpSpPr/>
            <p:nvPr/>
          </p:nvGrpSpPr>
          <p:grpSpPr>
            <a:xfrm>
              <a:off x="2762532" y="1117108"/>
              <a:ext cx="5866389" cy="3759505"/>
              <a:chOff x="3266382" y="1048007"/>
              <a:chExt cx="5866389" cy="3759505"/>
            </a:xfrm>
          </p:grpSpPr>
          <p:pic>
            <p:nvPicPr>
              <p:cNvPr id="20" name="Picture 19">
                <a:extLst>
                  <a:ext uri="{FF2B5EF4-FFF2-40B4-BE49-F238E27FC236}">
                    <a16:creationId xmlns:a16="http://schemas.microsoft.com/office/drawing/2014/main" id="{1EA3C5BB-5A1D-4EEF-9E9C-4EC3A739DA1D}"/>
                  </a:ext>
                </a:extLst>
              </p:cNvPr>
              <p:cNvPicPr>
                <a:picLocks noChangeAspect="1"/>
              </p:cNvPicPr>
              <p:nvPr/>
            </p:nvPicPr>
            <p:blipFill>
              <a:blip r:embed="rId3"/>
              <a:stretch>
                <a:fillRect/>
              </a:stretch>
            </p:blipFill>
            <p:spPr>
              <a:xfrm>
                <a:off x="3638178" y="1048007"/>
                <a:ext cx="4376835" cy="658170"/>
              </a:xfrm>
              <a:prstGeom prst="rect">
                <a:avLst/>
              </a:prstGeom>
            </p:spPr>
          </p:pic>
          <p:pic>
            <p:nvPicPr>
              <p:cNvPr id="21" name="Picture 20">
                <a:extLst>
                  <a:ext uri="{FF2B5EF4-FFF2-40B4-BE49-F238E27FC236}">
                    <a16:creationId xmlns:a16="http://schemas.microsoft.com/office/drawing/2014/main" id="{7E477BED-7469-4EF0-B6A6-61775EA1FF87}"/>
                  </a:ext>
                </a:extLst>
              </p:cNvPr>
              <p:cNvPicPr>
                <a:picLocks noChangeAspect="1"/>
              </p:cNvPicPr>
              <p:nvPr/>
            </p:nvPicPr>
            <p:blipFill>
              <a:blip r:embed="rId4"/>
              <a:stretch>
                <a:fillRect/>
              </a:stretch>
            </p:blipFill>
            <p:spPr>
              <a:xfrm>
                <a:off x="3266382" y="2168332"/>
                <a:ext cx="5866389" cy="425425"/>
              </a:xfrm>
              <a:prstGeom prst="rect">
                <a:avLst/>
              </a:prstGeom>
            </p:spPr>
          </p:pic>
          <p:pic>
            <p:nvPicPr>
              <p:cNvPr id="22" name="Picture 21">
                <a:extLst>
                  <a:ext uri="{FF2B5EF4-FFF2-40B4-BE49-F238E27FC236}">
                    <a16:creationId xmlns:a16="http://schemas.microsoft.com/office/drawing/2014/main" id="{18BFE5A2-D89F-43EC-93D2-16553C3006DB}"/>
                  </a:ext>
                </a:extLst>
              </p:cNvPr>
              <p:cNvPicPr>
                <a:picLocks noChangeAspect="1"/>
              </p:cNvPicPr>
              <p:nvPr/>
            </p:nvPicPr>
            <p:blipFill>
              <a:blip r:embed="rId5"/>
              <a:stretch>
                <a:fillRect/>
              </a:stretch>
            </p:blipFill>
            <p:spPr>
              <a:xfrm>
                <a:off x="3638178" y="3083177"/>
                <a:ext cx="3904667" cy="1046131"/>
              </a:xfrm>
              <a:prstGeom prst="rect">
                <a:avLst/>
              </a:prstGeom>
            </p:spPr>
          </p:pic>
          <p:pic>
            <p:nvPicPr>
              <p:cNvPr id="23" name="Picture 22">
                <a:extLst>
                  <a:ext uri="{FF2B5EF4-FFF2-40B4-BE49-F238E27FC236}">
                    <a16:creationId xmlns:a16="http://schemas.microsoft.com/office/drawing/2014/main" id="{9AD1BA5E-BF2B-4C7F-BB7A-E15A18D921CE}"/>
                  </a:ext>
                </a:extLst>
              </p:cNvPr>
              <p:cNvPicPr>
                <a:picLocks noChangeAspect="1"/>
              </p:cNvPicPr>
              <p:nvPr/>
            </p:nvPicPr>
            <p:blipFill>
              <a:blip r:embed="rId6"/>
              <a:stretch>
                <a:fillRect/>
              </a:stretch>
            </p:blipFill>
            <p:spPr>
              <a:xfrm>
                <a:off x="3638178" y="4299510"/>
                <a:ext cx="4578977" cy="508002"/>
              </a:xfrm>
              <a:prstGeom prst="rect">
                <a:avLst/>
              </a:prstGeom>
            </p:spPr>
          </p:pic>
        </p:grpSp>
        <p:grpSp>
          <p:nvGrpSpPr>
            <p:cNvPr id="17" name="Group 16">
              <a:extLst>
                <a:ext uri="{FF2B5EF4-FFF2-40B4-BE49-F238E27FC236}">
                  <a16:creationId xmlns:a16="http://schemas.microsoft.com/office/drawing/2014/main" id="{631595F0-6A23-4F35-BBAC-41B30D842374}"/>
                </a:ext>
              </a:extLst>
            </p:cNvPr>
            <p:cNvGrpSpPr/>
            <p:nvPr/>
          </p:nvGrpSpPr>
          <p:grpSpPr>
            <a:xfrm>
              <a:off x="2288862" y="2536633"/>
              <a:ext cx="1748328" cy="1528357"/>
              <a:chOff x="2288862" y="2536633"/>
              <a:chExt cx="1748328" cy="1528357"/>
            </a:xfrm>
          </p:grpSpPr>
          <p:sp>
            <p:nvSpPr>
              <p:cNvPr id="18" name="Arrow: Right 17">
                <a:extLst>
                  <a:ext uri="{FF2B5EF4-FFF2-40B4-BE49-F238E27FC236}">
                    <a16:creationId xmlns:a16="http://schemas.microsoft.com/office/drawing/2014/main" id="{F2784B0D-B499-4173-9982-21E6CF26069F}"/>
                  </a:ext>
                </a:extLst>
              </p:cNvPr>
              <p:cNvSpPr/>
              <p:nvPr/>
            </p:nvSpPr>
            <p:spPr>
              <a:xfrm rot="20632783">
                <a:off x="2288862" y="2536633"/>
                <a:ext cx="649629" cy="188118"/>
              </a:xfrm>
              <a:prstGeom prst="rightArrow">
                <a:avLst>
                  <a:gd name="adj1" fmla="val 43779"/>
                  <a:gd name="adj2" fmla="val 50000"/>
                </a:avLst>
              </a:prstGeom>
              <a:solidFill>
                <a:srgbClr val="679BCD"/>
              </a:solidFill>
              <a:ln w="25400" cap="flat" cmpd="sng" algn="ctr">
                <a:solidFill>
                  <a:srgbClr val="679BC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dirty="0">
                  <a:ln>
                    <a:noFill/>
                  </a:ln>
                  <a:solidFill>
                    <a:prstClr val="white"/>
                  </a:solidFill>
                  <a:effectLst/>
                  <a:uLnTx/>
                  <a:uFillTx/>
                  <a:latin typeface="Constantia"/>
                  <a:ea typeface="+mn-ea"/>
                  <a:cs typeface="+mn-cs"/>
                </a:endParaRPr>
              </a:p>
            </p:txBody>
          </p:sp>
          <p:sp>
            <p:nvSpPr>
              <p:cNvPr id="19" name="Arrow: Right 18">
                <a:extLst>
                  <a:ext uri="{FF2B5EF4-FFF2-40B4-BE49-F238E27FC236}">
                    <a16:creationId xmlns:a16="http://schemas.microsoft.com/office/drawing/2014/main" id="{58C45F4A-CAD0-45A0-A78F-F67C79D52F8D}"/>
                  </a:ext>
                </a:extLst>
              </p:cNvPr>
              <p:cNvSpPr/>
              <p:nvPr/>
            </p:nvSpPr>
            <p:spPr>
              <a:xfrm rot="21381698">
                <a:off x="2522288" y="3872586"/>
                <a:ext cx="1514902" cy="192404"/>
              </a:xfrm>
              <a:prstGeom prst="rightArrow">
                <a:avLst/>
              </a:prstGeom>
              <a:solidFill>
                <a:srgbClr val="DCBA25"/>
              </a:solidFill>
              <a:ln w="25400" cap="flat" cmpd="sng" algn="ctr">
                <a:solidFill>
                  <a:srgbClr val="DCBA25">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0" cap="none" spc="0" normalizeH="0" baseline="0" noProof="0">
                  <a:ln>
                    <a:noFill/>
                  </a:ln>
                  <a:solidFill>
                    <a:prstClr val="white"/>
                  </a:solidFill>
                  <a:effectLst/>
                  <a:uLnTx/>
                  <a:uFillTx/>
                  <a:latin typeface="Constantia"/>
                  <a:ea typeface="+mn-ea"/>
                  <a:cs typeface="+mn-cs"/>
                </a:endParaRPr>
              </a:p>
            </p:txBody>
          </p:sp>
        </p:grpSp>
      </p:grpSp>
    </p:spTree>
    <p:extLst>
      <p:ext uri="{BB962C8B-B14F-4D97-AF65-F5344CB8AC3E}">
        <p14:creationId xmlns:p14="http://schemas.microsoft.com/office/powerpoint/2010/main" val="480728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59279"/>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s" b="0" i="0" u="none" baseline="0"/>
              <a:t>Parte 1: Secuencias de UniProt</a:t>
            </a:r>
            <a:endParaRPr dirty="0"/>
          </a:p>
        </p:txBody>
      </p:sp>
      <p:graphicFrame>
        <p:nvGraphicFramePr>
          <p:cNvPr id="25" name="Google Shape;106;p21">
            <a:extLst>
              <a:ext uri="{FF2B5EF4-FFF2-40B4-BE49-F238E27FC236}">
                <a16:creationId xmlns:a16="http://schemas.microsoft.com/office/drawing/2014/main" id="{1035D282-C73D-4A03-BEFD-06DE613D71D5}"/>
              </a:ext>
            </a:extLst>
          </p:cNvPr>
          <p:cNvGraphicFramePr/>
          <p:nvPr>
            <p:extLst>
              <p:ext uri="{D42A27DB-BD31-4B8C-83A1-F6EECF244321}">
                <p14:modId xmlns:p14="http://schemas.microsoft.com/office/powerpoint/2010/main" val="3128805048"/>
              </p:ext>
            </p:extLst>
          </p:nvPr>
        </p:nvGraphicFramePr>
        <p:xfrm>
          <a:off x="415290" y="989163"/>
          <a:ext cx="8320352" cy="3886170"/>
        </p:xfrm>
        <a:graphic>
          <a:graphicData uri="http://schemas.openxmlformats.org/drawingml/2006/table">
            <a:tbl>
              <a:tblPr firstRow="1" bandRow="1" bandCol="1"/>
              <a:tblGrid>
                <a:gridCol w="1672664">
                  <a:extLst>
                    <a:ext uri="{9D8B030D-6E8A-4147-A177-3AD203B41FA5}">
                      <a16:colId xmlns:a16="http://schemas.microsoft.com/office/drawing/2014/main" val="20000"/>
                    </a:ext>
                  </a:extLst>
                </a:gridCol>
                <a:gridCol w="6647688">
                  <a:extLst>
                    <a:ext uri="{9D8B030D-6E8A-4147-A177-3AD203B41FA5}">
                      <a16:colId xmlns:a16="http://schemas.microsoft.com/office/drawing/2014/main" val="20001"/>
                    </a:ext>
                  </a:extLst>
                </a:gridCol>
              </a:tblGrid>
              <a:tr h="365760">
                <a:tc>
                  <a:txBody>
                    <a:bodyPr/>
                    <a:lstStyle>
                      <a:lvl1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9pPr>
                    </a:lstStyle>
                    <a:p>
                      <a:pPr marL="0" lvl="0" indent="0" algn="ctr" rtl="0">
                        <a:spcBef>
                          <a:spcPts val="0"/>
                        </a:spcBef>
                        <a:spcAft>
                          <a:spcPts val="0"/>
                        </a:spcAft>
                        <a:buNone/>
                      </a:pPr>
                      <a:r>
                        <a:rPr lang="es" sz="1800" b="0" i="0" u="none"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Organismo</a:t>
                      </a: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solidFill>
                  </a:tcPr>
                </a:tc>
                <a:tc>
                  <a:txBody>
                    <a:bodyPr/>
                    <a:lstStyle>
                      <a:lvl1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1" i="0" u="none" strike="noStrike" cap="none">
                          <a:solidFill>
                            <a:schemeClr val="bg1"/>
                          </a:solidFill>
                          <a:latin typeface="Constantia"/>
                          <a:sym typeface="Arial"/>
                        </a:defRPr>
                      </a:lvl9pPr>
                    </a:lstStyle>
                    <a:p>
                      <a:pPr marL="0" lvl="0" indent="0" algn="ctr" rtl="0">
                        <a:spcBef>
                          <a:spcPts val="0"/>
                        </a:spcBef>
                        <a:spcAft>
                          <a:spcPts val="0"/>
                        </a:spcAft>
                        <a:buNone/>
                      </a:pPr>
                      <a:r>
                        <a:rPr lang="es" sz="1800" b="0" i="0" u="none" baseline="0">
                          <a:solidFill>
                            <a:schemeClr val="tx1"/>
                          </a:solidFill>
                          <a:latin typeface="Calibri" panose="020F0502020204030204" pitchFamily="34" charset="0"/>
                          <a:cs typeface="Calibri" panose="020F0502020204030204" pitchFamily="34" charset="0"/>
                          <a:sym typeface="Calibri"/>
                        </a:rPr>
                        <a:t>Copia y pega aquí tu secuencia FASTA: </a:t>
                      </a: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solidFill>
                  </a:tcPr>
                </a:tc>
                <a:extLst>
                  <a:ext uri="{0D108BD9-81ED-4DB2-BD59-A6C34878D82A}">
                    <a16:rowId xmlns:a16="http://schemas.microsoft.com/office/drawing/2014/main" val="10000"/>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endParaRPr sz="16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Clr>
                          <a:schemeClr val="dk1"/>
                        </a:buClr>
                        <a:buSzPts val="1100"/>
                        <a:buFont typeface="Arial"/>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1"/>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endParaRPr sz="16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extLst>
                  <a:ext uri="{0D108BD9-81ED-4DB2-BD59-A6C34878D82A}">
                    <a16:rowId xmlns:a16="http://schemas.microsoft.com/office/drawing/2014/main" val="10002"/>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endParaRPr sz="16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3"/>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endParaRPr sz="16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40000"/>
                        <a:lumOff val="60000"/>
                      </a:srgbClr>
                    </a:solidFill>
                  </a:tcPr>
                </a:tc>
                <a:extLst>
                  <a:ext uri="{0D108BD9-81ED-4DB2-BD59-A6C34878D82A}">
                    <a16:rowId xmlns:a16="http://schemas.microsoft.com/office/drawing/2014/main" val="10004"/>
                  </a:ext>
                </a:extLst>
              </a:tr>
              <a:tr h="68580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ctr" rtl="0">
                        <a:spcBef>
                          <a:spcPts val="0"/>
                        </a:spcBef>
                        <a:spcAft>
                          <a:spcPts val="0"/>
                        </a:spcAft>
                        <a:buNone/>
                      </a:pPr>
                      <a:endParaRPr sz="1600" b="1"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Constantia"/>
                          <a:sym typeface="Arial"/>
                        </a:defRPr>
                      </a:lvl9p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9525" cap="flat" cmpd="sng" algn="ctr">
                      <a:solidFill>
                        <a:srgbClr val="DCBA25">
                          <a:shade val="50000"/>
                          <a:satMod val="103000"/>
                        </a:srgbClr>
                      </a:solidFill>
                      <a:prstDash val="solid"/>
                    </a:lnL>
                    <a:lnR w="9525" cap="flat" cmpd="sng" algn="ctr">
                      <a:solidFill>
                        <a:srgbClr val="DCBA25">
                          <a:shade val="50000"/>
                          <a:satMod val="103000"/>
                        </a:srgbClr>
                      </a:solidFill>
                      <a:prstDash val="solid"/>
                    </a:lnR>
                    <a:lnT w="9525" cap="flat" cmpd="sng" algn="ctr">
                      <a:solidFill>
                        <a:srgbClr val="DCBA25">
                          <a:shade val="50000"/>
                          <a:satMod val="103000"/>
                        </a:srgbClr>
                      </a:solidFill>
                      <a:prstDash val="solid"/>
                    </a:lnT>
                    <a:lnB w="9525" cap="flat" cmpd="sng" algn="ctr">
                      <a:solidFill>
                        <a:srgbClr val="DCBA25">
                          <a:shade val="50000"/>
                          <a:satMod val="103000"/>
                        </a:srgbClr>
                      </a:solidFill>
                      <a:prstDash val="solid"/>
                    </a:lnB>
                    <a:lnTlToBr w="12700" cmpd="sng">
                      <a:noFill/>
                      <a:prstDash val="solid"/>
                    </a:lnTlToBr>
                    <a:lnBlToTr w="12700" cmpd="sng">
                      <a:noFill/>
                      <a:prstDash val="solid"/>
                    </a:lnBlToTr>
                    <a:solidFill>
                      <a:srgbClr val="DCBA25">
                        <a:lumMod val="20000"/>
                        <a:lumOff val="8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5602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1_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theme" id="{4C833FEB-3A0E-2F4D-9438-2C228479B3EA}" vid="{D5143739-D326-BE47-BBAC-0144614A2E7C}"/>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561</TotalTime>
  <Words>1678</Words>
  <Application>Microsoft Office PowerPoint</Application>
  <PresentationFormat>On-screen Show (16:9)</PresentationFormat>
  <Paragraphs>171</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Constantia</vt:lpstr>
      <vt:lpstr>Georgia</vt:lpstr>
      <vt:lpstr>Noto Sans Symbols</vt:lpstr>
      <vt:lpstr>Wingdings 2</vt:lpstr>
      <vt:lpstr>LEARN theme</vt:lpstr>
      <vt:lpstr>LEARN theme</vt:lpstr>
      <vt:lpstr>1_LEARN theme</vt:lpstr>
      <vt:lpstr>PowerPoint Presentation</vt:lpstr>
      <vt:lpstr>Cladograma</vt:lpstr>
      <vt:lpstr>PowerPoint Presentation</vt:lpstr>
      <vt:lpstr>Elige tus propios organismos</vt:lpstr>
      <vt:lpstr>Investigación de UniProt: Configuración</vt:lpstr>
      <vt:lpstr>Investigación de UniProt</vt:lpstr>
      <vt:lpstr>Parte 1: Recopilación de secuencias</vt:lpstr>
      <vt:lpstr>Parte 1 Procedimiento: Recopilación de secuencias</vt:lpstr>
      <vt:lpstr>Parte 1: Secuencias de UniProt</vt:lpstr>
      <vt:lpstr>Parte 1: Predice tu árbol</vt:lpstr>
      <vt:lpstr>Parte 2: Comparación de secuencias</vt:lpstr>
      <vt:lpstr>Parte 2: Preparación</vt:lpstr>
      <vt:lpstr>Parte 2 Procedimiento: Comparación de secuencias</vt:lpstr>
      <vt:lpstr>Parte 2: Datos de similitud de secuencias</vt:lpstr>
      <vt:lpstr>Parte 3: Análisis de secuencias</vt:lpstr>
      <vt:lpstr>Parte 3: Predice tu árbol ahora</vt:lpstr>
      <vt:lpstr>Parte 3: Análisis de secuencias</vt:lpstr>
      <vt:lpstr>Parte 3 Procedimiento: Análisis de secuencias</vt:lpstr>
      <vt:lpstr>Parte 3: Compara tus árboles</vt:lpstr>
      <vt:lpstr>Relaciones evolutivas del manatí</vt:lpstr>
      <vt:lpstr>Investigación 2: Secuencias de UniProt</vt:lpstr>
      <vt:lpstr>Investigación 2: Comparación de secuencias</vt:lpstr>
      <vt:lpstr>Investigación 2: Datos de similitud de secuencias</vt:lpstr>
      <vt:lpstr>Investigación 2: Análisis de secuencias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Phylogenetic Mana-trees</dc:title>
  <dc:creator>k20center@ou.edu</dc:creator>
  <cp:lastModifiedBy>Catalina Otalora</cp:lastModifiedBy>
  <cp:revision>3</cp:revision>
  <dcterms:created xsi:type="dcterms:W3CDTF">2021-04-06T19:13:47Z</dcterms:created>
  <dcterms:modified xsi:type="dcterms:W3CDTF">2022-06-17T19:44:53Z</dcterms:modified>
</cp:coreProperties>
</file>