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  <p:sldMasterId id="2147483668" r:id="rId2"/>
    <p:sldMasterId id="2147483669" r:id="rId3"/>
  </p:sldMasterIdLst>
  <p:notesMasterIdLst>
    <p:notesMasterId r:id="rId29"/>
  </p:notesMasterIdLst>
  <p:sldIdLst>
    <p:sldId id="256" r:id="rId4"/>
    <p:sldId id="269" r:id="rId5"/>
    <p:sldId id="267" r:id="rId6"/>
    <p:sldId id="257" r:id="rId7"/>
    <p:sldId id="268" r:id="rId8"/>
    <p:sldId id="270" r:id="rId9"/>
    <p:sldId id="261" r:id="rId10"/>
    <p:sldId id="271" r:id="rId11"/>
    <p:sldId id="279" r:id="rId12"/>
    <p:sldId id="280" r:id="rId13"/>
    <p:sldId id="272" r:id="rId14"/>
    <p:sldId id="260" r:id="rId15"/>
    <p:sldId id="284" r:id="rId16"/>
    <p:sldId id="285" r:id="rId17"/>
    <p:sldId id="273" r:id="rId18"/>
    <p:sldId id="290" r:id="rId19"/>
    <p:sldId id="274" r:id="rId20"/>
    <p:sldId id="317" r:id="rId21"/>
    <p:sldId id="316" r:id="rId22"/>
    <p:sldId id="286" r:id="rId23"/>
    <p:sldId id="318" r:id="rId24"/>
    <p:sldId id="288" r:id="rId25"/>
    <p:sldId id="319" r:id="rId26"/>
    <p:sldId id="320" r:id="rId27"/>
    <p:sldId id="329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9BCD"/>
    <a:srgbClr val="E1EBF5"/>
    <a:srgbClr val="C2D7E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FE1FFAE-C277-41DE-B313-73A80C984298}">
  <a:tblStyle styleId="{4FE1FFAE-C277-41DE-B313-73A80C98429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78027" autoAdjust="0"/>
  </p:normalViewPr>
  <p:slideViewPr>
    <p:cSldViewPr snapToGrid="0">
      <p:cViewPr varScale="1">
        <p:scale>
          <a:sx n="74" d="100"/>
          <a:sy n="74" d="100"/>
        </p:scale>
        <p:origin x="12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s, Daniella M." userId="87fb469b-cd7a-4b12-a1ae-bba5f0610088" providerId="ADAL" clId="{D195C354-BE22-4410-840B-F5A7A057589F}"/>
    <pc:docChg chg="modSld">
      <pc:chgData name="Peters, Daniella M." userId="87fb469b-cd7a-4b12-a1ae-bba5f0610088" providerId="ADAL" clId="{D195C354-BE22-4410-840B-F5A7A057589F}" dt="2021-06-22T16:54:06.507" v="48" actId="1035"/>
      <pc:docMkLst>
        <pc:docMk/>
      </pc:docMkLst>
      <pc:sldChg chg="modSp mod">
        <pc:chgData name="Peters, Daniella M." userId="87fb469b-cd7a-4b12-a1ae-bba5f0610088" providerId="ADAL" clId="{D195C354-BE22-4410-840B-F5A7A057589F}" dt="2021-06-22T15:53:45.797" v="39" actId="20577"/>
        <pc:sldMkLst>
          <pc:docMk/>
          <pc:sldMk cId="0" sldId="260"/>
        </pc:sldMkLst>
        <pc:spChg chg="mod">
          <ac:chgData name="Peters, Daniella M." userId="87fb469b-cd7a-4b12-a1ae-bba5f0610088" providerId="ADAL" clId="{D195C354-BE22-4410-840B-F5A7A057589F}" dt="2021-06-22T15:53:45.797" v="39" actId="20577"/>
          <ac:spMkLst>
            <pc:docMk/>
            <pc:sldMk cId="0" sldId="260"/>
            <ac:spMk id="112" creationId="{00000000-0000-0000-0000-000000000000}"/>
          </ac:spMkLst>
        </pc:spChg>
      </pc:sldChg>
      <pc:sldChg chg="modSp mod">
        <pc:chgData name="Peters, Daniella M." userId="87fb469b-cd7a-4b12-a1ae-bba5f0610088" providerId="ADAL" clId="{D195C354-BE22-4410-840B-F5A7A057589F}" dt="2021-06-22T16:05:58.891" v="40" actId="20577"/>
        <pc:sldMkLst>
          <pc:docMk/>
          <pc:sldMk cId="3884799277" sldId="317"/>
        </pc:sldMkLst>
        <pc:graphicFrameChg chg="modGraphic">
          <ac:chgData name="Peters, Daniella M." userId="87fb469b-cd7a-4b12-a1ae-bba5f0610088" providerId="ADAL" clId="{D195C354-BE22-4410-840B-F5A7A057589F}" dt="2021-06-22T16:05:58.891" v="40" actId="20577"/>
          <ac:graphicFrameMkLst>
            <pc:docMk/>
            <pc:sldMk cId="3884799277" sldId="317"/>
            <ac:graphicFrameMk id="16" creationId="{E40F3768-2278-4DBF-AFE6-62F28AFE476B}"/>
          </ac:graphicFrameMkLst>
        </pc:graphicFrameChg>
      </pc:sldChg>
      <pc:sldChg chg="modSp mod">
        <pc:chgData name="Peters, Daniella M." userId="87fb469b-cd7a-4b12-a1ae-bba5f0610088" providerId="ADAL" clId="{D195C354-BE22-4410-840B-F5A7A057589F}" dt="2021-06-22T16:07:29.234" v="41" actId="20577"/>
        <pc:sldMkLst>
          <pc:docMk/>
          <pc:sldMk cId="1168655104" sldId="320"/>
        </pc:sldMkLst>
        <pc:graphicFrameChg chg="modGraphic">
          <ac:chgData name="Peters, Daniella M." userId="87fb469b-cd7a-4b12-a1ae-bba5f0610088" providerId="ADAL" clId="{D195C354-BE22-4410-840B-F5A7A057589F}" dt="2021-06-22T16:07:29.234" v="41" actId="20577"/>
          <ac:graphicFrameMkLst>
            <pc:docMk/>
            <pc:sldMk cId="1168655104" sldId="320"/>
            <ac:graphicFrameMk id="16" creationId="{E40F3768-2278-4DBF-AFE6-62F28AFE476B}"/>
          </ac:graphicFrameMkLst>
        </pc:graphicFrameChg>
      </pc:sldChg>
      <pc:sldChg chg="modSp mod">
        <pc:chgData name="Peters, Daniella M." userId="87fb469b-cd7a-4b12-a1ae-bba5f0610088" providerId="ADAL" clId="{D195C354-BE22-4410-840B-F5A7A057589F}" dt="2021-06-22T16:54:06.507" v="48" actId="1035"/>
        <pc:sldMkLst>
          <pc:docMk/>
          <pc:sldMk cId="2121805721" sldId="329"/>
        </pc:sldMkLst>
        <pc:spChg chg="mod">
          <ac:chgData name="Peters, Daniella M." userId="87fb469b-cd7a-4b12-a1ae-bba5f0610088" providerId="ADAL" clId="{D195C354-BE22-4410-840B-F5A7A057589F}" dt="2021-06-22T16:54:06.507" v="48" actId="1035"/>
          <ac:spMkLst>
            <pc:docMk/>
            <pc:sldMk cId="2121805721" sldId="329"/>
            <ac:spMk id="4" creationId="{8220B380-1100-47B6-8C9A-5DCE66D98461}"/>
          </ac:spMkLst>
        </pc:spChg>
        <pc:spChg chg="mod">
          <ac:chgData name="Peters, Daniella M." userId="87fb469b-cd7a-4b12-a1ae-bba5f0610088" providerId="ADAL" clId="{D195C354-BE22-4410-840B-F5A7A057589F}" dt="2021-06-22T16:53:20.616" v="46" actId="20577"/>
          <ac:spMkLst>
            <pc:docMk/>
            <pc:sldMk cId="2121805721" sldId="329"/>
            <ac:spMk id="7" creationId="{EF9DF941-811D-48DA-9871-ED5CEF5627A0}"/>
          </ac:spMkLst>
        </pc:spChg>
      </pc:sldChg>
    </pc:docChg>
  </pc:docChgLst>
  <pc:docChgLst>
    <pc:chgData name="Peters, Daniella M." userId="87fb469b-cd7a-4b12-a1ae-bba5f0610088" providerId="ADAL" clId="{5ADD5E80-6036-4390-A412-C47A27236A78}"/>
    <pc:docChg chg="undo redo custSel addSld delSld modSld sldOrd delMainMaster">
      <pc:chgData name="Peters, Daniella M." userId="87fb469b-cd7a-4b12-a1ae-bba5f0610088" providerId="ADAL" clId="{5ADD5E80-6036-4390-A412-C47A27236A78}" dt="2021-04-09T15:56:46.723" v="3218" actId="14100"/>
      <pc:docMkLst>
        <pc:docMk/>
      </pc:docMkLst>
      <pc:sldChg chg="modSp mod">
        <pc:chgData name="Peters, Daniella M." userId="87fb469b-cd7a-4b12-a1ae-bba5f0610088" providerId="ADAL" clId="{5ADD5E80-6036-4390-A412-C47A27236A78}" dt="2021-04-06T20:02:53.873" v="279" actId="20577"/>
        <pc:sldMkLst>
          <pc:docMk/>
          <pc:sldMk cId="0" sldId="257"/>
        </pc:sldMkLst>
        <pc:spChg chg="mod">
          <ac:chgData name="Peters, Daniella M." userId="87fb469b-cd7a-4b12-a1ae-bba5f0610088" providerId="ADAL" clId="{5ADD5E80-6036-4390-A412-C47A27236A78}" dt="2021-04-06T20:00:13.124" v="251" actId="20577"/>
          <ac:spMkLst>
            <pc:docMk/>
            <pc:sldMk cId="0" sldId="257"/>
            <ac:spMk id="94" creationId="{00000000-0000-0000-0000-000000000000}"/>
          </ac:spMkLst>
        </pc:spChg>
        <pc:spChg chg="mod">
          <ac:chgData name="Peters, Daniella M." userId="87fb469b-cd7a-4b12-a1ae-bba5f0610088" providerId="ADAL" clId="{5ADD5E80-6036-4390-A412-C47A27236A78}" dt="2021-04-06T20:02:53.873" v="279" actId="20577"/>
          <ac:spMkLst>
            <pc:docMk/>
            <pc:sldMk cId="0" sldId="257"/>
            <ac:spMk id="95" creationId="{00000000-0000-0000-0000-000000000000}"/>
          </ac:spMkLst>
        </pc:spChg>
      </pc:sldChg>
      <pc:sldChg chg="del">
        <pc:chgData name="Peters, Daniella M." userId="87fb469b-cd7a-4b12-a1ae-bba5f0610088" providerId="ADAL" clId="{5ADD5E80-6036-4390-A412-C47A27236A78}" dt="2021-04-06T20:15:21.426" v="285" actId="2696"/>
        <pc:sldMkLst>
          <pc:docMk/>
          <pc:sldMk cId="0" sldId="258"/>
        </pc:sldMkLst>
      </pc:sldChg>
      <pc:sldChg chg="del">
        <pc:chgData name="Peters, Daniella M." userId="87fb469b-cd7a-4b12-a1ae-bba5f0610088" providerId="ADAL" clId="{5ADD5E80-6036-4390-A412-C47A27236A78}" dt="2021-04-06T20:15:23.677" v="286" actId="2696"/>
        <pc:sldMkLst>
          <pc:docMk/>
          <pc:sldMk cId="0" sldId="259"/>
        </pc:sldMkLst>
      </pc:sldChg>
      <pc:sldChg chg="modSp mod ord modNotes">
        <pc:chgData name="Peters, Daniella M." userId="87fb469b-cd7a-4b12-a1ae-bba5f0610088" providerId="ADAL" clId="{5ADD5E80-6036-4390-A412-C47A27236A78}" dt="2021-04-07T17:13:58.043" v="3204" actId="114"/>
        <pc:sldMkLst>
          <pc:docMk/>
          <pc:sldMk cId="0" sldId="260"/>
        </pc:sldMkLst>
        <pc:spChg chg="mod">
          <ac:chgData name="Peters, Daniella M." userId="87fb469b-cd7a-4b12-a1ae-bba5f0610088" providerId="ADAL" clId="{5ADD5E80-6036-4390-A412-C47A27236A78}" dt="2021-04-07T17:13:58.043" v="3204" actId="114"/>
          <ac:spMkLst>
            <pc:docMk/>
            <pc:sldMk cId="0" sldId="260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5ADD5E80-6036-4390-A412-C47A27236A78}" dt="2021-04-07T15:15:13.857" v="2528" actId="20577"/>
          <ac:spMkLst>
            <pc:docMk/>
            <pc:sldMk cId="0" sldId="260"/>
            <ac:spMk id="113" creationId="{00000000-0000-0000-0000-000000000000}"/>
          </ac:spMkLst>
        </pc:spChg>
      </pc:sldChg>
      <pc:sldChg chg="modSp mod">
        <pc:chgData name="Peters, Daniella M." userId="87fb469b-cd7a-4b12-a1ae-bba5f0610088" providerId="ADAL" clId="{5ADD5E80-6036-4390-A412-C47A27236A78}" dt="2021-04-06T20:42:43.577" v="600" actId="113"/>
        <pc:sldMkLst>
          <pc:docMk/>
          <pc:sldMk cId="0" sldId="261"/>
        </pc:sldMkLst>
        <pc:spChg chg="mod">
          <ac:chgData name="Peters, Daniella M." userId="87fb469b-cd7a-4b12-a1ae-bba5f0610088" providerId="ADAL" clId="{5ADD5E80-6036-4390-A412-C47A27236A78}" dt="2021-04-06T20:42:00.971" v="588" actId="20577"/>
          <ac:spMkLst>
            <pc:docMk/>
            <pc:sldMk cId="0" sldId="261"/>
            <ac:spMk id="118" creationId="{00000000-0000-0000-0000-000000000000}"/>
          </ac:spMkLst>
        </pc:spChg>
        <pc:spChg chg="mod">
          <ac:chgData name="Peters, Daniella M." userId="87fb469b-cd7a-4b12-a1ae-bba5f0610088" providerId="ADAL" clId="{5ADD5E80-6036-4390-A412-C47A27236A78}" dt="2021-04-06T20:42:43.577" v="600" actId="113"/>
          <ac:spMkLst>
            <pc:docMk/>
            <pc:sldMk cId="0" sldId="261"/>
            <ac:spMk id="119" creationId="{00000000-0000-0000-0000-000000000000}"/>
          </ac:spMkLst>
        </pc:spChg>
      </pc:sldChg>
      <pc:sldChg chg="del">
        <pc:chgData name="Peters, Daniella M." userId="87fb469b-cd7a-4b12-a1ae-bba5f0610088" providerId="ADAL" clId="{5ADD5E80-6036-4390-A412-C47A27236A78}" dt="2021-04-07T15:04:31.902" v="2337" actId="2696"/>
        <pc:sldMkLst>
          <pc:docMk/>
          <pc:sldMk cId="0" sldId="262"/>
        </pc:sldMkLst>
      </pc:sldChg>
      <pc:sldChg chg="del">
        <pc:chgData name="Peters, Daniella M." userId="87fb469b-cd7a-4b12-a1ae-bba5f0610088" providerId="ADAL" clId="{5ADD5E80-6036-4390-A412-C47A27236A78}" dt="2021-04-06T22:03:56.292" v="1360" actId="2696"/>
        <pc:sldMkLst>
          <pc:docMk/>
          <pc:sldMk cId="0" sldId="263"/>
        </pc:sldMkLst>
      </pc:sldChg>
      <pc:sldChg chg="del">
        <pc:chgData name="Peters, Daniella M." userId="87fb469b-cd7a-4b12-a1ae-bba5f0610088" providerId="ADAL" clId="{5ADD5E80-6036-4390-A412-C47A27236A78}" dt="2021-04-06T22:03:54.590" v="1359" actId="2696"/>
        <pc:sldMkLst>
          <pc:docMk/>
          <pc:sldMk cId="0" sldId="264"/>
        </pc:sldMkLst>
      </pc:sldChg>
      <pc:sldChg chg="del">
        <pc:chgData name="Peters, Daniella M." userId="87fb469b-cd7a-4b12-a1ae-bba5f0610088" providerId="ADAL" clId="{5ADD5E80-6036-4390-A412-C47A27236A78}" dt="2021-04-06T22:03:52.746" v="1358" actId="2696"/>
        <pc:sldMkLst>
          <pc:docMk/>
          <pc:sldMk cId="0" sldId="265"/>
        </pc:sldMkLst>
      </pc:sldChg>
      <pc:sldChg chg="addSp delSp modSp mod modNotesTx">
        <pc:chgData name="Peters, Daniella M." userId="87fb469b-cd7a-4b12-a1ae-bba5f0610088" providerId="ADAL" clId="{5ADD5E80-6036-4390-A412-C47A27236A78}" dt="2021-04-07T15:44:04.796" v="2590" actId="693"/>
        <pc:sldMkLst>
          <pc:docMk/>
          <pc:sldMk cId="167664039" sldId="267"/>
        </pc:sldMkLst>
        <pc:spChg chg="mod">
          <ac:chgData name="Peters, Daniella M." userId="87fb469b-cd7a-4b12-a1ae-bba5f0610088" providerId="ADAL" clId="{5ADD5E80-6036-4390-A412-C47A27236A78}" dt="2021-04-06T19:48:28.944" v="0"/>
          <ac:spMkLst>
            <pc:docMk/>
            <pc:sldMk cId="167664039" sldId="267"/>
            <ac:spMk id="6" creationId="{A979AB9B-1815-4A43-A561-D1C2D3083963}"/>
          </ac:spMkLst>
        </pc:spChg>
        <pc:spChg chg="mod">
          <ac:chgData name="Peters, Daniella M." userId="87fb469b-cd7a-4b12-a1ae-bba5f0610088" providerId="ADAL" clId="{5ADD5E80-6036-4390-A412-C47A27236A78}" dt="2021-04-06T19:48:28.944" v="0"/>
          <ac:spMkLst>
            <pc:docMk/>
            <pc:sldMk cId="167664039" sldId="267"/>
            <ac:spMk id="9" creationId="{E46E482F-C7A4-4E6B-9D16-7922F9E1C5E3}"/>
          </ac:spMkLst>
        </pc:spChg>
        <pc:spChg chg="mod">
          <ac:chgData name="Peters, Daniella M." userId="87fb469b-cd7a-4b12-a1ae-bba5f0610088" providerId="ADAL" clId="{5ADD5E80-6036-4390-A412-C47A27236A78}" dt="2021-04-06T19:48:28.944" v="0"/>
          <ac:spMkLst>
            <pc:docMk/>
            <pc:sldMk cId="167664039" sldId="267"/>
            <ac:spMk id="12" creationId="{CA8D0B9B-8594-4BAF-8DE6-585079A25B7A}"/>
          </ac:spMkLst>
        </pc:spChg>
        <pc:spChg chg="mod">
          <ac:chgData name="Peters, Daniella M." userId="87fb469b-cd7a-4b12-a1ae-bba5f0610088" providerId="ADAL" clId="{5ADD5E80-6036-4390-A412-C47A27236A78}" dt="2021-04-06T19:48:28.944" v="0"/>
          <ac:spMkLst>
            <pc:docMk/>
            <pc:sldMk cId="167664039" sldId="267"/>
            <ac:spMk id="15" creationId="{24EBB710-CC48-42A6-BFD3-EAD246963980}"/>
          </ac:spMkLst>
        </pc:spChg>
        <pc:spChg chg="mod">
          <ac:chgData name="Peters, Daniella M." userId="87fb469b-cd7a-4b12-a1ae-bba5f0610088" providerId="ADAL" clId="{5ADD5E80-6036-4390-A412-C47A27236A78}" dt="2021-04-06T19:48:28.944" v="0"/>
          <ac:spMkLst>
            <pc:docMk/>
            <pc:sldMk cId="167664039" sldId="267"/>
            <ac:spMk id="18" creationId="{D7B75927-A069-4BA2-9124-A3F1412E3262}"/>
          </ac:spMkLst>
        </pc:spChg>
        <pc:spChg chg="add mod">
          <ac:chgData name="Peters, Daniella M." userId="87fb469b-cd7a-4b12-a1ae-bba5f0610088" providerId="ADAL" clId="{5ADD5E80-6036-4390-A412-C47A27236A78}" dt="2021-04-07T15:44:04.796" v="2590" actId="693"/>
          <ac:spMkLst>
            <pc:docMk/>
            <pc:sldMk cId="167664039" sldId="267"/>
            <ac:spMk id="19" creationId="{57F38654-4412-46BC-AAC5-20231A2E4DB4}"/>
          </ac:spMkLst>
        </pc:spChg>
        <pc:spChg chg="add mod">
          <ac:chgData name="Peters, Daniella M." userId="87fb469b-cd7a-4b12-a1ae-bba5f0610088" providerId="ADAL" clId="{5ADD5E80-6036-4390-A412-C47A27236A78}" dt="2021-04-06T19:57:58.104" v="167" actId="122"/>
          <ac:spMkLst>
            <pc:docMk/>
            <pc:sldMk cId="167664039" sldId="267"/>
            <ac:spMk id="20" creationId="{F65EE9D6-4BB5-453A-9A84-770252785395}"/>
          </ac:spMkLst>
        </pc:spChg>
        <pc:spChg chg="del">
          <ac:chgData name="Peters, Daniella M." userId="87fb469b-cd7a-4b12-a1ae-bba5f0610088" providerId="ADAL" clId="{5ADD5E80-6036-4390-A412-C47A27236A78}" dt="2021-04-06T19:52:51.438" v="118" actId="478"/>
          <ac:spMkLst>
            <pc:docMk/>
            <pc:sldMk cId="167664039" sldId="267"/>
            <ac:spMk id="112" creationId="{00000000-0000-0000-0000-000000000000}"/>
          </ac:spMkLst>
        </pc:spChg>
        <pc:spChg chg="del">
          <ac:chgData name="Peters, Daniella M." userId="87fb469b-cd7a-4b12-a1ae-bba5f0610088" providerId="ADAL" clId="{5ADD5E80-6036-4390-A412-C47A27236A78}" dt="2021-04-06T19:52:52.312" v="119" actId="478"/>
          <ac:spMkLst>
            <pc:docMk/>
            <pc:sldMk cId="167664039" sldId="267"/>
            <ac:spMk id="113" creationId="{00000000-0000-0000-0000-000000000000}"/>
          </ac:spMkLst>
        </pc:spChg>
        <pc:grpChg chg="add mod">
          <ac:chgData name="Peters, Daniella M." userId="87fb469b-cd7a-4b12-a1ae-bba5f0610088" providerId="ADAL" clId="{5ADD5E80-6036-4390-A412-C47A27236A78}" dt="2021-04-06T19:52:05.687" v="115" actId="1038"/>
          <ac:grpSpMkLst>
            <pc:docMk/>
            <pc:sldMk cId="167664039" sldId="267"/>
            <ac:grpSpMk id="4" creationId="{0E599195-305F-40A9-ADA5-83354619E401}"/>
          </ac:grpSpMkLst>
        </pc:grpChg>
        <pc:grpChg chg="add mod">
          <ac:chgData name="Peters, Daniella M." userId="87fb469b-cd7a-4b12-a1ae-bba5f0610088" providerId="ADAL" clId="{5ADD5E80-6036-4390-A412-C47A27236A78}" dt="2021-04-06T19:52:07.184" v="117" actId="1037"/>
          <ac:grpSpMkLst>
            <pc:docMk/>
            <pc:sldMk cId="167664039" sldId="267"/>
            <ac:grpSpMk id="7" creationId="{8AA4BCDA-13C3-4DDF-9FE8-FCE71FAA0041}"/>
          </ac:grpSpMkLst>
        </pc:grpChg>
        <pc:grpChg chg="add mod">
          <ac:chgData name="Peters, Daniella M." userId="87fb469b-cd7a-4b12-a1ae-bba5f0610088" providerId="ADAL" clId="{5ADD5E80-6036-4390-A412-C47A27236A78}" dt="2021-04-06T19:51:37.344" v="109" actId="1036"/>
          <ac:grpSpMkLst>
            <pc:docMk/>
            <pc:sldMk cId="167664039" sldId="267"/>
            <ac:grpSpMk id="10" creationId="{092CFE8F-679C-41FD-9979-2F07AC74B873}"/>
          </ac:grpSpMkLst>
        </pc:grpChg>
        <pc:grpChg chg="add mod">
          <ac:chgData name="Peters, Daniella M." userId="87fb469b-cd7a-4b12-a1ae-bba5f0610088" providerId="ADAL" clId="{5ADD5E80-6036-4390-A412-C47A27236A78}" dt="2021-04-06T19:51:46.621" v="113" actId="1036"/>
          <ac:grpSpMkLst>
            <pc:docMk/>
            <pc:sldMk cId="167664039" sldId="267"/>
            <ac:grpSpMk id="13" creationId="{8B146EFD-369D-4F2D-B4DB-339B014D51DB}"/>
          </ac:grpSpMkLst>
        </pc:grpChg>
        <pc:grpChg chg="add mod">
          <ac:chgData name="Peters, Daniella M." userId="87fb469b-cd7a-4b12-a1ae-bba5f0610088" providerId="ADAL" clId="{5ADD5E80-6036-4390-A412-C47A27236A78}" dt="2021-04-06T19:51:45.124" v="111" actId="1036"/>
          <ac:grpSpMkLst>
            <pc:docMk/>
            <pc:sldMk cId="167664039" sldId="267"/>
            <ac:grpSpMk id="16" creationId="{68991DFB-DF71-40A3-B773-D9B12576E8E5}"/>
          </ac:grpSpMkLst>
        </pc:grpChg>
        <pc:picChg chg="mod">
          <ac:chgData name="Peters, Daniella M." userId="87fb469b-cd7a-4b12-a1ae-bba5f0610088" providerId="ADAL" clId="{5ADD5E80-6036-4390-A412-C47A27236A78}" dt="2021-04-06T19:48:28.944" v="0"/>
          <ac:picMkLst>
            <pc:docMk/>
            <pc:sldMk cId="167664039" sldId="267"/>
            <ac:picMk id="5" creationId="{FBC9EA7A-2F56-4EE6-BAF0-96B0DFAF64F6}"/>
          </ac:picMkLst>
        </pc:picChg>
        <pc:picChg chg="mod">
          <ac:chgData name="Peters, Daniella M." userId="87fb469b-cd7a-4b12-a1ae-bba5f0610088" providerId="ADAL" clId="{5ADD5E80-6036-4390-A412-C47A27236A78}" dt="2021-04-06T19:48:28.944" v="0"/>
          <ac:picMkLst>
            <pc:docMk/>
            <pc:sldMk cId="167664039" sldId="267"/>
            <ac:picMk id="8" creationId="{3CE6C7DA-400D-41DB-A4A6-7F2DC8477F67}"/>
          </ac:picMkLst>
        </pc:picChg>
        <pc:picChg chg="mod">
          <ac:chgData name="Peters, Daniella M." userId="87fb469b-cd7a-4b12-a1ae-bba5f0610088" providerId="ADAL" clId="{5ADD5E80-6036-4390-A412-C47A27236A78}" dt="2021-04-06T19:48:28.944" v="0"/>
          <ac:picMkLst>
            <pc:docMk/>
            <pc:sldMk cId="167664039" sldId="267"/>
            <ac:picMk id="11" creationId="{C8805A69-E6C2-496D-A4AF-6D7B9C6A8B0E}"/>
          </ac:picMkLst>
        </pc:picChg>
        <pc:picChg chg="mod">
          <ac:chgData name="Peters, Daniella M." userId="87fb469b-cd7a-4b12-a1ae-bba5f0610088" providerId="ADAL" clId="{5ADD5E80-6036-4390-A412-C47A27236A78}" dt="2021-04-06T19:48:28.944" v="0"/>
          <ac:picMkLst>
            <pc:docMk/>
            <pc:sldMk cId="167664039" sldId="267"/>
            <ac:picMk id="14" creationId="{BC2C9484-E66F-4275-A973-944FCB9FE042}"/>
          </ac:picMkLst>
        </pc:picChg>
        <pc:picChg chg="mod">
          <ac:chgData name="Peters, Daniella M." userId="87fb469b-cd7a-4b12-a1ae-bba5f0610088" providerId="ADAL" clId="{5ADD5E80-6036-4390-A412-C47A27236A78}" dt="2021-04-06T19:48:28.944" v="0"/>
          <ac:picMkLst>
            <pc:docMk/>
            <pc:sldMk cId="167664039" sldId="267"/>
            <ac:picMk id="17" creationId="{31FB1099-92EE-486F-8D5E-ACACDF7A32F7}"/>
          </ac:picMkLst>
        </pc:picChg>
      </pc:sldChg>
      <pc:sldChg chg="modSp mod ord">
        <pc:chgData name="Peters, Daniella M." userId="87fb469b-cd7a-4b12-a1ae-bba5f0610088" providerId="ADAL" clId="{5ADD5E80-6036-4390-A412-C47A27236A78}" dt="2021-04-06T20:27:45.144" v="474" actId="11"/>
        <pc:sldMkLst>
          <pc:docMk/>
          <pc:sldMk cId="2538312842" sldId="268"/>
        </pc:sldMkLst>
        <pc:spChg chg="mod">
          <ac:chgData name="Peters, Daniella M." userId="87fb469b-cd7a-4b12-a1ae-bba5f0610088" providerId="ADAL" clId="{5ADD5E80-6036-4390-A412-C47A27236A78}" dt="2021-04-06T20:27:45.144" v="474" actId="11"/>
          <ac:spMkLst>
            <pc:docMk/>
            <pc:sldMk cId="2538312842" sldId="268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5ADD5E80-6036-4390-A412-C47A27236A78}" dt="2021-04-06T20:17:39.379" v="346" actId="20577"/>
          <ac:spMkLst>
            <pc:docMk/>
            <pc:sldMk cId="2538312842" sldId="268"/>
            <ac:spMk id="113" creationId="{00000000-0000-0000-0000-000000000000}"/>
          </ac:spMkLst>
        </pc:spChg>
      </pc:sldChg>
      <pc:sldChg chg="modSp add mod">
        <pc:chgData name="Peters, Daniella M." userId="87fb469b-cd7a-4b12-a1ae-bba5f0610088" providerId="ADAL" clId="{5ADD5E80-6036-4390-A412-C47A27236A78}" dt="2021-04-07T17:11:51.697" v="3202" actId="20577"/>
        <pc:sldMkLst>
          <pc:docMk/>
          <pc:sldMk cId="1570340252" sldId="270"/>
        </pc:sldMkLst>
        <pc:spChg chg="mod">
          <ac:chgData name="Peters, Daniella M." userId="87fb469b-cd7a-4b12-a1ae-bba5f0610088" providerId="ADAL" clId="{5ADD5E80-6036-4390-A412-C47A27236A78}" dt="2021-04-07T17:11:51.697" v="3202" actId="20577"/>
          <ac:spMkLst>
            <pc:docMk/>
            <pc:sldMk cId="1570340252" sldId="270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5ADD5E80-6036-4390-A412-C47A27236A78}" dt="2021-04-06T20:17:48.945" v="348" actId="20577"/>
          <ac:spMkLst>
            <pc:docMk/>
            <pc:sldMk cId="1570340252" sldId="270"/>
            <ac:spMk id="113" creationId="{00000000-0000-0000-0000-000000000000}"/>
          </ac:spMkLst>
        </pc:spChg>
      </pc:sldChg>
      <pc:sldChg chg="addSp delSp modSp add mod ord">
        <pc:chgData name="Peters, Daniella M." userId="87fb469b-cd7a-4b12-a1ae-bba5f0610088" providerId="ADAL" clId="{5ADD5E80-6036-4390-A412-C47A27236A78}" dt="2021-04-06T21:43:39.131" v="1161" actId="1035"/>
        <pc:sldMkLst>
          <pc:docMk/>
          <pc:sldMk cId="480728886" sldId="271"/>
        </pc:sldMkLst>
        <pc:spChg chg="mod">
          <ac:chgData name="Peters, Daniella M." userId="87fb469b-cd7a-4b12-a1ae-bba5f0610088" providerId="ADAL" clId="{5ADD5E80-6036-4390-A412-C47A27236A78}" dt="2021-04-06T20:47:35.710" v="670"/>
          <ac:spMkLst>
            <pc:docMk/>
            <pc:sldMk cId="480728886" sldId="271"/>
            <ac:spMk id="8" creationId="{7C75468B-842B-4D69-9F4D-2F4F36592095}"/>
          </ac:spMkLst>
        </pc:spChg>
        <pc:spChg chg="mod">
          <ac:chgData name="Peters, Daniella M." userId="87fb469b-cd7a-4b12-a1ae-bba5f0610088" providerId="ADAL" clId="{5ADD5E80-6036-4390-A412-C47A27236A78}" dt="2021-04-06T20:47:35.710" v="670"/>
          <ac:spMkLst>
            <pc:docMk/>
            <pc:sldMk cId="480728886" sldId="271"/>
            <ac:spMk id="9" creationId="{E13ADD12-37DD-403F-9F6A-76DB98DECEDA}"/>
          </ac:spMkLst>
        </pc:spChg>
        <pc:spChg chg="mod">
          <ac:chgData name="Peters, Daniella M." userId="87fb469b-cd7a-4b12-a1ae-bba5f0610088" providerId="ADAL" clId="{5ADD5E80-6036-4390-A412-C47A27236A78}" dt="2021-04-06T21:16:44.128" v="862" actId="1037"/>
          <ac:spMkLst>
            <pc:docMk/>
            <pc:sldMk cId="480728886" sldId="271"/>
            <ac:spMk id="18" creationId="{F2784B0D-B499-4173-9982-21E6CF26069F}"/>
          </ac:spMkLst>
        </pc:spChg>
        <pc:spChg chg="mod">
          <ac:chgData name="Peters, Daniella M." userId="87fb469b-cd7a-4b12-a1ae-bba5f0610088" providerId="ADAL" clId="{5ADD5E80-6036-4390-A412-C47A27236A78}" dt="2021-04-06T21:16:32.909" v="861" actId="1037"/>
          <ac:spMkLst>
            <pc:docMk/>
            <pc:sldMk cId="480728886" sldId="271"/>
            <ac:spMk id="19" creationId="{58C45F4A-CAD0-45A0-A78F-F67C79D52F8D}"/>
          </ac:spMkLst>
        </pc:spChg>
        <pc:spChg chg="mod">
          <ac:chgData name="Peters, Daniella M." userId="87fb469b-cd7a-4b12-a1ae-bba5f0610088" providerId="ADAL" clId="{5ADD5E80-6036-4390-A412-C47A27236A78}" dt="2021-04-06T21:17:18.971" v="873" actId="1035"/>
          <ac:spMkLst>
            <pc:docMk/>
            <pc:sldMk cId="480728886" sldId="271"/>
            <ac:spMk id="113" creationId="{00000000-0000-0000-0000-000000000000}"/>
          </ac:spMkLst>
        </pc:spChg>
        <pc:grpChg chg="add del mod">
          <ac:chgData name="Peters, Daniella M." userId="87fb469b-cd7a-4b12-a1ae-bba5f0610088" providerId="ADAL" clId="{5ADD5E80-6036-4390-A412-C47A27236A78}" dt="2021-04-06T20:47:47.265" v="671"/>
          <ac:grpSpMkLst>
            <pc:docMk/>
            <pc:sldMk cId="480728886" sldId="271"/>
            <ac:grpSpMk id="5" creationId="{0C9B37FA-3062-4651-B7AF-7EB5E014D095}"/>
          </ac:grpSpMkLst>
        </pc:grpChg>
        <pc:grpChg chg="mod">
          <ac:chgData name="Peters, Daniella M." userId="87fb469b-cd7a-4b12-a1ae-bba5f0610088" providerId="ADAL" clId="{5ADD5E80-6036-4390-A412-C47A27236A78}" dt="2021-04-06T20:47:35.710" v="670"/>
          <ac:grpSpMkLst>
            <pc:docMk/>
            <pc:sldMk cId="480728886" sldId="271"/>
            <ac:grpSpMk id="6" creationId="{272A5EC4-DB2B-4E4B-851F-52259CE56748}"/>
          </ac:grpSpMkLst>
        </pc:grpChg>
        <pc:grpChg chg="mod">
          <ac:chgData name="Peters, Daniella M." userId="87fb469b-cd7a-4b12-a1ae-bba5f0610088" providerId="ADAL" clId="{5ADD5E80-6036-4390-A412-C47A27236A78}" dt="2021-04-06T20:47:35.710" v="670"/>
          <ac:grpSpMkLst>
            <pc:docMk/>
            <pc:sldMk cId="480728886" sldId="271"/>
            <ac:grpSpMk id="7" creationId="{DBF9C70A-8E5D-4CC0-89F5-AD2A0CFA14C3}"/>
          </ac:grpSpMkLst>
        </pc:grpChg>
        <pc:grpChg chg="add del mod">
          <ac:chgData name="Peters, Daniella M." userId="87fb469b-cd7a-4b12-a1ae-bba5f0610088" providerId="ADAL" clId="{5ADD5E80-6036-4390-A412-C47A27236A78}" dt="2021-04-06T21:43:39.131" v="1161" actId="1035"/>
          <ac:grpSpMkLst>
            <pc:docMk/>
            <pc:sldMk cId="480728886" sldId="271"/>
            <ac:grpSpMk id="15" creationId="{27AF2948-7DDC-43C8-90B1-B71E586995A1}"/>
          </ac:grpSpMkLst>
        </pc:grpChg>
        <pc:grpChg chg="mod">
          <ac:chgData name="Peters, Daniella M." userId="87fb469b-cd7a-4b12-a1ae-bba5f0610088" providerId="ADAL" clId="{5ADD5E80-6036-4390-A412-C47A27236A78}" dt="2021-04-06T20:47:51.917" v="672"/>
          <ac:grpSpMkLst>
            <pc:docMk/>
            <pc:sldMk cId="480728886" sldId="271"/>
            <ac:grpSpMk id="16" creationId="{F1A061E4-6346-416A-94A3-371AC6271D3F}"/>
          </ac:grpSpMkLst>
        </pc:grpChg>
        <pc:grpChg chg="mod">
          <ac:chgData name="Peters, Daniella M." userId="87fb469b-cd7a-4b12-a1ae-bba5f0610088" providerId="ADAL" clId="{5ADD5E80-6036-4390-A412-C47A27236A78}" dt="2021-04-06T20:47:51.917" v="672"/>
          <ac:grpSpMkLst>
            <pc:docMk/>
            <pc:sldMk cId="480728886" sldId="271"/>
            <ac:grpSpMk id="17" creationId="{631595F0-6A23-4F35-BBAC-41B30D842374}"/>
          </ac:grpSpMkLst>
        </pc:grpChg>
        <pc:graphicFrameChg chg="add del mod">
          <ac:chgData name="Peters, Daniella M." userId="87fb469b-cd7a-4b12-a1ae-bba5f0610088" providerId="ADAL" clId="{5ADD5E80-6036-4390-A412-C47A27236A78}" dt="2021-04-06T20:47:47.265" v="671"/>
          <ac:graphicFrameMkLst>
            <pc:docMk/>
            <pc:sldMk cId="480728886" sldId="271"/>
            <ac:graphicFrameMk id="4" creationId="{FDDA9E18-5C5E-4F46-BBBC-239F11093E3F}"/>
          </ac:graphicFrameMkLst>
        </pc:graphicFrameChg>
        <pc:graphicFrameChg chg="add del mod modGraphic">
          <ac:chgData name="Peters, Daniella M." userId="87fb469b-cd7a-4b12-a1ae-bba5f0610088" providerId="ADAL" clId="{5ADD5E80-6036-4390-A412-C47A27236A78}" dt="2021-04-06T21:43:39.131" v="1161" actId="1035"/>
          <ac:graphicFrameMkLst>
            <pc:docMk/>
            <pc:sldMk cId="480728886" sldId="271"/>
            <ac:graphicFrameMk id="14" creationId="{A1032461-7866-412F-9935-D40EF04B4C54}"/>
          </ac:graphicFrameMkLst>
        </pc:graphicFrameChg>
        <pc:picChg chg="mod">
          <ac:chgData name="Peters, Daniella M." userId="87fb469b-cd7a-4b12-a1ae-bba5f0610088" providerId="ADAL" clId="{5ADD5E80-6036-4390-A412-C47A27236A78}" dt="2021-04-06T20:47:35.710" v="670"/>
          <ac:picMkLst>
            <pc:docMk/>
            <pc:sldMk cId="480728886" sldId="271"/>
            <ac:picMk id="10" creationId="{813E40E5-6C5A-4698-9B03-A15CD6022E3B}"/>
          </ac:picMkLst>
        </pc:picChg>
        <pc:picChg chg="mod">
          <ac:chgData name="Peters, Daniella M." userId="87fb469b-cd7a-4b12-a1ae-bba5f0610088" providerId="ADAL" clId="{5ADD5E80-6036-4390-A412-C47A27236A78}" dt="2021-04-06T20:47:35.710" v="670"/>
          <ac:picMkLst>
            <pc:docMk/>
            <pc:sldMk cId="480728886" sldId="271"/>
            <ac:picMk id="11" creationId="{CBCE18BD-3453-4CE2-9A94-351CB48FAE19}"/>
          </ac:picMkLst>
        </pc:picChg>
        <pc:picChg chg="mod">
          <ac:chgData name="Peters, Daniella M." userId="87fb469b-cd7a-4b12-a1ae-bba5f0610088" providerId="ADAL" clId="{5ADD5E80-6036-4390-A412-C47A27236A78}" dt="2021-04-06T20:47:35.710" v="670"/>
          <ac:picMkLst>
            <pc:docMk/>
            <pc:sldMk cId="480728886" sldId="271"/>
            <ac:picMk id="12" creationId="{FF6846F3-207E-4957-976B-AB5D68674D79}"/>
          </ac:picMkLst>
        </pc:picChg>
        <pc:picChg chg="mod">
          <ac:chgData name="Peters, Daniella M." userId="87fb469b-cd7a-4b12-a1ae-bba5f0610088" providerId="ADAL" clId="{5ADD5E80-6036-4390-A412-C47A27236A78}" dt="2021-04-06T20:47:35.710" v="670"/>
          <ac:picMkLst>
            <pc:docMk/>
            <pc:sldMk cId="480728886" sldId="271"/>
            <ac:picMk id="13" creationId="{59D26FC2-FF0E-4A93-AC52-82425CBCCD7B}"/>
          </ac:picMkLst>
        </pc:picChg>
        <pc:picChg chg="mod">
          <ac:chgData name="Peters, Daniella M." userId="87fb469b-cd7a-4b12-a1ae-bba5f0610088" providerId="ADAL" clId="{5ADD5E80-6036-4390-A412-C47A27236A78}" dt="2021-04-06T21:17:09.913" v="864" actId="1035"/>
          <ac:picMkLst>
            <pc:docMk/>
            <pc:sldMk cId="480728886" sldId="271"/>
            <ac:picMk id="20" creationId="{1EA3C5BB-5A1D-4EEF-9E9C-4EC3A739DA1D}"/>
          </ac:picMkLst>
        </pc:picChg>
        <pc:picChg chg="mod">
          <ac:chgData name="Peters, Daniella M." userId="87fb469b-cd7a-4b12-a1ae-bba5f0610088" providerId="ADAL" clId="{5ADD5E80-6036-4390-A412-C47A27236A78}" dt="2021-04-06T21:14:17.314" v="853" actId="1035"/>
          <ac:picMkLst>
            <pc:docMk/>
            <pc:sldMk cId="480728886" sldId="271"/>
            <ac:picMk id="21" creationId="{7E477BED-7469-4EF0-B6A6-61775EA1FF87}"/>
          </ac:picMkLst>
        </pc:picChg>
        <pc:picChg chg="mod">
          <ac:chgData name="Peters, Daniella M." userId="87fb469b-cd7a-4b12-a1ae-bba5f0610088" providerId="ADAL" clId="{5ADD5E80-6036-4390-A412-C47A27236A78}" dt="2021-04-06T21:16:30.067" v="859" actId="1035"/>
          <ac:picMkLst>
            <pc:docMk/>
            <pc:sldMk cId="480728886" sldId="271"/>
            <ac:picMk id="22" creationId="{18BFE5A2-D89F-43EC-93D2-16553C3006DB}"/>
          </ac:picMkLst>
        </pc:picChg>
        <pc:picChg chg="mod">
          <ac:chgData name="Peters, Daniella M." userId="87fb469b-cd7a-4b12-a1ae-bba5f0610088" providerId="ADAL" clId="{5ADD5E80-6036-4390-A412-C47A27236A78}" dt="2021-04-06T21:13:50.035" v="851" actId="1035"/>
          <ac:picMkLst>
            <pc:docMk/>
            <pc:sldMk cId="480728886" sldId="271"/>
            <ac:picMk id="23" creationId="{9AD1BA5E-BF2B-4C7F-BB7A-E15A18D921CE}"/>
          </ac:picMkLst>
        </pc:picChg>
      </pc:sldChg>
      <pc:sldChg chg="modSp add mod">
        <pc:chgData name="Peters, Daniella M." userId="87fb469b-cd7a-4b12-a1ae-bba5f0610088" providerId="ADAL" clId="{5ADD5E80-6036-4390-A412-C47A27236A78}" dt="2021-04-06T22:01:28.194" v="1324" actId="20577"/>
        <pc:sldMkLst>
          <pc:docMk/>
          <pc:sldMk cId="1086645270" sldId="272"/>
        </pc:sldMkLst>
        <pc:spChg chg="mod">
          <ac:chgData name="Peters, Daniella M." userId="87fb469b-cd7a-4b12-a1ae-bba5f0610088" providerId="ADAL" clId="{5ADD5E80-6036-4390-A412-C47A27236A78}" dt="2021-04-06T20:44:01.847" v="620" actId="20577"/>
          <ac:spMkLst>
            <pc:docMk/>
            <pc:sldMk cId="1086645270" sldId="272"/>
            <ac:spMk id="118" creationId="{00000000-0000-0000-0000-000000000000}"/>
          </ac:spMkLst>
        </pc:spChg>
        <pc:spChg chg="mod">
          <ac:chgData name="Peters, Daniella M." userId="87fb469b-cd7a-4b12-a1ae-bba5f0610088" providerId="ADAL" clId="{5ADD5E80-6036-4390-A412-C47A27236A78}" dt="2021-04-06T22:01:28.194" v="1324" actId="20577"/>
          <ac:spMkLst>
            <pc:docMk/>
            <pc:sldMk cId="1086645270" sldId="272"/>
            <ac:spMk id="119" creationId="{00000000-0000-0000-0000-000000000000}"/>
          </ac:spMkLst>
        </pc:spChg>
      </pc:sldChg>
      <pc:sldChg chg="modSp add mod">
        <pc:chgData name="Peters, Daniella M." userId="87fb469b-cd7a-4b12-a1ae-bba5f0610088" providerId="ADAL" clId="{5ADD5E80-6036-4390-A412-C47A27236A78}" dt="2021-04-06T22:03:09.004" v="1356" actId="20577"/>
        <pc:sldMkLst>
          <pc:docMk/>
          <pc:sldMk cId="1144297853" sldId="273"/>
        </pc:sldMkLst>
        <pc:spChg chg="mod">
          <ac:chgData name="Peters, Daniella M." userId="87fb469b-cd7a-4b12-a1ae-bba5f0610088" providerId="ADAL" clId="{5ADD5E80-6036-4390-A412-C47A27236A78}" dt="2021-04-06T22:02:27.253" v="1344" actId="20577"/>
          <ac:spMkLst>
            <pc:docMk/>
            <pc:sldMk cId="1144297853" sldId="273"/>
            <ac:spMk id="118" creationId="{00000000-0000-0000-0000-000000000000}"/>
          </ac:spMkLst>
        </pc:spChg>
        <pc:spChg chg="mod">
          <ac:chgData name="Peters, Daniella M." userId="87fb469b-cd7a-4b12-a1ae-bba5f0610088" providerId="ADAL" clId="{5ADD5E80-6036-4390-A412-C47A27236A78}" dt="2021-04-06T22:03:09.004" v="1356" actId="20577"/>
          <ac:spMkLst>
            <pc:docMk/>
            <pc:sldMk cId="1144297853" sldId="273"/>
            <ac:spMk id="119" creationId="{00000000-0000-0000-0000-000000000000}"/>
          </ac:spMkLst>
        </pc:spChg>
      </pc:sldChg>
      <pc:sldChg chg="modSp add mod ord">
        <pc:chgData name="Peters, Daniella M." userId="87fb469b-cd7a-4b12-a1ae-bba5f0610088" providerId="ADAL" clId="{5ADD5E80-6036-4390-A412-C47A27236A78}" dt="2021-04-07T15:34:32.079" v="2573" actId="20577"/>
        <pc:sldMkLst>
          <pc:docMk/>
          <pc:sldMk cId="1353702769" sldId="274"/>
        </pc:sldMkLst>
        <pc:spChg chg="mod">
          <ac:chgData name="Peters, Daniella M." userId="87fb469b-cd7a-4b12-a1ae-bba5f0610088" providerId="ADAL" clId="{5ADD5E80-6036-4390-A412-C47A27236A78}" dt="2021-04-07T15:34:32.079" v="2573" actId="20577"/>
          <ac:spMkLst>
            <pc:docMk/>
            <pc:sldMk cId="1353702769" sldId="274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5ADD5E80-6036-4390-A412-C47A27236A78}" dt="2021-04-07T15:27:20.887" v="2571" actId="20577"/>
          <ac:spMkLst>
            <pc:docMk/>
            <pc:sldMk cId="1353702769" sldId="274"/>
            <ac:spMk id="113" creationId="{00000000-0000-0000-0000-000000000000}"/>
          </ac:spMkLst>
        </pc:spChg>
      </pc:sldChg>
      <pc:sldChg chg="modSp add del mod">
        <pc:chgData name="Peters, Daniella M." userId="87fb469b-cd7a-4b12-a1ae-bba5f0610088" providerId="ADAL" clId="{5ADD5E80-6036-4390-A412-C47A27236A78}" dt="2021-04-06T21:23:14.725" v="920" actId="2696"/>
        <pc:sldMkLst>
          <pc:docMk/>
          <pc:sldMk cId="989124668" sldId="275"/>
        </pc:sldMkLst>
        <pc:spChg chg="mod">
          <ac:chgData name="Peters, Daniella M." userId="87fb469b-cd7a-4b12-a1ae-bba5f0610088" providerId="ADAL" clId="{5ADD5E80-6036-4390-A412-C47A27236A78}" dt="2021-04-06T21:18:59.940" v="891" actId="20577"/>
          <ac:spMkLst>
            <pc:docMk/>
            <pc:sldMk cId="989124668" sldId="275"/>
            <ac:spMk id="113" creationId="{00000000-0000-0000-0000-000000000000}"/>
          </ac:spMkLst>
        </pc:spChg>
      </pc:sldChg>
      <pc:sldChg chg="addSp modSp add del mod modNotesTx">
        <pc:chgData name="Peters, Daniella M." userId="87fb469b-cd7a-4b12-a1ae-bba5f0610088" providerId="ADAL" clId="{5ADD5E80-6036-4390-A412-C47A27236A78}" dt="2021-04-06T21:44:10.860" v="1164" actId="2696"/>
        <pc:sldMkLst>
          <pc:docMk/>
          <pc:sldMk cId="3481677041" sldId="276"/>
        </pc:sldMkLst>
        <pc:graphicFrameChg chg="add mod modGraphic">
          <ac:chgData name="Peters, Daniella M." userId="87fb469b-cd7a-4b12-a1ae-bba5f0610088" providerId="ADAL" clId="{5ADD5E80-6036-4390-A412-C47A27236A78}" dt="2021-04-06T21:32:47.033" v="1011"/>
          <ac:graphicFrameMkLst>
            <pc:docMk/>
            <pc:sldMk cId="3481677041" sldId="276"/>
            <ac:graphicFrameMk id="4" creationId="{AFFF9794-E289-4B8C-AEAC-053BE0C6C95E}"/>
          </ac:graphicFrameMkLst>
        </pc:graphicFrameChg>
      </pc:sldChg>
      <pc:sldChg chg="addSp delSp modSp add del mod">
        <pc:chgData name="Peters, Daniella M." userId="87fb469b-cd7a-4b12-a1ae-bba5f0610088" providerId="ADAL" clId="{5ADD5E80-6036-4390-A412-C47A27236A78}" dt="2021-04-06T21:33:29.469" v="1012" actId="2696"/>
        <pc:sldMkLst>
          <pc:docMk/>
          <pc:sldMk cId="920509693" sldId="277"/>
        </pc:sldMkLst>
        <pc:spChg chg="del">
          <ac:chgData name="Peters, Daniella M." userId="87fb469b-cd7a-4b12-a1ae-bba5f0610088" providerId="ADAL" clId="{5ADD5E80-6036-4390-A412-C47A27236A78}" dt="2021-04-06T21:23:39.663" v="921" actId="478"/>
          <ac:spMkLst>
            <pc:docMk/>
            <pc:sldMk cId="920509693" sldId="277"/>
            <ac:spMk id="112" creationId="{00000000-0000-0000-0000-000000000000}"/>
          </ac:spMkLst>
        </pc:spChg>
        <pc:spChg chg="del mod">
          <ac:chgData name="Peters, Daniella M." userId="87fb469b-cd7a-4b12-a1ae-bba5f0610088" providerId="ADAL" clId="{5ADD5E80-6036-4390-A412-C47A27236A78}" dt="2021-04-06T21:27:48.880" v="943" actId="478"/>
          <ac:spMkLst>
            <pc:docMk/>
            <pc:sldMk cId="920509693" sldId="277"/>
            <ac:spMk id="113" creationId="{00000000-0000-0000-0000-000000000000}"/>
          </ac:spMkLst>
        </pc:spChg>
        <pc:grpChg chg="del">
          <ac:chgData name="Peters, Daniella M." userId="87fb469b-cd7a-4b12-a1ae-bba5f0610088" providerId="ADAL" clId="{5ADD5E80-6036-4390-A412-C47A27236A78}" dt="2021-04-06T21:23:08.662" v="919" actId="478"/>
          <ac:grpSpMkLst>
            <pc:docMk/>
            <pc:sldMk cId="920509693" sldId="277"/>
            <ac:grpSpMk id="15" creationId="{27AF2948-7DDC-43C8-90B1-B71E586995A1}"/>
          </ac:grpSpMkLst>
        </pc:grpChg>
        <pc:grpChg chg="mod">
          <ac:chgData name="Peters, Daniella M." userId="87fb469b-cd7a-4b12-a1ae-bba5f0610088" providerId="ADAL" clId="{5ADD5E80-6036-4390-A412-C47A27236A78}" dt="2021-04-06T20:45:08.576" v="623" actId="1076"/>
          <ac:grpSpMkLst>
            <pc:docMk/>
            <pc:sldMk cId="920509693" sldId="277"/>
            <ac:grpSpMk id="20" creationId="{0B2AE391-75F9-424F-83F8-08133C6E28DD}"/>
          </ac:grpSpMkLst>
        </pc:grpChg>
        <pc:graphicFrameChg chg="mod modGraphic">
          <ac:chgData name="Peters, Daniella M." userId="87fb469b-cd7a-4b12-a1ae-bba5f0610088" providerId="ADAL" clId="{5ADD5E80-6036-4390-A412-C47A27236A78}" dt="2021-04-06T20:51:54.183" v="692" actId="14734"/>
          <ac:graphicFrameMkLst>
            <pc:docMk/>
            <pc:sldMk cId="920509693" sldId="277"/>
            <ac:graphicFrameMk id="6" creationId="{3C44EB93-206C-4B03-BB85-AA08D88BC4DA}"/>
          </ac:graphicFrameMkLst>
        </pc:graphicFrameChg>
        <pc:graphicFrameChg chg="del">
          <ac:chgData name="Peters, Daniella M." userId="87fb469b-cd7a-4b12-a1ae-bba5f0610088" providerId="ADAL" clId="{5ADD5E80-6036-4390-A412-C47A27236A78}" dt="2021-04-06T21:23:06.427" v="918" actId="478"/>
          <ac:graphicFrameMkLst>
            <pc:docMk/>
            <pc:sldMk cId="920509693" sldId="277"/>
            <ac:graphicFrameMk id="14" creationId="{A1032461-7866-412F-9935-D40EF04B4C54}"/>
          </ac:graphicFrameMkLst>
        </pc:graphicFrameChg>
        <pc:graphicFrameChg chg="add mod modGraphic">
          <ac:chgData name="Peters, Daniella M." userId="87fb469b-cd7a-4b12-a1ae-bba5f0610088" providerId="ADAL" clId="{5ADD5E80-6036-4390-A412-C47A27236A78}" dt="2021-04-06T21:28:38.878" v="992" actId="1035"/>
          <ac:graphicFrameMkLst>
            <pc:docMk/>
            <pc:sldMk cId="920509693" sldId="277"/>
            <ac:graphicFrameMk id="24" creationId="{391EE043-7E8B-47F2-AB53-8A55DD7F26E0}"/>
          </ac:graphicFrameMkLst>
        </pc:graphicFrameChg>
      </pc:sldChg>
      <pc:sldChg chg="add del">
        <pc:chgData name="Peters, Daniella M." userId="87fb469b-cd7a-4b12-a1ae-bba5f0610088" providerId="ADAL" clId="{5ADD5E80-6036-4390-A412-C47A27236A78}" dt="2021-04-06T22:00:27.612" v="1303" actId="2696"/>
        <pc:sldMkLst>
          <pc:docMk/>
          <pc:sldMk cId="424812943" sldId="278"/>
        </pc:sldMkLst>
      </pc:sldChg>
      <pc:sldChg chg="addSp delSp modSp add mod modNotesTx">
        <pc:chgData name="Peters, Daniella M." userId="87fb469b-cd7a-4b12-a1ae-bba5f0610088" providerId="ADAL" clId="{5ADD5E80-6036-4390-A412-C47A27236A78}" dt="2021-04-07T14:53:04.320" v="2253" actId="20577"/>
        <pc:sldMkLst>
          <pc:docMk/>
          <pc:sldMk cId="4225602862" sldId="279"/>
        </pc:sldMkLst>
        <pc:spChg chg="add del">
          <ac:chgData name="Peters, Daniella M." userId="87fb469b-cd7a-4b12-a1ae-bba5f0610088" providerId="ADAL" clId="{5ADD5E80-6036-4390-A412-C47A27236A78}" dt="2021-04-06T21:41:12.085" v="1043" actId="22"/>
          <ac:spMkLst>
            <pc:docMk/>
            <pc:sldMk cId="4225602862" sldId="279"/>
            <ac:spMk id="24" creationId="{59B028E1-6D12-4B7B-8FE5-B019702117FB}"/>
          </ac:spMkLst>
        </pc:spChg>
        <pc:spChg chg="mod">
          <ac:chgData name="Peters, Daniella M." userId="87fb469b-cd7a-4b12-a1ae-bba5f0610088" providerId="ADAL" clId="{5ADD5E80-6036-4390-A412-C47A27236A78}" dt="2021-04-07T14:53:04.320" v="2253" actId="20577"/>
          <ac:spMkLst>
            <pc:docMk/>
            <pc:sldMk cId="4225602862" sldId="279"/>
            <ac:spMk id="113" creationId="{00000000-0000-0000-0000-000000000000}"/>
          </ac:spMkLst>
        </pc:spChg>
        <pc:grpChg chg="del">
          <ac:chgData name="Peters, Daniella M." userId="87fb469b-cd7a-4b12-a1ae-bba5f0610088" providerId="ADAL" clId="{5ADD5E80-6036-4390-A412-C47A27236A78}" dt="2021-04-06T21:41:05.349" v="1041" actId="478"/>
          <ac:grpSpMkLst>
            <pc:docMk/>
            <pc:sldMk cId="4225602862" sldId="279"/>
            <ac:grpSpMk id="15" creationId="{27AF2948-7DDC-43C8-90B1-B71E586995A1}"/>
          </ac:grpSpMkLst>
        </pc:grpChg>
        <pc:graphicFrameChg chg="del">
          <ac:chgData name="Peters, Daniella M." userId="87fb469b-cd7a-4b12-a1ae-bba5f0610088" providerId="ADAL" clId="{5ADD5E80-6036-4390-A412-C47A27236A78}" dt="2021-04-06T21:41:03.943" v="1040" actId="478"/>
          <ac:graphicFrameMkLst>
            <pc:docMk/>
            <pc:sldMk cId="4225602862" sldId="279"/>
            <ac:graphicFrameMk id="14" creationId="{A1032461-7866-412F-9935-D40EF04B4C54}"/>
          </ac:graphicFrameMkLst>
        </pc:graphicFrameChg>
        <pc:graphicFrameChg chg="add mod modGraphic">
          <ac:chgData name="Peters, Daniella M." userId="87fb469b-cd7a-4b12-a1ae-bba5f0610088" providerId="ADAL" clId="{5ADD5E80-6036-4390-A412-C47A27236A78}" dt="2021-04-06T21:43:57.972" v="1163" actId="1036"/>
          <ac:graphicFrameMkLst>
            <pc:docMk/>
            <pc:sldMk cId="4225602862" sldId="279"/>
            <ac:graphicFrameMk id="25" creationId="{1035D282-C73D-4A03-BEFD-06DE613D71D5}"/>
          </ac:graphicFrameMkLst>
        </pc:graphicFrameChg>
      </pc:sldChg>
      <pc:sldChg chg="addSp delSp modSp add mod modNotesTx">
        <pc:chgData name="Peters, Daniella M." userId="87fb469b-cd7a-4b12-a1ae-bba5f0610088" providerId="ADAL" clId="{5ADD5E80-6036-4390-A412-C47A27236A78}" dt="2021-04-09T15:56:46.723" v="3218" actId="14100"/>
        <pc:sldMkLst>
          <pc:docMk/>
          <pc:sldMk cId="3463074520" sldId="280"/>
        </pc:sldMkLst>
        <pc:spChg chg="add mod">
          <ac:chgData name="Peters, Daniella M." userId="87fb469b-cd7a-4b12-a1ae-bba5f0610088" providerId="ADAL" clId="{5ADD5E80-6036-4390-A412-C47A27236A78}" dt="2021-04-09T15:56:46.723" v="3218" actId="14100"/>
          <ac:spMkLst>
            <pc:docMk/>
            <pc:sldMk cId="3463074520" sldId="280"/>
            <ac:spMk id="5" creationId="{01F1E3E7-13CD-44CE-A00E-603A60B17CB7}"/>
          </ac:spMkLst>
        </pc:spChg>
        <pc:spChg chg="add mod">
          <ac:chgData name="Peters, Daniella M." userId="87fb469b-cd7a-4b12-a1ae-bba5f0610088" providerId="ADAL" clId="{5ADD5E80-6036-4390-A412-C47A27236A78}" dt="2021-04-07T15:43:35.064" v="2587" actId="693"/>
          <ac:spMkLst>
            <pc:docMk/>
            <pc:sldMk cId="3463074520" sldId="280"/>
            <ac:spMk id="6" creationId="{1586B6CA-A04F-4B13-9882-81F7620FA1D3}"/>
          </ac:spMkLst>
        </pc:spChg>
        <pc:spChg chg="del">
          <ac:chgData name="Peters, Daniella M." userId="87fb469b-cd7a-4b12-a1ae-bba5f0610088" providerId="ADAL" clId="{5ADD5E80-6036-4390-A412-C47A27236A78}" dt="2021-04-06T21:48:06.194" v="1207" actId="478"/>
          <ac:spMkLst>
            <pc:docMk/>
            <pc:sldMk cId="3463074520" sldId="280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5ADD5E80-6036-4390-A412-C47A27236A78}" dt="2021-04-07T17:09:34.682" v="3182" actId="20577"/>
          <ac:spMkLst>
            <pc:docMk/>
            <pc:sldMk cId="3463074520" sldId="280"/>
            <ac:spMk id="113" creationId="{00000000-0000-0000-0000-000000000000}"/>
          </ac:spMkLst>
        </pc:spChg>
        <pc:graphicFrameChg chg="del">
          <ac:chgData name="Peters, Daniella M." userId="87fb469b-cd7a-4b12-a1ae-bba5f0610088" providerId="ADAL" clId="{5ADD5E80-6036-4390-A412-C47A27236A78}" dt="2021-04-06T21:44:59.569" v="1205" actId="478"/>
          <ac:graphicFrameMkLst>
            <pc:docMk/>
            <pc:sldMk cId="3463074520" sldId="280"/>
            <ac:graphicFrameMk id="25" creationId="{1035D282-C73D-4A03-BEFD-06DE613D71D5}"/>
          </ac:graphicFrameMkLst>
        </pc:graphicFrameChg>
      </pc:sldChg>
      <pc:sldChg chg="modSp add del mod">
        <pc:chgData name="Peters, Daniella M." userId="87fb469b-cd7a-4b12-a1ae-bba5f0610088" providerId="ADAL" clId="{5ADD5E80-6036-4390-A412-C47A27236A78}" dt="2021-04-07T14:50:28.219" v="2202" actId="2696"/>
        <pc:sldMkLst>
          <pc:docMk/>
          <pc:sldMk cId="1417264255" sldId="281"/>
        </pc:sldMkLst>
        <pc:spChg chg="mod">
          <ac:chgData name="Peters, Daniella M." userId="87fb469b-cd7a-4b12-a1ae-bba5f0610088" providerId="ADAL" clId="{5ADD5E80-6036-4390-A412-C47A27236A78}" dt="2021-04-07T14:34:37.042" v="2070" actId="20577"/>
          <ac:spMkLst>
            <pc:docMk/>
            <pc:sldMk cId="1417264255" sldId="281"/>
            <ac:spMk id="113" creationId="{00000000-0000-0000-0000-000000000000}"/>
          </ac:spMkLst>
        </pc:spChg>
      </pc:sldChg>
      <pc:sldChg chg="addSp delSp modSp add del ord">
        <pc:chgData name="Peters, Daniella M." userId="87fb469b-cd7a-4b12-a1ae-bba5f0610088" providerId="ADAL" clId="{5ADD5E80-6036-4390-A412-C47A27236A78}" dt="2021-04-07T17:05:54.015" v="3132" actId="2696"/>
        <pc:sldMkLst>
          <pc:docMk/>
          <pc:sldMk cId="1638283293" sldId="282"/>
        </pc:sldMkLst>
        <pc:graphicFrameChg chg="add del mod">
          <ac:chgData name="Peters, Daniella M." userId="87fb469b-cd7a-4b12-a1ae-bba5f0610088" providerId="ADAL" clId="{5ADD5E80-6036-4390-A412-C47A27236A78}" dt="2021-04-07T16:35:44.186" v="3017"/>
          <ac:graphicFrameMkLst>
            <pc:docMk/>
            <pc:sldMk cId="1638283293" sldId="282"/>
            <ac:graphicFrameMk id="4" creationId="{D28843CF-42A2-44F4-9D1C-E520D75C089B}"/>
          </ac:graphicFrameMkLst>
        </pc:graphicFrameChg>
      </pc:sldChg>
      <pc:sldChg chg="add del">
        <pc:chgData name="Peters, Daniella M." userId="87fb469b-cd7a-4b12-a1ae-bba5f0610088" providerId="ADAL" clId="{5ADD5E80-6036-4390-A412-C47A27236A78}" dt="2021-04-07T15:02:18.581" v="2332" actId="2696"/>
        <pc:sldMkLst>
          <pc:docMk/>
          <pc:sldMk cId="2533058029" sldId="283"/>
        </pc:sldMkLst>
      </pc:sldChg>
      <pc:sldChg chg="addSp delSp modSp add mod ord">
        <pc:chgData name="Peters, Daniella M." userId="87fb469b-cd7a-4b12-a1ae-bba5f0610088" providerId="ADAL" clId="{5ADD5E80-6036-4390-A412-C47A27236A78}" dt="2021-04-07T15:57:07.293" v="2749" actId="1036"/>
        <pc:sldMkLst>
          <pc:docMk/>
          <pc:sldMk cId="2786631285" sldId="284"/>
        </pc:sldMkLst>
        <pc:spChg chg="mod">
          <ac:chgData name="Peters, Daniella M." userId="87fb469b-cd7a-4b12-a1ae-bba5f0610088" providerId="ADAL" clId="{5ADD5E80-6036-4390-A412-C47A27236A78}" dt="2021-04-07T14:36:24.939" v="2084"/>
          <ac:spMkLst>
            <pc:docMk/>
            <pc:sldMk cId="2786631285" sldId="284"/>
            <ac:spMk id="31" creationId="{3E38F597-FB10-49A5-9561-7CF20B9E6033}"/>
          </ac:spMkLst>
        </pc:spChg>
        <pc:spChg chg="mod">
          <ac:chgData name="Peters, Daniella M." userId="87fb469b-cd7a-4b12-a1ae-bba5f0610088" providerId="ADAL" clId="{5ADD5E80-6036-4390-A412-C47A27236A78}" dt="2021-04-07T14:36:24.939" v="2084"/>
          <ac:spMkLst>
            <pc:docMk/>
            <pc:sldMk cId="2786631285" sldId="284"/>
            <ac:spMk id="33" creationId="{0B94C230-ACDA-4C2C-AA2C-DB786F2D4EF5}"/>
          </ac:spMkLst>
        </pc:spChg>
        <pc:spChg chg="mod">
          <ac:chgData name="Peters, Daniella M." userId="87fb469b-cd7a-4b12-a1ae-bba5f0610088" providerId="ADAL" clId="{5ADD5E80-6036-4390-A412-C47A27236A78}" dt="2021-04-07T14:36:24.939" v="2084"/>
          <ac:spMkLst>
            <pc:docMk/>
            <pc:sldMk cId="2786631285" sldId="284"/>
            <ac:spMk id="35" creationId="{BFE1D23C-AABC-4692-BFAD-BBCBA55D1329}"/>
          </ac:spMkLst>
        </pc:spChg>
        <pc:spChg chg="mod">
          <ac:chgData name="Peters, Daniella M." userId="87fb469b-cd7a-4b12-a1ae-bba5f0610088" providerId="ADAL" clId="{5ADD5E80-6036-4390-A412-C47A27236A78}" dt="2021-04-07T15:57:07.293" v="2749" actId="1036"/>
          <ac:spMkLst>
            <pc:docMk/>
            <pc:sldMk cId="2786631285" sldId="284"/>
            <ac:spMk id="43" creationId="{606E54C3-6385-479A-A53D-8BA0679C7913}"/>
          </ac:spMkLst>
        </pc:spChg>
        <pc:spChg chg="mod">
          <ac:chgData name="Peters, Daniella M." userId="87fb469b-cd7a-4b12-a1ae-bba5f0610088" providerId="ADAL" clId="{5ADD5E80-6036-4390-A412-C47A27236A78}" dt="2021-04-07T14:36:32.786" v="2086"/>
          <ac:spMkLst>
            <pc:docMk/>
            <pc:sldMk cId="2786631285" sldId="284"/>
            <ac:spMk id="45" creationId="{AE2E0C5F-7381-42A5-AEEF-6C9DA68044D6}"/>
          </ac:spMkLst>
        </pc:spChg>
        <pc:spChg chg="mod">
          <ac:chgData name="Peters, Daniella M." userId="87fb469b-cd7a-4b12-a1ae-bba5f0610088" providerId="ADAL" clId="{5ADD5E80-6036-4390-A412-C47A27236A78}" dt="2021-04-07T14:46:56.322" v="2185" actId="1076"/>
          <ac:spMkLst>
            <pc:docMk/>
            <pc:sldMk cId="2786631285" sldId="284"/>
            <ac:spMk id="47" creationId="{B0772B32-9A45-43D6-B264-61A595356892}"/>
          </ac:spMkLst>
        </pc:spChg>
        <pc:spChg chg="mod">
          <ac:chgData name="Peters, Daniella M." userId="87fb469b-cd7a-4b12-a1ae-bba5f0610088" providerId="ADAL" clId="{5ADD5E80-6036-4390-A412-C47A27236A78}" dt="2021-04-07T14:35:33.989" v="2083" actId="20577"/>
          <ac:spMkLst>
            <pc:docMk/>
            <pc:sldMk cId="2786631285" sldId="284"/>
            <ac:spMk id="113" creationId="{00000000-0000-0000-0000-000000000000}"/>
          </ac:spMkLst>
        </pc:spChg>
        <pc:grpChg chg="del">
          <ac:chgData name="Peters, Daniella M." userId="87fb469b-cd7a-4b12-a1ae-bba5f0610088" providerId="ADAL" clId="{5ADD5E80-6036-4390-A412-C47A27236A78}" dt="2021-04-07T14:36:44.511" v="2088" actId="478"/>
          <ac:grpSpMkLst>
            <pc:docMk/>
            <pc:sldMk cId="2786631285" sldId="284"/>
            <ac:grpSpMk id="15" creationId="{27AF2948-7DDC-43C8-90B1-B71E586995A1}"/>
          </ac:grpSpMkLst>
        </pc:grpChg>
        <pc:grpChg chg="add del mod">
          <ac:chgData name="Peters, Daniella M." userId="87fb469b-cd7a-4b12-a1ae-bba5f0610088" providerId="ADAL" clId="{5ADD5E80-6036-4390-A412-C47A27236A78}" dt="2021-04-07T14:36:28.161" v="2085"/>
          <ac:grpSpMkLst>
            <pc:docMk/>
            <pc:sldMk cId="2786631285" sldId="284"/>
            <ac:grpSpMk id="25" creationId="{AB84FBBA-19B2-400C-9C13-956FC477263C}"/>
          </ac:grpSpMkLst>
        </pc:grpChg>
        <pc:grpChg chg="mod">
          <ac:chgData name="Peters, Daniella M." userId="87fb469b-cd7a-4b12-a1ae-bba5f0610088" providerId="ADAL" clId="{5ADD5E80-6036-4390-A412-C47A27236A78}" dt="2021-04-07T14:36:24.939" v="2084"/>
          <ac:grpSpMkLst>
            <pc:docMk/>
            <pc:sldMk cId="2786631285" sldId="284"/>
            <ac:grpSpMk id="26" creationId="{2BFEC885-5A25-412E-857A-D5584605974A}"/>
          </ac:grpSpMkLst>
        </pc:grpChg>
        <pc:grpChg chg="mod">
          <ac:chgData name="Peters, Daniella M." userId="87fb469b-cd7a-4b12-a1ae-bba5f0610088" providerId="ADAL" clId="{5ADD5E80-6036-4390-A412-C47A27236A78}" dt="2021-04-07T14:36:24.939" v="2084"/>
          <ac:grpSpMkLst>
            <pc:docMk/>
            <pc:sldMk cId="2786631285" sldId="284"/>
            <ac:grpSpMk id="27" creationId="{AEEAB45D-F3A8-4EBC-AF93-3E18D3195DD3}"/>
          </ac:grpSpMkLst>
        </pc:grpChg>
        <pc:grpChg chg="mod">
          <ac:chgData name="Peters, Daniella M." userId="87fb469b-cd7a-4b12-a1ae-bba5f0610088" providerId="ADAL" clId="{5ADD5E80-6036-4390-A412-C47A27236A78}" dt="2021-04-07T14:36:24.939" v="2084"/>
          <ac:grpSpMkLst>
            <pc:docMk/>
            <pc:sldMk cId="2786631285" sldId="284"/>
            <ac:grpSpMk id="28" creationId="{BC869407-7B2F-4E85-96E1-12B9A7AE41D7}"/>
          </ac:grpSpMkLst>
        </pc:grpChg>
        <pc:grpChg chg="add mod">
          <ac:chgData name="Peters, Daniella M." userId="87fb469b-cd7a-4b12-a1ae-bba5f0610088" providerId="ADAL" clId="{5ADD5E80-6036-4390-A412-C47A27236A78}" dt="2021-04-07T14:43:31.978" v="2160" actId="1036"/>
          <ac:grpSpMkLst>
            <pc:docMk/>
            <pc:sldMk cId="2786631285" sldId="284"/>
            <ac:grpSpMk id="37" creationId="{88BFF583-657B-4D41-900E-14CAC12A0583}"/>
          </ac:grpSpMkLst>
        </pc:grpChg>
        <pc:grpChg chg="mod">
          <ac:chgData name="Peters, Daniella M." userId="87fb469b-cd7a-4b12-a1ae-bba5f0610088" providerId="ADAL" clId="{5ADD5E80-6036-4390-A412-C47A27236A78}" dt="2021-04-07T14:36:32.786" v="2086"/>
          <ac:grpSpMkLst>
            <pc:docMk/>
            <pc:sldMk cId="2786631285" sldId="284"/>
            <ac:grpSpMk id="38" creationId="{D562CABB-FA46-42E2-8930-00858E42AF18}"/>
          </ac:grpSpMkLst>
        </pc:grpChg>
        <pc:grpChg chg="mod">
          <ac:chgData name="Peters, Daniella M." userId="87fb469b-cd7a-4b12-a1ae-bba5f0610088" providerId="ADAL" clId="{5ADD5E80-6036-4390-A412-C47A27236A78}" dt="2021-04-07T14:36:32.786" v="2086"/>
          <ac:grpSpMkLst>
            <pc:docMk/>
            <pc:sldMk cId="2786631285" sldId="284"/>
            <ac:grpSpMk id="39" creationId="{B6D94356-7E58-4B42-8952-B11471C49081}"/>
          </ac:grpSpMkLst>
        </pc:grpChg>
        <pc:grpChg chg="mod">
          <ac:chgData name="Peters, Daniella M." userId="87fb469b-cd7a-4b12-a1ae-bba5f0610088" providerId="ADAL" clId="{5ADD5E80-6036-4390-A412-C47A27236A78}" dt="2021-04-07T14:36:32.786" v="2086"/>
          <ac:grpSpMkLst>
            <pc:docMk/>
            <pc:sldMk cId="2786631285" sldId="284"/>
            <ac:grpSpMk id="40" creationId="{1614CDA3-7EAA-4995-BBD8-39A6233A5D6A}"/>
          </ac:grpSpMkLst>
        </pc:grpChg>
        <pc:graphicFrameChg chg="del">
          <ac:chgData name="Peters, Daniella M." userId="87fb469b-cd7a-4b12-a1ae-bba5f0610088" providerId="ADAL" clId="{5ADD5E80-6036-4390-A412-C47A27236A78}" dt="2021-04-07T14:36:39.780" v="2087" actId="478"/>
          <ac:graphicFrameMkLst>
            <pc:docMk/>
            <pc:sldMk cId="2786631285" sldId="284"/>
            <ac:graphicFrameMk id="14" creationId="{A1032461-7866-412F-9935-D40EF04B4C54}"/>
          </ac:graphicFrameMkLst>
        </pc:graphicFrameChg>
        <pc:graphicFrameChg chg="add del mod">
          <ac:chgData name="Peters, Daniella M." userId="87fb469b-cd7a-4b12-a1ae-bba5f0610088" providerId="ADAL" clId="{5ADD5E80-6036-4390-A412-C47A27236A78}" dt="2021-04-07T14:36:28.161" v="2085"/>
          <ac:graphicFrameMkLst>
            <pc:docMk/>
            <pc:sldMk cId="2786631285" sldId="284"/>
            <ac:graphicFrameMk id="24" creationId="{CFC64DB9-5440-4E05-992E-5C0D6F03BB21}"/>
          </ac:graphicFrameMkLst>
        </pc:graphicFrameChg>
        <pc:graphicFrameChg chg="add mod modGraphic">
          <ac:chgData name="Peters, Daniella M." userId="87fb469b-cd7a-4b12-a1ae-bba5f0610088" providerId="ADAL" clId="{5ADD5E80-6036-4390-A412-C47A27236A78}" dt="2021-04-07T14:48:48.698" v="2200" actId="20577"/>
          <ac:graphicFrameMkLst>
            <pc:docMk/>
            <pc:sldMk cId="2786631285" sldId="284"/>
            <ac:graphicFrameMk id="36" creationId="{32E9E3B7-A72F-4090-8ACD-6E4EA18781FF}"/>
          </ac:graphicFrameMkLst>
        </pc:graphicFrameChg>
        <pc:picChg chg="mod">
          <ac:chgData name="Peters, Daniella M." userId="87fb469b-cd7a-4b12-a1ae-bba5f0610088" providerId="ADAL" clId="{5ADD5E80-6036-4390-A412-C47A27236A78}" dt="2021-04-07T14:36:24.939" v="2084"/>
          <ac:picMkLst>
            <pc:docMk/>
            <pc:sldMk cId="2786631285" sldId="284"/>
            <ac:picMk id="29" creationId="{D406B4A9-351C-4192-8F25-A0CE9B686CB6}"/>
          </ac:picMkLst>
        </pc:picChg>
        <pc:picChg chg="mod">
          <ac:chgData name="Peters, Daniella M." userId="87fb469b-cd7a-4b12-a1ae-bba5f0610088" providerId="ADAL" clId="{5ADD5E80-6036-4390-A412-C47A27236A78}" dt="2021-04-07T14:36:24.939" v="2084"/>
          <ac:picMkLst>
            <pc:docMk/>
            <pc:sldMk cId="2786631285" sldId="284"/>
            <ac:picMk id="30" creationId="{B02099E3-E2D5-42A4-A4CB-0AEDED5FE7E6}"/>
          </ac:picMkLst>
        </pc:picChg>
        <pc:picChg chg="mod">
          <ac:chgData name="Peters, Daniella M." userId="87fb469b-cd7a-4b12-a1ae-bba5f0610088" providerId="ADAL" clId="{5ADD5E80-6036-4390-A412-C47A27236A78}" dt="2021-04-07T14:36:24.939" v="2084"/>
          <ac:picMkLst>
            <pc:docMk/>
            <pc:sldMk cId="2786631285" sldId="284"/>
            <ac:picMk id="32" creationId="{554B41B6-810E-4250-A985-DC44020C4142}"/>
          </ac:picMkLst>
        </pc:picChg>
        <pc:picChg chg="mod">
          <ac:chgData name="Peters, Daniella M." userId="87fb469b-cd7a-4b12-a1ae-bba5f0610088" providerId="ADAL" clId="{5ADD5E80-6036-4390-A412-C47A27236A78}" dt="2021-04-07T14:36:24.939" v="2084"/>
          <ac:picMkLst>
            <pc:docMk/>
            <pc:sldMk cId="2786631285" sldId="284"/>
            <ac:picMk id="34" creationId="{7A7C384B-32EB-40CF-B595-47F38F685C9E}"/>
          </ac:picMkLst>
        </pc:picChg>
        <pc:picChg chg="mod">
          <ac:chgData name="Peters, Daniella M." userId="87fb469b-cd7a-4b12-a1ae-bba5f0610088" providerId="ADAL" clId="{5ADD5E80-6036-4390-A412-C47A27236A78}" dt="2021-04-07T14:49:33.552" v="2201" actId="1076"/>
          <ac:picMkLst>
            <pc:docMk/>
            <pc:sldMk cId="2786631285" sldId="284"/>
            <ac:picMk id="41" creationId="{81DD1FFC-9F32-4912-8A7C-43BC90DD166F}"/>
          </ac:picMkLst>
        </pc:picChg>
        <pc:picChg chg="mod">
          <ac:chgData name="Peters, Daniella M." userId="87fb469b-cd7a-4b12-a1ae-bba5f0610088" providerId="ADAL" clId="{5ADD5E80-6036-4390-A412-C47A27236A78}" dt="2021-04-07T14:43:39.042" v="2164" actId="1035"/>
          <ac:picMkLst>
            <pc:docMk/>
            <pc:sldMk cId="2786631285" sldId="284"/>
            <ac:picMk id="42" creationId="{B8487907-A034-4F18-8FEC-7BB68C60FF68}"/>
          </ac:picMkLst>
        </pc:picChg>
        <pc:picChg chg="mod">
          <ac:chgData name="Peters, Daniella M." userId="87fb469b-cd7a-4b12-a1ae-bba5f0610088" providerId="ADAL" clId="{5ADD5E80-6036-4390-A412-C47A27236A78}" dt="2021-04-07T14:43:41.388" v="2166" actId="1035"/>
          <ac:picMkLst>
            <pc:docMk/>
            <pc:sldMk cId="2786631285" sldId="284"/>
            <ac:picMk id="44" creationId="{DF8C2585-41BE-4A8F-AA7E-EA5A540B23C1}"/>
          </ac:picMkLst>
        </pc:picChg>
        <pc:picChg chg="mod">
          <ac:chgData name="Peters, Daniella M." userId="87fb469b-cd7a-4b12-a1ae-bba5f0610088" providerId="ADAL" clId="{5ADD5E80-6036-4390-A412-C47A27236A78}" dt="2021-04-07T14:36:32.786" v="2086"/>
          <ac:picMkLst>
            <pc:docMk/>
            <pc:sldMk cId="2786631285" sldId="284"/>
            <ac:picMk id="46" creationId="{F3849589-2BF6-4839-B376-3FABE98CEFF7}"/>
          </ac:picMkLst>
        </pc:picChg>
      </pc:sldChg>
      <pc:sldChg chg="addSp delSp modSp add mod ord modNotesTx">
        <pc:chgData name="Peters, Daniella M." userId="87fb469b-cd7a-4b12-a1ae-bba5f0610088" providerId="ADAL" clId="{5ADD5E80-6036-4390-A412-C47A27236A78}" dt="2021-04-07T16:41:45.925" v="3051" actId="255"/>
        <pc:sldMkLst>
          <pc:docMk/>
          <pc:sldMk cId="2920209065" sldId="285"/>
        </pc:sldMkLst>
        <pc:spChg chg="mod">
          <ac:chgData name="Peters, Daniella M." userId="87fb469b-cd7a-4b12-a1ae-bba5f0610088" providerId="ADAL" clId="{5ADD5E80-6036-4390-A412-C47A27236A78}" dt="2021-04-07T14:52:55.445" v="2245" actId="20577"/>
          <ac:spMkLst>
            <pc:docMk/>
            <pc:sldMk cId="2920209065" sldId="285"/>
            <ac:spMk id="113" creationId="{00000000-0000-0000-0000-000000000000}"/>
          </ac:spMkLst>
        </pc:spChg>
        <pc:graphicFrameChg chg="add mod modGraphic">
          <ac:chgData name="Peters, Daniella M." userId="87fb469b-cd7a-4b12-a1ae-bba5f0610088" providerId="ADAL" clId="{5ADD5E80-6036-4390-A412-C47A27236A78}" dt="2021-04-07T16:41:45.925" v="3051" actId="255"/>
          <ac:graphicFrameMkLst>
            <pc:docMk/>
            <pc:sldMk cId="2920209065" sldId="285"/>
            <ac:graphicFrameMk id="5" creationId="{BDB11C64-CD7B-4DB4-8CAB-3368D726E49F}"/>
          </ac:graphicFrameMkLst>
        </pc:graphicFrameChg>
        <pc:graphicFrameChg chg="del">
          <ac:chgData name="Peters, Daniella M." userId="87fb469b-cd7a-4b12-a1ae-bba5f0610088" providerId="ADAL" clId="{5ADD5E80-6036-4390-A412-C47A27236A78}" dt="2021-04-07T14:58:45.638" v="2326" actId="478"/>
          <ac:graphicFrameMkLst>
            <pc:docMk/>
            <pc:sldMk cId="2920209065" sldId="285"/>
            <ac:graphicFrameMk id="25" creationId="{1035D282-C73D-4A03-BEFD-06DE613D71D5}"/>
          </ac:graphicFrameMkLst>
        </pc:graphicFrameChg>
      </pc:sldChg>
      <pc:sldChg chg="modSp add mod ord">
        <pc:chgData name="Peters, Daniella M." userId="87fb469b-cd7a-4b12-a1ae-bba5f0610088" providerId="ADAL" clId="{5ADD5E80-6036-4390-A412-C47A27236A78}" dt="2021-04-07T15:05:30.068" v="2419" actId="20577"/>
        <pc:sldMkLst>
          <pc:docMk/>
          <pc:sldMk cId="111259241" sldId="286"/>
        </pc:sldMkLst>
        <pc:spChg chg="mod">
          <ac:chgData name="Peters, Daniella M." userId="87fb469b-cd7a-4b12-a1ae-bba5f0610088" providerId="ADAL" clId="{5ADD5E80-6036-4390-A412-C47A27236A78}" dt="2021-04-07T15:05:10.538" v="2417" actId="20577"/>
          <ac:spMkLst>
            <pc:docMk/>
            <pc:sldMk cId="111259241" sldId="286"/>
            <ac:spMk id="94" creationId="{00000000-0000-0000-0000-000000000000}"/>
          </ac:spMkLst>
        </pc:spChg>
        <pc:spChg chg="mod">
          <ac:chgData name="Peters, Daniella M." userId="87fb469b-cd7a-4b12-a1ae-bba5f0610088" providerId="ADAL" clId="{5ADD5E80-6036-4390-A412-C47A27236A78}" dt="2021-04-07T15:05:30.068" v="2419" actId="20577"/>
          <ac:spMkLst>
            <pc:docMk/>
            <pc:sldMk cId="111259241" sldId="286"/>
            <ac:spMk id="95" creationId="{00000000-0000-0000-0000-000000000000}"/>
          </ac:spMkLst>
        </pc:spChg>
      </pc:sldChg>
      <pc:sldChg chg="modSp add del mod ord">
        <pc:chgData name="Peters, Daniella M." userId="87fb469b-cd7a-4b12-a1ae-bba5f0610088" providerId="ADAL" clId="{5ADD5E80-6036-4390-A412-C47A27236A78}" dt="2021-04-07T16:26:16.575" v="2983" actId="2696"/>
        <pc:sldMkLst>
          <pc:docMk/>
          <pc:sldMk cId="776214044" sldId="287"/>
        </pc:sldMkLst>
        <pc:spChg chg="mod">
          <ac:chgData name="Peters, Daniella M." userId="87fb469b-cd7a-4b12-a1ae-bba5f0610088" providerId="ADAL" clId="{5ADD5E80-6036-4390-A412-C47A27236A78}" dt="2021-04-07T15:08:51.070" v="2496" actId="20577"/>
          <ac:spMkLst>
            <pc:docMk/>
            <pc:sldMk cId="776214044" sldId="287"/>
            <ac:spMk id="113" creationId="{00000000-0000-0000-0000-000000000000}"/>
          </ac:spMkLst>
        </pc:spChg>
      </pc:sldChg>
      <pc:sldChg chg="modSp add mod ord">
        <pc:chgData name="Peters, Daniella M." userId="87fb469b-cd7a-4b12-a1ae-bba5f0610088" providerId="ADAL" clId="{5ADD5E80-6036-4390-A412-C47A27236A78}" dt="2021-04-07T15:08:18.326" v="2462" actId="20577"/>
        <pc:sldMkLst>
          <pc:docMk/>
          <pc:sldMk cId="3429386268" sldId="288"/>
        </pc:sldMkLst>
        <pc:spChg chg="mod">
          <ac:chgData name="Peters, Daniella M." userId="87fb469b-cd7a-4b12-a1ae-bba5f0610088" providerId="ADAL" clId="{5ADD5E80-6036-4390-A412-C47A27236A78}" dt="2021-04-07T15:08:18.326" v="2462" actId="20577"/>
          <ac:spMkLst>
            <pc:docMk/>
            <pc:sldMk cId="3429386268" sldId="288"/>
            <ac:spMk id="113" creationId="{00000000-0000-0000-0000-000000000000}"/>
          </ac:spMkLst>
        </pc:spChg>
      </pc:sldChg>
      <pc:sldChg chg="modSp add del mod ord">
        <pc:chgData name="Peters, Daniella M." userId="87fb469b-cd7a-4b12-a1ae-bba5f0610088" providerId="ADAL" clId="{5ADD5E80-6036-4390-A412-C47A27236A78}" dt="2021-04-07T16:42:14.145" v="3053" actId="2696"/>
        <pc:sldMkLst>
          <pc:docMk/>
          <pc:sldMk cId="4111786053" sldId="289"/>
        </pc:sldMkLst>
        <pc:spChg chg="mod">
          <ac:chgData name="Peters, Daniella M." userId="87fb469b-cd7a-4b12-a1ae-bba5f0610088" providerId="ADAL" clId="{5ADD5E80-6036-4390-A412-C47A27236A78}" dt="2021-04-07T15:09:03.476" v="2517" actId="20577"/>
          <ac:spMkLst>
            <pc:docMk/>
            <pc:sldMk cId="4111786053" sldId="289"/>
            <ac:spMk id="113" creationId="{00000000-0000-0000-0000-000000000000}"/>
          </ac:spMkLst>
        </pc:spChg>
      </pc:sldChg>
      <pc:sldChg chg="modSp add mod ord">
        <pc:chgData name="Peters, Daniella M." userId="87fb469b-cd7a-4b12-a1ae-bba5f0610088" providerId="ADAL" clId="{5ADD5E80-6036-4390-A412-C47A27236A78}" dt="2021-04-07T17:09:46.712" v="3193" actId="20577"/>
        <pc:sldMkLst>
          <pc:docMk/>
          <pc:sldMk cId="1792193962" sldId="290"/>
        </pc:sldMkLst>
        <pc:spChg chg="mod">
          <ac:chgData name="Peters, Daniella M." userId="87fb469b-cd7a-4b12-a1ae-bba5f0610088" providerId="ADAL" clId="{5ADD5E80-6036-4390-A412-C47A27236A78}" dt="2021-04-07T17:07:59.370" v="3143" actId="20577"/>
          <ac:spMkLst>
            <pc:docMk/>
            <pc:sldMk cId="1792193962" sldId="290"/>
            <ac:spMk id="5" creationId="{01F1E3E7-13CD-44CE-A00E-603A60B17CB7}"/>
          </ac:spMkLst>
        </pc:spChg>
        <pc:spChg chg="mod">
          <ac:chgData name="Peters, Daniella M." userId="87fb469b-cd7a-4b12-a1ae-bba5f0610088" providerId="ADAL" clId="{5ADD5E80-6036-4390-A412-C47A27236A78}" dt="2021-04-07T15:42:27.771" v="2584" actId="1582"/>
          <ac:spMkLst>
            <pc:docMk/>
            <pc:sldMk cId="1792193962" sldId="290"/>
            <ac:spMk id="6" creationId="{1586B6CA-A04F-4B13-9882-81F7620FA1D3}"/>
          </ac:spMkLst>
        </pc:spChg>
        <pc:spChg chg="mod">
          <ac:chgData name="Peters, Daniella M." userId="87fb469b-cd7a-4b12-a1ae-bba5f0610088" providerId="ADAL" clId="{5ADD5E80-6036-4390-A412-C47A27236A78}" dt="2021-04-07T17:09:46.712" v="3193" actId="20577"/>
          <ac:spMkLst>
            <pc:docMk/>
            <pc:sldMk cId="1792193962" sldId="290"/>
            <ac:spMk id="113" creationId="{00000000-0000-0000-0000-000000000000}"/>
          </ac:spMkLst>
        </pc:spChg>
      </pc:sldChg>
      <pc:sldChg chg="modSp mod ord modNotesTx">
        <pc:chgData name="Peters, Daniella M." userId="87fb469b-cd7a-4b12-a1ae-bba5f0610088" providerId="ADAL" clId="{5ADD5E80-6036-4390-A412-C47A27236A78}" dt="2021-04-07T16:09:29.014" v="2846" actId="1038"/>
        <pc:sldMkLst>
          <pc:docMk/>
          <pc:sldMk cId="3873352899" sldId="316"/>
        </pc:sldMkLst>
        <pc:spChg chg="mod">
          <ac:chgData name="Peters, Daniella M." userId="87fb469b-cd7a-4b12-a1ae-bba5f0610088" providerId="ADAL" clId="{5ADD5E80-6036-4390-A412-C47A27236A78}" dt="2021-04-07T15:41:31.111" v="2580" actId="207"/>
          <ac:spMkLst>
            <pc:docMk/>
            <pc:sldMk cId="3873352899" sldId="316"/>
            <ac:spMk id="3" creationId="{BC90B17B-EE51-4157-9274-69E86CBF7FD6}"/>
          </ac:spMkLst>
        </pc:spChg>
        <pc:spChg chg="mod">
          <ac:chgData name="Peters, Daniella M." userId="87fb469b-cd7a-4b12-a1ae-bba5f0610088" providerId="ADAL" clId="{5ADD5E80-6036-4390-A412-C47A27236A78}" dt="2021-04-07T15:37:56.664" v="2576" actId="113"/>
          <ac:spMkLst>
            <pc:docMk/>
            <pc:sldMk cId="3873352899" sldId="316"/>
            <ac:spMk id="4" creationId="{8220B380-1100-47B6-8C9A-5DCE66D98461}"/>
          </ac:spMkLst>
        </pc:spChg>
        <pc:spChg chg="mod">
          <ac:chgData name="Peters, Daniella M." userId="87fb469b-cd7a-4b12-a1ae-bba5f0610088" providerId="ADAL" clId="{5ADD5E80-6036-4390-A412-C47A27236A78}" dt="2021-04-07T16:09:29.014" v="2846" actId="1038"/>
          <ac:spMkLst>
            <pc:docMk/>
            <pc:sldMk cId="3873352899" sldId="316"/>
            <ac:spMk id="7" creationId="{EF9DF941-811D-48DA-9871-ED5CEF5627A0}"/>
          </ac:spMkLst>
        </pc:spChg>
        <pc:spChg chg="mod">
          <ac:chgData name="Peters, Daniella M." userId="87fb469b-cd7a-4b12-a1ae-bba5f0610088" providerId="ADAL" clId="{5ADD5E80-6036-4390-A412-C47A27236A78}" dt="2021-04-07T16:09:21.329" v="2845" actId="1038"/>
          <ac:spMkLst>
            <pc:docMk/>
            <pc:sldMk cId="3873352899" sldId="316"/>
            <ac:spMk id="9" creationId="{A5A74BF6-68BB-4275-9BA5-F07D9067C61C}"/>
          </ac:spMkLst>
        </pc:spChg>
      </pc:sldChg>
      <pc:sldChg chg="addSp delSp modSp add mod ord modNotesTx">
        <pc:chgData name="Peters, Daniella M." userId="87fb469b-cd7a-4b12-a1ae-bba5f0610088" providerId="ADAL" clId="{5ADD5E80-6036-4390-A412-C47A27236A78}" dt="2021-04-07T16:05:42.889" v="2842" actId="1036"/>
        <pc:sldMkLst>
          <pc:docMk/>
          <pc:sldMk cId="3884799277" sldId="317"/>
        </pc:sldMkLst>
        <pc:spChg chg="del mod">
          <ac:chgData name="Peters, Daniella M." userId="87fb469b-cd7a-4b12-a1ae-bba5f0610088" providerId="ADAL" clId="{5ADD5E80-6036-4390-A412-C47A27236A78}" dt="2021-04-07T15:57:23.013" v="2750" actId="478"/>
          <ac:spMkLst>
            <pc:docMk/>
            <pc:sldMk cId="3884799277" sldId="317"/>
            <ac:spMk id="23" creationId="{F5734915-35EF-4074-8F5C-E023E73DC666}"/>
          </ac:spMkLst>
        </pc:spChg>
        <pc:spChg chg="add del mod">
          <ac:chgData name="Peters, Daniella M." userId="87fb469b-cd7a-4b12-a1ae-bba5f0610088" providerId="ADAL" clId="{5ADD5E80-6036-4390-A412-C47A27236A78}" dt="2021-04-07T15:56:29.578" v="2741" actId="478"/>
          <ac:spMkLst>
            <pc:docMk/>
            <pc:sldMk cId="3884799277" sldId="317"/>
            <ac:spMk id="25" creationId="{B3866580-5A64-4F04-ACDD-9A29C8B4CA03}"/>
          </ac:spMkLst>
        </pc:spChg>
        <pc:spChg chg="add mod">
          <ac:chgData name="Peters, Daniella M." userId="87fb469b-cd7a-4b12-a1ae-bba5f0610088" providerId="ADAL" clId="{5ADD5E80-6036-4390-A412-C47A27236A78}" dt="2021-04-07T16:05:42.889" v="2842" actId="1036"/>
          <ac:spMkLst>
            <pc:docMk/>
            <pc:sldMk cId="3884799277" sldId="317"/>
            <ac:spMk id="26" creationId="{610B4238-0089-4090-AF2E-6DA6FC7A9772}"/>
          </ac:spMkLst>
        </pc:spChg>
        <pc:spChg chg="add mod">
          <ac:chgData name="Peters, Daniella M." userId="87fb469b-cd7a-4b12-a1ae-bba5f0610088" providerId="ADAL" clId="{5ADD5E80-6036-4390-A412-C47A27236A78}" dt="2021-04-07T16:05:42.889" v="2842" actId="1036"/>
          <ac:spMkLst>
            <pc:docMk/>
            <pc:sldMk cId="3884799277" sldId="317"/>
            <ac:spMk id="27" creationId="{E7955CEC-EFF1-473A-AB9B-B610A4F0DA3E}"/>
          </ac:spMkLst>
        </pc:spChg>
        <pc:spChg chg="mod">
          <ac:chgData name="Peters, Daniella M." userId="87fb469b-cd7a-4b12-a1ae-bba5f0610088" providerId="ADAL" clId="{5ADD5E80-6036-4390-A412-C47A27236A78}" dt="2021-04-07T15:46:00.514" v="2604" actId="20577"/>
          <ac:spMkLst>
            <pc:docMk/>
            <pc:sldMk cId="3884799277" sldId="317"/>
            <ac:spMk id="113" creationId="{00000000-0000-0000-0000-000000000000}"/>
          </ac:spMkLst>
        </pc:spChg>
        <pc:grpChg chg="add mod">
          <ac:chgData name="Peters, Daniella M." userId="87fb469b-cd7a-4b12-a1ae-bba5f0610088" providerId="ADAL" clId="{5ADD5E80-6036-4390-A412-C47A27236A78}" dt="2021-04-07T16:05:42.889" v="2842" actId="1036"/>
          <ac:grpSpMkLst>
            <pc:docMk/>
            <pc:sldMk cId="3884799277" sldId="317"/>
            <ac:grpSpMk id="17" creationId="{26EA8945-7E27-4615-88BC-8ED5DA6AE8E8}"/>
          </ac:grpSpMkLst>
        </pc:grpChg>
        <pc:grpChg chg="add del mod">
          <ac:chgData name="Peters, Daniella M." userId="87fb469b-cd7a-4b12-a1ae-bba5f0610088" providerId="ADAL" clId="{5ADD5E80-6036-4390-A412-C47A27236A78}" dt="2021-04-07T15:56:29.578" v="2741" actId="478"/>
          <ac:grpSpMkLst>
            <pc:docMk/>
            <pc:sldMk cId="3884799277" sldId="317"/>
            <ac:grpSpMk id="19" creationId="{9DCB9D7A-65D8-47B3-9707-A31B193CD828}"/>
          </ac:grpSpMkLst>
        </pc:grpChg>
        <pc:grpChg chg="del mod">
          <ac:chgData name="Peters, Daniella M." userId="87fb469b-cd7a-4b12-a1ae-bba5f0610088" providerId="ADAL" clId="{5ADD5E80-6036-4390-A412-C47A27236A78}" dt="2021-04-07T15:57:23.013" v="2750" actId="478"/>
          <ac:grpSpMkLst>
            <pc:docMk/>
            <pc:sldMk cId="3884799277" sldId="317"/>
            <ac:grpSpMk id="20" creationId="{293697F7-8EEB-426E-A781-20B8F093E7DA}"/>
          </ac:grpSpMkLst>
        </pc:grpChg>
        <pc:grpChg chg="del">
          <ac:chgData name="Peters, Daniella M." userId="87fb469b-cd7a-4b12-a1ae-bba5f0610088" providerId="ADAL" clId="{5ADD5E80-6036-4390-A412-C47A27236A78}" dt="2021-04-07T15:46:53.579" v="2607" actId="478"/>
          <ac:grpSpMkLst>
            <pc:docMk/>
            <pc:sldMk cId="3884799277" sldId="317"/>
            <ac:grpSpMk id="37" creationId="{88BFF583-657B-4D41-900E-14CAC12A0583}"/>
          </ac:grpSpMkLst>
        </pc:grpChg>
        <pc:graphicFrameChg chg="add mod modGraphic">
          <ac:chgData name="Peters, Daniella M." userId="87fb469b-cd7a-4b12-a1ae-bba5f0610088" providerId="ADAL" clId="{5ADD5E80-6036-4390-A412-C47A27236A78}" dt="2021-04-07T16:05:42.889" v="2842" actId="1036"/>
          <ac:graphicFrameMkLst>
            <pc:docMk/>
            <pc:sldMk cId="3884799277" sldId="317"/>
            <ac:graphicFrameMk id="16" creationId="{E40F3768-2278-4DBF-AFE6-62F28AFE476B}"/>
          </ac:graphicFrameMkLst>
        </pc:graphicFrameChg>
        <pc:graphicFrameChg chg="del modGraphic">
          <ac:chgData name="Peters, Daniella M." userId="87fb469b-cd7a-4b12-a1ae-bba5f0610088" providerId="ADAL" clId="{5ADD5E80-6036-4390-A412-C47A27236A78}" dt="2021-04-07T15:46:50.645" v="2606" actId="478"/>
          <ac:graphicFrameMkLst>
            <pc:docMk/>
            <pc:sldMk cId="3884799277" sldId="317"/>
            <ac:graphicFrameMk id="36" creationId="{32E9E3B7-A72F-4090-8ACD-6E4EA18781FF}"/>
          </ac:graphicFrameMkLst>
        </pc:graphicFrameChg>
        <pc:picChg chg="mod">
          <ac:chgData name="Peters, Daniella M." userId="87fb469b-cd7a-4b12-a1ae-bba5f0610088" providerId="ADAL" clId="{5ADD5E80-6036-4390-A412-C47A27236A78}" dt="2021-04-07T15:54:42.889" v="2723" actId="1035"/>
          <ac:picMkLst>
            <pc:docMk/>
            <pc:sldMk cId="3884799277" sldId="317"/>
            <ac:picMk id="18" creationId="{A26BF69A-8139-4F6F-9A8F-EF06979AE0E7}"/>
          </ac:picMkLst>
        </pc:picChg>
        <pc:picChg chg="mod">
          <ac:chgData name="Peters, Daniella M." userId="87fb469b-cd7a-4b12-a1ae-bba5f0610088" providerId="ADAL" clId="{5ADD5E80-6036-4390-A412-C47A27236A78}" dt="2021-04-07T15:55:52.512" v="2738" actId="1035"/>
          <ac:picMkLst>
            <pc:docMk/>
            <pc:sldMk cId="3884799277" sldId="317"/>
            <ac:picMk id="21" creationId="{797D884A-BF9A-4FF3-8B8E-8FF3630DA4AD}"/>
          </ac:picMkLst>
        </pc:picChg>
        <pc:picChg chg="mod">
          <ac:chgData name="Peters, Daniella M." userId="87fb469b-cd7a-4b12-a1ae-bba5f0610088" providerId="ADAL" clId="{5ADD5E80-6036-4390-A412-C47A27236A78}" dt="2021-04-07T15:55:51.296" v="2736" actId="1035"/>
          <ac:picMkLst>
            <pc:docMk/>
            <pc:sldMk cId="3884799277" sldId="317"/>
            <ac:picMk id="22" creationId="{D186BC74-8182-47D4-BFC3-381AA785D580}"/>
          </ac:picMkLst>
        </pc:picChg>
        <pc:picChg chg="mod">
          <ac:chgData name="Peters, Daniella M." userId="87fb469b-cd7a-4b12-a1ae-bba5f0610088" providerId="ADAL" clId="{5ADD5E80-6036-4390-A412-C47A27236A78}" dt="2021-04-07T15:56:26.849" v="2740" actId="478"/>
          <ac:picMkLst>
            <pc:docMk/>
            <pc:sldMk cId="3884799277" sldId="317"/>
            <ac:picMk id="24" creationId="{5C48C4F1-111C-459B-8026-77E71F1CFEA0}"/>
          </ac:picMkLst>
        </pc:picChg>
      </pc:sldChg>
      <pc:sldChg chg="addSp delSp modSp add mod ord modNotesTx">
        <pc:chgData name="Peters, Daniella M." userId="87fb469b-cd7a-4b12-a1ae-bba5f0610088" providerId="ADAL" clId="{5ADD5E80-6036-4390-A412-C47A27236A78}" dt="2021-04-07T16:37:55.276" v="3037" actId="572"/>
        <pc:sldMkLst>
          <pc:docMk/>
          <pc:sldMk cId="2622114866" sldId="318"/>
        </pc:sldMkLst>
        <pc:spChg chg="mod">
          <ac:chgData name="Peters, Daniella M." userId="87fb469b-cd7a-4b12-a1ae-bba5f0610088" providerId="ADAL" clId="{5ADD5E80-6036-4390-A412-C47A27236A78}" dt="2021-04-07T16:10:30.029" v="2870" actId="20577"/>
          <ac:spMkLst>
            <pc:docMk/>
            <pc:sldMk cId="2622114866" sldId="318"/>
            <ac:spMk id="113" creationId="{00000000-0000-0000-0000-000000000000}"/>
          </ac:spMkLst>
        </pc:spChg>
        <pc:graphicFrameChg chg="add mod modGraphic">
          <ac:chgData name="Peters, Daniella M." userId="87fb469b-cd7a-4b12-a1ae-bba5f0610088" providerId="ADAL" clId="{5ADD5E80-6036-4390-A412-C47A27236A78}" dt="2021-04-07T16:37:55.276" v="3037" actId="572"/>
          <ac:graphicFrameMkLst>
            <pc:docMk/>
            <pc:sldMk cId="2622114866" sldId="318"/>
            <ac:graphicFrameMk id="5" creationId="{B5D60D8F-AD1E-449E-AFA1-CE5BE701519B}"/>
          </ac:graphicFrameMkLst>
        </pc:graphicFrameChg>
        <pc:graphicFrameChg chg="add del">
          <ac:chgData name="Peters, Daniella M." userId="87fb469b-cd7a-4b12-a1ae-bba5f0610088" providerId="ADAL" clId="{5ADD5E80-6036-4390-A412-C47A27236A78}" dt="2021-04-07T16:22:40.560" v="2912" actId="478"/>
          <ac:graphicFrameMkLst>
            <pc:docMk/>
            <pc:sldMk cId="2622114866" sldId="318"/>
            <ac:graphicFrameMk id="25" creationId="{1035D282-C73D-4A03-BEFD-06DE613D71D5}"/>
          </ac:graphicFrameMkLst>
        </pc:graphicFrameChg>
      </pc:sldChg>
      <pc:sldChg chg="addSp delSp modSp add mod ord">
        <pc:chgData name="Peters, Daniella M." userId="87fb469b-cd7a-4b12-a1ae-bba5f0610088" providerId="ADAL" clId="{5ADD5E80-6036-4390-A412-C47A27236A78}" dt="2021-04-07T16:41:56.925" v="3052" actId="255"/>
        <pc:sldMkLst>
          <pc:docMk/>
          <pc:sldMk cId="3522511050" sldId="319"/>
        </pc:sldMkLst>
        <pc:spChg chg="mod">
          <ac:chgData name="Peters, Daniella M." userId="87fb469b-cd7a-4b12-a1ae-bba5f0610088" providerId="ADAL" clId="{5ADD5E80-6036-4390-A412-C47A27236A78}" dt="2021-04-07T16:29:20.839" v="3009" actId="20577"/>
          <ac:spMkLst>
            <pc:docMk/>
            <pc:sldMk cId="3522511050" sldId="319"/>
            <ac:spMk id="113" creationId="{00000000-0000-0000-0000-000000000000}"/>
          </ac:spMkLst>
        </pc:spChg>
        <pc:graphicFrameChg chg="del">
          <ac:chgData name="Peters, Daniella M." userId="87fb469b-cd7a-4b12-a1ae-bba5f0610088" providerId="ADAL" clId="{5ADD5E80-6036-4390-A412-C47A27236A78}" dt="2021-04-07T16:35:04.709" v="3012" actId="478"/>
          <ac:graphicFrameMkLst>
            <pc:docMk/>
            <pc:sldMk cId="3522511050" sldId="319"/>
            <ac:graphicFrameMk id="5" creationId="{BDB11C64-CD7B-4DB4-8CAB-3368D726E49F}"/>
          </ac:graphicFrameMkLst>
        </pc:graphicFrameChg>
        <pc:graphicFrameChg chg="add del mod">
          <ac:chgData name="Peters, Daniella M." userId="87fb469b-cd7a-4b12-a1ae-bba5f0610088" providerId="ADAL" clId="{5ADD5E80-6036-4390-A412-C47A27236A78}" dt="2021-04-07T16:35:03.101" v="3011"/>
          <ac:graphicFrameMkLst>
            <pc:docMk/>
            <pc:sldMk cId="3522511050" sldId="319"/>
            <ac:graphicFrameMk id="6" creationId="{CEEE4D2B-E239-4C88-B5B9-A2B2C507A22B}"/>
          </ac:graphicFrameMkLst>
        </pc:graphicFrameChg>
        <pc:graphicFrameChg chg="add del mod">
          <ac:chgData name="Peters, Daniella M." userId="87fb469b-cd7a-4b12-a1ae-bba5f0610088" providerId="ADAL" clId="{5ADD5E80-6036-4390-A412-C47A27236A78}" dt="2021-04-07T16:35:08.410" v="3014"/>
          <ac:graphicFrameMkLst>
            <pc:docMk/>
            <pc:sldMk cId="3522511050" sldId="319"/>
            <ac:graphicFrameMk id="7" creationId="{F7A50F55-15B4-45F3-A3A6-76C5D097BB6B}"/>
          </ac:graphicFrameMkLst>
        </pc:graphicFrameChg>
        <pc:graphicFrameChg chg="add mod modGraphic">
          <ac:chgData name="Peters, Daniella M." userId="87fb469b-cd7a-4b12-a1ae-bba5f0610088" providerId="ADAL" clId="{5ADD5E80-6036-4390-A412-C47A27236A78}" dt="2021-04-07T16:41:56.925" v="3052" actId="255"/>
          <ac:graphicFrameMkLst>
            <pc:docMk/>
            <pc:sldMk cId="3522511050" sldId="319"/>
            <ac:graphicFrameMk id="8" creationId="{ADE32459-6C99-47EF-AE30-1275F904DA5F}"/>
          </ac:graphicFrameMkLst>
        </pc:graphicFrameChg>
      </pc:sldChg>
      <pc:sldChg chg="modSp add mod ord">
        <pc:chgData name="Peters, Daniella M." userId="87fb469b-cd7a-4b12-a1ae-bba5f0610088" providerId="ADAL" clId="{5ADD5E80-6036-4390-A412-C47A27236A78}" dt="2021-04-07T16:43:28.927" v="3071" actId="20577"/>
        <pc:sldMkLst>
          <pc:docMk/>
          <pc:sldMk cId="1168655104" sldId="320"/>
        </pc:sldMkLst>
        <pc:spChg chg="mod">
          <ac:chgData name="Peters, Daniella M." userId="87fb469b-cd7a-4b12-a1ae-bba5f0610088" providerId="ADAL" clId="{5ADD5E80-6036-4390-A412-C47A27236A78}" dt="2021-04-07T16:43:28.927" v="3071" actId="20577"/>
          <ac:spMkLst>
            <pc:docMk/>
            <pc:sldMk cId="1168655104" sldId="320"/>
            <ac:spMk id="113" creationId="{00000000-0000-0000-0000-000000000000}"/>
          </ac:spMkLst>
        </pc:spChg>
      </pc:sldChg>
      <pc:sldChg chg="modSp mod ord modNotesTx">
        <pc:chgData name="Peters, Daniella M." userId="87fb469b-cd7a-4b12-a1ae-bba5f0610088" providerId="ADAL" clId="{5ADD5E80-6036-4390-A412-C47A27236A78}" dt="2021-04-07T17:17:36.917" v="3207" actId="207"/>
        <pc:sldMkLst>
          <pc:docMk/>
          <pc:sldMk cId="2121805721" sldId="329"/>
        </pc:sldMkLst>
        <pc:spChg chg="mod">
          <ac:chgData name="Peters, Daniella M." userId="87fb469b-cd7a-4b12-a1ae-bba5f0610088" providerId="ADAL" clId="{5ADD5E80-6036-4390-A412-C47A27236A78}" dt="2021-04-07T17:17:33.214" v="3206" actId="207"/>
          <ac:spMkLst>
            <pc:docMk/>
            <pc:sldMk cId="2121805721" sldId="329"/>
            <ac:spMk id="3" creationId="{BC90B17B-EE51-4157-9274-69E86CBF7FD6}"/>
          </ac:spMkLst>
        </pc:spChg>
        <pc:spChg chg="mod">
          <ac:chgData name="Peters, Daniella M." userId="87fb469b-cd7a-4b12-a1ae-bba5f0610088" providerId="ADAL" clId="{5ADD5E80-6036-4390-A412-C47A27236A78}" dt="2021-04-07T17:16:37.405" v="3205" actId="20577"/>
          <ac:spMkLst>
            <pc:docMk/>
            <pc:sldMk cId="2121805721" sldId="329"/>
            <ac:spMk id="4" creationId="{8220B380-1100-47B6-8C9A-5DCE66D98461}"/>
          </ac:spMkLst>
        </pc:spChg>
        <pc:spChg chg="mod">
          <ac:chgData name="Peters, Daniella M." userId="87fb469b-cd7a-4b12-a1ae-bba5f0610088" providerId="ADAL" clId="{5ADD5E80-6036-4390-A412-C47A27236A78}" dt="2021-04-07T17:05:28.433" v="3131" actId="1038"/>
          <ac:spMkLst>
            <pc:docMk/>
            <pc:sldMk cId="2121805721" sldId="329"/>
            <ac:spMk id="7" creationId="{EF9DF941-811D-48DA-9871-ED5CEF5627A0}"/>
          </ac:spMkLst>
        </pc:spChg>
        <pc:spChg chg="mod">
          <ac:chgData name="Peters, Daniella M." userId="87fb469b-cd7a-4b12-a1ae-bba5f0610088" providerId="ADAL" clId="{5ADD5E80-6036-4390-A412-C47A27236A78}" dt="2021-04-07T17:17:36.917" v="3207" actId="207"/>
          <ac:spMkLst>
            <pc:docMk/>
            <pc:sldMk cId="2121805721" sldId="329"/>
            <ac:spMk id="9" creationId="{A5A74BF6-68BB-4275-9BA5-F07D9067C61C}"/>
          </ac:spMkLst>
        </pc:spChg>
      </pc:sldChg>
      <pc:sldMasterChg chg="delSldLayout">
        <pc:chgData name="Peters, Daniella M." userId="87fb469b-cd7a-4b12-a1ae-bba5f0610088" providerId="ADAL" clId="{5ADD5E80-6036-4390-A412-C47A27236A78}" dt="2021-04-06T22:03:56.292" v="1360" actId="2696"/>
        <pc:sldMasterMkLst>
          <pc:docMk/>
          <pc:sldMasterMk cId="0" sldId="2147483667"/>
        </pc:sldMasterMkLst>
        <pc:sldLayoutChg chg="del">
          <pc:chgData name="Peters, Daniella M." userId="87fb469b-cd7a-4b12-a1ae-bba5f0610088" providerId="ADAL" clId="{5ADD5E80-6036-4390-A412-C47A27236A78}" dt="2021-04-06T22:03:56.292" v="1360" actId="2696"/>
          <pc:sldLayoutMkLst>
            <pc:docMk/>
            <pc:sldMasterMk cId="0" sldId="2147483667"/>
            <pc:sldLayoutMk cId="0" sldId="2147483650"/>
          </pc:sldLayoutMkLst>
        </pc:sldLayoutChg>
        <pc:sldLayoutChg chg="del">
          <pc:chgData name="Peters, Daniella M." userId="87fb469b-cd7a-4b12-a1ae-bba5f0610088" providerId="ADAL" clId="{5ADD5E80-6036-4390-A412-C47A27236A78}" dt="2021-04-06T22:03:54.590" v="1359" actId="2696"/>
          <pc:sldLayoutMkLst>
            <pc:docMk/>
            <pc:sldMasterMk cId="0" sldId="2147483667"/>
            <pc:sldLayoutMk cId="0" sldId="2147483651"/>
          </pc:sldLayoutMkLst>
        </pc:sldLayoutChg>
        <pc:sldLayoutChg chg="del">
          <pc:chgData name="Peters, Daniella M." userId="87fb469b-cd7a-4b12-a1ae-bba5f0610088" providerId="ADAL" clId="{5ADD5E80-6036-4390-A412-C47A27236A78}" dt="2021-04-06T22:03:52.746" v="1358" actId="2696"/>
          <pc:sldLayoutMkLst>
            <pc:docMk/>
            <pc:sldMasterMk cId="0" sldId="2147483667"/>
            <pc:sldLayoutMk cId="0" sldId="2147483652"/>
          </pc:sldLayoutMkLst>
        </pc:sldLayoutChg>
      </pc:sldMasterChg>
      <pc:sldMasterChg chg="del delSldLayout">
        <pc:chgData name="Peters, Daniella M." userId="87fb469b-cd7a-4b12-a1ae-bba5f0610088" providerId="ADAL" clId="{5ADD5E80-6036-4390-A412-C47A27236A78}" dt="2021-04-06T21:18:27.079" v="874" actId="2696"/>
        <pc:sldMasterMkLst>
          <pc:docMk/>
          <pc:sldMasterMk cId="2058136557" sldId="2147483669"/>
        </pc:sldMasterMkLst>
        <pc:sldLayoutChg chg="del">
          <pc:chgData name="Peters, Daniella M." userId="87fb469b-cd7a-4b12-a1ae-bba5f0610088" providerId="ADAL" clId="{5ADD5E80-6036-4390-A412-C47A27236A78}" dt="2021-04-06T21:18:27.079" v="874" actId="2696"/>
          <pc:sldLayoutMkLst>
            <pc:docMk/>
            <pc:sldMasterMk cId="2058136557" sldId="2147483669"/>
            <pc:sldLayoutMk cId="555121781" sldId="2147483670"/>
          </pc:sldLayoutMkLst>
        </pc:sldLayoutChg>
        <pc:sldLayoutChg chg="del">
          <pc:chgData name="Peters, Daniella M." userId="87fb469b-cd7a-4b12-a1ae-bba5f0610088" providerId="ADAL" clId="{5ADD5E80-6036-4390-A412-C47A27236A78}" dt="2021-04-06T21:18:27.079" v="874" actId="2696"/>
          <pc:sldLayoutMkLst>
            <pc:docMk/>
            <pc:sldMasterMk cId="2058136557" sldId="2147483669"/>
            <pc:sldLayoutMk cId="2106783247" sldId="2147483671"/>
          </pc:sldLayoutMkLst>
        </pc:sldLayoutChg>
        <pc:sldLayoutChg chg="del">
          <pc:chgData name="Peters, Daniella M." userId="87fb469b-cd7a-4b12-a1ae-bba5f0610088" providerId="ADAL" clId="{5ADD5E80-6036-4390-A412-C47A27236A78}" dt="2021-04-06T21:18:27.079" v="874" actId="2696"/>
          <pc:sldLayoutMkLst>
            <pc:docMk/>
            <pc:sldMasterMk cId="2058136557" sldId="2147483669"/>
            <pc:sldLayoutMk cId="3505932321" sldId="2147483672"/>
          </pc:sldLayoutMkLst>
        </pc:sldLayoutChg>
        <pc:sldLayoutChg chg="del">
          <pc:chgData name="Peters, Daniella M." userId="87fb469b-cd7a-4b12-a1ae-bba5f0610088" providerId="ADAL" clId="{5ADD5E80-6036-4390-A412-C47A27236A78}" dt="2021-04-06T21:18:27.079" v="874" actId="2696"/>
          <pc:sldLayoutMkLst>
            <pc:docMk/>
            <pc:sldMasterMk cId="2058136557" sldId="2147483669"/>
            <pc:sldLayoutMk cId="3349197186" sldId="2147483673"/>
          </pc:sldLayoutMkLst>
        </pc:sldLayoutChg>
        <pc:sldLayoutChg chg="del">
          <pc:chgData name="Peters, Daniella M." userId="87fb469b-cd7a-4b12-a1ae-bba5f0610088" providerId="ADAL" clId="{5ADD5E80-6036-4390-A412-C47A27236A78}" dt="2021-04-06T21:18:27.079" v="874" actId="2696"/>
          <pc:sldLayoutMkLst>
            <pc:docMk/>
            <pc:sldMasterMk cId="2058136557" sldId="2147483669"/>
            <pc:sldLayoutMk cId="438403251" sldId="2147483674"/>
          </pc:sldLayoutMkLst>
        </pc:sldLayoutChg>
        <pc:sldLayoutChg chg="del">
          <pc:chgData name="Peters, Daniella M." userId="87fb469b-cd7a-4b12-a1ae-bba5f0610088" providerId="ADAL" clId="{5ADD5E80-6036-4390-A412-C47A27236A78}" dt="2021-04-06T21:18:27.079" v="874" actId="2696"/>
          <pc:sldLayoutMkLst>
            <pc:docMk/>
            <pc:sldMasterMk cId="2058136557" sldId="2147483669"/>
            <pc:sldLayoutMk cId="2517996315" sldId="2147483675"/>
          </pc:sldLayoutMkLst>
        </pc:sldLayoutChg>
        <pc:sldLayoutChg chg="del">
          <pc:chgData name="Peters, Daniella M." userId="87fb469b-cd7a-4b12-a1ae-bba5f0610088" providerId="ADAL" clId="{5ADD5E80-6036-4390-A412-C47A27236A78}" dt="2021-04-06T21:18:27.079" v="874" actId="2696"/>
          <pc:sldLayoutMkLst>
            <pc:docMk/>
            <pc:sldMasterMk cId="2058136557" sldId="2147483669"/>
            <pc:sldLayoutMk cId="1976261527" sldId="2147483676"/>
          </pc:sldLayoutMkLst>
        </pc:sldLayoutChg>
        <pc:sldLayoutChg chg="del">
          <pc:chgData name="Peters, Daniella M." userId="87fb469b-cd7a-4b12-a1ae-bba5f0610088" providerId="ADAL" clId="{5ADD5E80-6036-4390-A412-C47A27236A78}" dt="2021-04-06T21:18:27.079" v="874" actId="2696"/>
          <pc:sldLayoutMkLst>
            <pc:docMk/>
            <pc:sldMasterMk cId="2058136557" sldId="2147483669"/>
            <pc:sldLayoutMk cId="2442967842" sldId="2147483677"/>
          </pc:sldLayoutMkLst>
        </pc:sldLayoutChg>
        <pc:sldLayoutChg chg="del">
          <pc:chgData name="Peters, Daniella M." userId="87fb469b-cd7a-4b12-a1ae-bba5f0610088" providerId="ADAL" clId="{5ADD5E80-6036-4390-A412-C47A27236A78}" dt="2021-04-06T21:18:27.079" v="874" actId="2696"/>
          <pc:sldLayoutMkLst>
            <pc:docMk/>
            <pc:sldMasterMk cId="2058136557" sldId="2147483669"/>
            <pc:sldLayoutMk cId="801682008" sldId="2147483678"/>
          </pc:sldLayoutMkLst>
        </pc:sldLayoutChg>
        <pc:sldLayoutChg chg="del">
          <pc:chgData name="Peters, Daniella M." userId="87fb469b-cd7a-4b12-a1ae-bba5f0610088" providerId="ADAL" clId="{5ADD5E80-6036-4390-A412-C47A27236A78}" dt="2021-04-06T21:18:27.079" v="874" actId="2696"/>
          <pc:sldLayoutMkLst>
            <pc:docMk/>
            <pc:sldMasterMk cId="2058136557" sldId="2147483669"/>
            <pc:sldLayoutMk cId="3730929064" sldId="2147483679"/>
          </pc:sldLayoutMkLst>
        </pc:sldLayoutChg>
        <pc:sldLayoutChg chg="del">
          <pc:chgData name="Peters, Daniella M." userId="87fb469b-cd7a-4b12-a1ae-bba5f0610088" providerId="ADAL" clId="{5ADD5E80-6036-4390-A412-C47A27236A78}" dt="2021-04-06T21:18:27.079" v="874" actId="2696"/>
          <pc:sldLayoutMkLst>
            <pc:docMk/>
            <pc:sldMasterMk cId="2058136557" sldId="2147483669"/>
            <pc:sldLayoutMk cId="4280607890" sldId="2147483680"/>
          </pc:sldLayoutMkLst>
        </pc:sldLayoutChg>
        <pc:sldLayoutChg chg="del">
          <pc:chgData name="Peters, Daniella M." userId="87fb469b-cd7a-4b12-a1ae-bba5f0610088" providerId="ADAL" clId="{5ADD5E80-6036-4390-A412-C47A27236A78}" dt="2021-04-06T21:18:27.079" v="874" actId="2696"/>
          <pc:sldLayoutMkLst>
            <pc:docMk/>
            <pc:sldMasterMk cId="2058136557" sldId="2147483669"/>
            <pc:sldLayoutMk cId="864516939" sldId="2147483681"/>
          </pc:sldLayoutMkLst>
        </pc:sldLayoutChg>
        <pc:sldLayoutChg chg="del">
          <pc:chgData name="Peters, Daniella M." userId="87fb469b-cd7a-4b12-a1ae-bba5f0610088" providerId="ADAL" clId="{5ADD5E80-6036-4390-A412-C47A27236A78}" dt="2021-04-06T21:18:27.079" v="874" actId="2696"/>
          <pc:sldLayoutMkLst>
            <pc:docMk/>
            <pc:sldMasterMk cId="2058136557" sldId="2147483669"/>
            <pc:sldLayoutMk cId="224419619" sldId="2147483682"/>
          </pc:sldLayoutMkLst>
        </pc:sldLayoutChg>
        <pc:sldLayoutChg chg="del">
          <pc:chgData name="Peters, Daniella M." userId="87fb469b-cd7a-4b12-a1ae-bba5f0610088" providerId="ADAL" clId="{5ADD5E80-6036-4390-A412-C47A27236A78}" dt="2021-04-06T21:18:27.079" v="874" actId="2696"/>
          <pc:sldLayoutMkLst>
            <pc:docMk/>
            <pc:sldMasterMk cId="2058136557" sldId="2147483669"/>
            <pc:sldLayoutMk cId="1875628532" sldId="2147483683"/>
          </pc:sldLayoutMkLst>
        </pc:sldLayoutChg>
        <pc:sldLayoutChg chg="del">
          <pc:chgData name="Peters, Daniella M." userId="87fb469b-cd7a-4b12-a1ae-bba5f0610088" providerId="ADAL" clId="{5ADD5E80-6036-4390-A412-C47A27236A78}" dt="2021-04-06T21:18:27.079" v="874" actId="2696"/>
          <pc:sldLayoutMkLst>
            <pc:docMk/>
            <pc:sldMasterMk cId="2058136557" sldId="2147483669"/>
            <pc:sldLayoutMk cId="3234644068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 b="0" i="0" u="none" strike="noStrike" cap="none"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5546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2083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44509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dirty="0"/>
              <a:t>Record the % similarity data in your table at the intersection of your two organisms. Look at the sample data table on the Lesson Slides for an example of where to type. </a:t>
            </a:r>
            <a:br>
              <a:rPr lang="en-US" sz="1100" dirty="0"/>
            </a:br>
            <a:br>
              <a:rPr lang="en-US" sz="1100" dirty="0"/>
            </a:br>
            <a:r>
              <a:rPr lang="en-US" sz="1100" dirty="0"/>
              <a:t>You and your partner/group will need to gather a total of 15 different comparisons to complete your data table. </a:t>
            </a:r>
            <a:endParaRPr lang="en-US" sz="1100" b="1" i="0" u="none" strike="noStrike" cap="none"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909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59156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 b="0" i="0" u="none" strike="noStrike" cap="none"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76782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86316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b="0" i="0" u="none" strike="noStrike" cap="none" dirty="0"/>
              <a:t>The first four steps are similar to the instructions you saw in Part 2. </a:t>
            </a:r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26478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252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947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 the name of the organism to the specific species your data came from (e.g., “Harbor Seal”). </a:t>
            </a:r>
            <a:endParaRPr lang="en-US" sz="16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</a:t>
            </a:r>
            <a:r>
              <a:rPr lang="en-US" sz="11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 make any changes to a sequence once it’s pasted! </a:t>
            </a:r>
            <a:endParaRPr lang="en-US" sz="1100" b="0" i="0" u="none" strike="noStrike" cap="none"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14034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81399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dirty="0"/>
              <a:t>Record the % similarity data in your table at the intersection of your two organisms. Look at the sample data table on the Lesson Slides for an example of where to type. </a:t>
            </a:r>
            <a:br>
              <a:rPr lang="en-US" sz="1100" dirty="0"/>
            </a:br>
            <a:br>
              <a:rPr lang="en-US" sz="1100" dirty="0"/>
            </a:br>
            <a:r>
              <a:rPr lang="en-US" sz="1100" dirty="0"/>
              <a:t>You and your partner/group will need to gather a total of 15 different comparisons to complete your data table. </a:t>
            </a:r>
            <a:endParaRPr lang="en-US" sz="1100" b="1" i="0" u="none" strike="noStrike" cap="none"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50186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b="0" i="0" u="none" strike="noStrike" cap="none" dirty="0"/>
              <a:t>The first four steps are similar to the instructions you saw in Part 2. </a:t>
            </a:r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73674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 b="0" i="0" u="none" strike="noStrike" cap="none" dirty="0"/>
          </a:p>
        </p:txBody>
      </p:sp>
    </p:spTree>
    <p:extLst>
      <p:ext uri="{BB962C8B-B14F-4D97-AF65-F5344CB8AC3E}">
        <p14:creationId xmlns:p14="http://schemas.microsoft.com/office/powerpoint/2010/main" val="3671987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 your own cladogram based on what you know about these organisms. Remember, you must be able to defend with evidence why you placed each organism where you did.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/>
              <a:t>Image sources: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/>
              <a:t>     Dean, J. (2018). Friendly harbor seal [Photo]. </a:t>
            </a:r>
            <a:r>
              <a:rPr lang="en-US" sz="1100" b="0" i="0" u="none" strike="noStrike" cap="none" dirty="0" err="1"/>
              <a:t>Unsplash</a:t>
            </a:r>
            <a:r>
              <a:rPr lang="en-US" sz="1100" b="0" i="0" u="none" strike="noStrike" cap="none" dirty="0"/>
              <a:t>. https://unsplash.com/photos/xNJGO5fyOsk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cap="none" dirty="0"/>
              <a:t>     Dutton, J. (2019, September 28). Elephant [Photo]. </a:t>
            </a:r>
            <a:r>
              <a:rPr lang="en-US" sz="1100" b="0" i="0" u="none" strike="noStrike" cap="none" dirty="0" err="1"/>
              <a:t>Unsplash</a:t>
            </a:r>
            <a:r>
              <a:rPr lang="en-US" sz="1100" b="0" i="0" u="none" strike="noStrike" cap="none" dirty="0"/>
              <a:t>. https://images.unsplash.com/photo-1567968110429-ac9fbc3d6e25?ixlib=rb-1.2.1&amp;q=80&amp;fm=jpg&amp;crop=entropy&amp;cs=tinysrgb&amp;w=1080&amp;fit=max&amp;ixid=eyJhcHBfaWQiOjEyMDd9</a:t>
            </a:r>
            <a:endParaRPr lang="en-US" sz="1100" b="0" i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-US" sz="11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Hinkel</a:t>
            </a:r>
            <a:r>
              <a:rPr lang="en-US" sz="11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D., &amp; U.S. Fish and Wildlife Service. (2012, July 24). Endangered Florida manatee [Photo]. Flickr. https://www.flickr.com/photos/usfwshq/7636816484/in/photostream/ </a:t>
            </a:r>
            <a:endParaRPr lang="en-US" sz="1100" b="0" i="0" u="none" strike="noStrike" cap="none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/>
              <a:t>     Meyer, A. (n.d.). Narwhal [Illustration]. Shutterstock. https://www.shutterstock.com/image-illustration/narwhal-31848370</a:t>
            </a:r>
            <a:endParaRPr lang="en-US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/>
              <a:t>     Randall, T. (n.d.). Hyrax [Photo]. K20 Center. </a:t>
            </a:r>
            <a:endParaRPr lang="en-US"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658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7366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2083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3191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</a:t>
            </a:r>
            <a:r>
              <a:rPr lang="en-US" sz="11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 make any changes to a sequence once it’s pasted! </a:t>
            </a:r>
            <a:endParaRPr lang="en-US" sz="1100" b="0" i="0" u="none" strike="noStrike" cap="none"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0438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52" y="1028700"/>
            <a:ext cx="1911096" cy="31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5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7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7">
            <a:normAutofit/>
          </a:bodyPr>
          <a:lstStyle>
            <a:lvl1pPr marL="0" marR="34289" indent="0" algn="l">
              <a:buNone/>
              <a:defRPr sz="2600">
                <a:solidFill>
                  <a:schemeClr val="tx1"/>
                </a:solidFill>
                <a:latin typeface="Calibri"/>
                <a:cs typeface="Calibri"/>
              </a:defRPr>
            </a:lvl1pPr>
            <a:lvl2pPr marL="342883" indent="0" algn="ctr">
              <a:buNone/>
            </a:lvl2pPr>
            <a:lvl3pPr marL="685765" indent="0" algn="ctr">
              <a:buNone/>
            </a:lvl3pPr>
            <a:lvl4pPr marL="1028648" indent="0" algn="ctr">
              <a:buNone/>
            </a:lvl4pPr>
            <a:lvl5pPr marL="1371530" indent="0" algn="ctr">
              <a:buNone/>
            </a:lvl5pPr>
            <a:lvl6pPr marL="1714412" indent="0" algn="ctr">
              <a:buNone/>
            </a:lvl6pPr>
            <a:lvl7pPr marL="2057295" indent="0" algn="ctr">
              <a:buNone/>
            </a:lvl7pPr>
            <a:lvl8pPr marL="2400177" indent="0" algn="ctr">
              <a:buNone/>
            </a:lvl8pPr>
            <a:lvl9pPr marL="274306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718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05730" indent="-205730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600"/>
            </a:lvl1pPr>
          </a:lstStyle>
          <a:p>
            <a:pPr lvl="0" eaLnBrk="1" latinLnBrk="0" hangingPunct="1"/>
            <a:r>
              <a:rPr lang="en-US" dirty="0"/>
              <a:t>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9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5000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18" rIns="45718" anchor="t"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4114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buSzPct val="100000"/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 dirty="0"/>
              <a:t>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buSzPct val="100000"/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 dirty="0"/>
              <a:t>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2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8066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18" tIns="0" rIns="4571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1394820"/>
            <a:ext cx="4041775" cy="491132"/>
          </a:xfrm>
        </p:spPr>
        <p:txBody>
          <a:bodyPr lIns="45718" tIns="0" rIns="45718" bIns="0" anchor="ctr">
            <a:norm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dirty="0"/>
              <a:t>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85950"/>
            <a:ext cx="4041775" cy="2884290"/>
          </a:xfrm>
        </p:spPr>
        <p:txBody>
          <a:bodyPr tIns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dirty="0"/>
              <a:t>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2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8066"/>
            <a:ext cx="8305800" cy="857250"/>
          </a:xfrm>
        </p:spPr>
        <p:txBody>
          <a:bodyPr vert="horz" tIns="4571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600" b="0">
                <a:ln>
                  <a:noFill/>
                </a:ln>
                <a:solidFill>
                  <a:schemeClr val="accent4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6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3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8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3575050" y="1428750"/>
            <a:ext cx="5111750" cy="3257550"/>
          </a:xfrm>
        </p:spPr>
        <p:txBody>
          <a:bodyPr tIns="0"/>
          <a:lstStyle>
            <a:lvl1pPr marL="0" indent="0">
              <a:buNone/>
              <a:defRPr sz="2100" baseline="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kumimoji="0" lang="en-US" dirty="0"/>
              <a:t>[place photo or chart here]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8066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28750"/>
            <a:ext cx="3124200" cy="3257550"/>
          </a:xfrm>
        </p:spPr>
        <p:txBody>
          <a:bodyPr tIns="0"/>
          <a:lstStyle>
            <a:lvl1pPr>
              <a:buSzPct val="100000"/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dirty="0"/>
              <a:t>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9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ctr" anchorCtr="0"/>
          <a:lstStyle>
            <a:lvl1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Georgia"/>
                <a:cs typeface="Calibri"/>
                <a:sym typeface="Georgia"/>
              </a:defRPr>
            </a:lvl1pPr>
            <a:lvl2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2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blue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1A2836"/>
              </a:buClr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D588CD6-00FA-3647-9C32-955C9EE213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449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red">
    <p:bg>
      <p:bgPr>
        <a:solidFill>
          <a:schemeClr val="bg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971D20"/>
              </a:buClr>
              <a:defRPr>
                <a:solidFill>
                  <a:srgbClr val="971D20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FC4E35A-9159-9949-BC55-44AB60AEC9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66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yellow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9A8219"/>
              </a:buClr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E1121FC-8B0E-0F4B-8A9D-C7B1ADC40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773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media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en-US" dirty="0"/>
              <a:t>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218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accent4"/>
          </a:solidFill>
          <a:effectLst/>
          <a:latin typeface="+mj-lt"/>
          <a:ea typeface="+mj-ea"/>
          <a:cs typeface="+mj-cs"/>
        </a:defRPr>
      </a:lvl1pPr>
    </p:titleStyle>
    <p:bodyStyle>
      <a:lvl1pPr marL="231775" indent="-231775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•"/>
        <a:tabLst/>
        <a:defRPr kumimoji="0" sz="2600" kern="1200">
          <a:solidFill>
            <a:schemeClr val="tx1"/>
          </a:solidFill>
          <a:latin typeface="Calibri"/>
          <a:ea typeface="+mn-ea"/>
          <a:cs typeface="Calibri"/>
        </a:defRPr>
      </a:lvl1pPr>
      <a:lvl2pPr marL="480035" indent="-18515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Calibri"/>
          <a:ea typeface="+mn-ea"/>
          <a:cs typeface="Calibri"/>
        </a:defRPr>
      </a:lvl2pPr>
      <a:lvl3pPr marL="685765" indent="-18515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Calibri"/>
          <a:ea typeface="+mn-ea"/>
          <a:cs typeface="Calibri"/>
        </a:defRPr>
      </a:lvl3pPr>
      <a:lvl4pPr marL="891494" indent="-15772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4pPr>
      <a:lvl5pPr marL="1097224" indent="-15772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5pPr>
      <a:lvl6pPr marL="1302953" indent="-15772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06" indent="-13715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836" indent="-137153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566" indent="-13715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8.jpg"/><Relationship Id="rId7" Type="http://schemas.openxmlformats.org/officeDocument/2006/relationships/hyperlink" Target="https://www.flickr.com/photos/usfwshq/7636816484/in/photostrea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hyperlink" Target="https://unsplash.com/photos/0lIwPfQIQwY" TargetMode="External"/><Relationship Id="rId10" Type="http://schemas.openxmlformats.org/officeDocument/2006/relationships/image" Target="../media/image12.jpg"/><Relationship Id="rId4" Type="http://schemas.openxmlformats.org/officeDocument/2006/relationships/image" Target="../media/image9.jpg"/><Relationship Id="rId9" Type="http://schemas.openxmlformats.org/officeDocument/2006/relationships/hyperlink" Target="https://unsplash.com/photos/xNJGO5fyOsk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592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Part 1: Predict Your Tree</a:t>
            </a:r>
            <a:endParaRPr dirty="0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01F1E3E7-13CD-44CE-A00E-603A60B17CB7}"/>
              </a:ext>
            </a:extLst>
          </p:cNvPr>
          <p:cNvSpPr txBox="1">
            <a:spLocks/>
          </p:cNvSpPr>
          <p:nvPr/>
        </p:nvSpPr>
        <p:spPr>
          <a:xfrm>
            <a:off x="5680129" y="1387657"/>
            <a:ext cx="2788957" cy="2368185"/>
          </a:xfrm>
          <a:prstGeom prst="rect">
            <a:avLst/>
          </a:prstGeom>
        </p:spPr>
        <p:txBody>
          <a:bodyPr vert="horz" lIns="91435" tIns="0" rIns="91435" bIns="45718" anchor="ctr">
            <a:normAutofit/>
          </a:bodyPr>
          <a:lstStyle>
            <a:lvl1pPr marL="231775" indent="-231775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Draw a simple cladogram that shows how you think your five organisms are related.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86B6CA-A04F-4B13-9882-81F7620FA1D3}"/>
              </a:ext>
            </a:extLst>
          </p:cNvPr>
          <p:cNvSpPr/>
          <p:nvPr/>
        </p:nvSpPr>
        <p:spPr>
          <a:xfrm>
            <a:off x="457200" y="991891"/>
            <a:ext cx="4754880" cy="3913324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7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Part 2: Comparing Sequences</a:t>
            </a:r>
            <a:endParaRPr dirty="0"/>
          </a:p>
        </p:txBody>
      </p:sp>
      <p:sp>
        <p:nvSpPr>
          <p:cNvPr id="119" name="Google Shape;119;p2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55563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You will need to switch among </a:t>
            </a:r>
            <a:r>
              <a:rPr lang="en-US" b="1" dirty="0"/>
              <a:t>slide 9</a:t>
            </a:r>
            <a:r>
              <a:rPr lang="en-US" dirty="0"/>
              <a:t>, </a:t>
            </a:r>
            <a:r>
              <a:rPr lang="en-US" b="1" dirty="0"/>
              <a:t>slide 13</a:t>
            </a:r>
            <a:r>
              <a:rPr lang="en-US" dirty="0"/>
              <a:t>, and </a:t>
            </a:r>
            <a:r>
              <a:rPr lang="en-US" b="1" dirty="0"/>
              <a:t>slide 14 </a:t>
            </a:r>
            <a:r>
              <a:rPr lang="en-US" dirty="0"/>
              <a:t>to complete this part. </a:t>
            </a:r>
          </a:p>
        </p:txBody>
      </p:sp>
    </p:spTree>
    <p:extLst>
      <p:ext uri="{BB962C8B-B14F-4D97-AF65-F5344CB8AC3E}">
        <p14:creationId xmlns:p14="http://schemas.microsoft.com/office/powerpoint/2010/main" val="108664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60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sz="2200" dirty="0"/>
              <a:t>For this portion, you mostly will use the following two tabs: </a:t>
            </a:r>
          </a:p>
          <a:p>
            <a:pPr marL="800100" lvl="1" indent="-342900"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00" dirty="0"/>
              <a:t>Uniprot.org/align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00" dirty="0"/>
              <a:t>These presentation slides</a:t>
            </a:r>
          </a:p>
          <a:p>
            <a:pPr marL="342900" lvl="0" indent="-342900" algn="l" rtl="0">
              <a:spcBef>
                <a:spcPts val="0"/>
              </a:spcBef>
              <a:spcAft>
                <a:spcPts val="120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sz="2200" dirty="0"/>
              <a:t>You will need to compare </a:t>
            </a:r>
            <a:r>
              <a:rPr lang="en-US" sz="2200" b="1" i="1" dirty="0"/>
              <a:t>each</a:t>
            </a:r>
            <a:r>
              <a:rPr lang="en-US" sz="2200" dirty="0"/>
              <a:t> of your organisms to each other. Divide up the work as you see fit to ensure your group’s collaboration and efficient use of time.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60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sz="2200" dirty="0"/>
              <a:t>For each organism pair, copy and paste their amino acid sequences into the Align comparison box on Uniprot.org/align. </a:t>
            </a:r>
          </a:p>
          <a:p>
            <a:pPr marL="800100" lvl="1" indent="-3429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600" dirty="0"/>
              <a:t>**Make sure you press </a:t>
            </a:r>
            <a:r>
              <a:rPr lang="en-US" sz="1600" b="1" dirty="0"/>
              <a:t>ENTER</a:t>
            </a:r>
            <a:r>
              <a:rPr lang="en-US" sz="1600" dirty="0"/>
              <a:t> after the first sequence to start a new line.** </a:t>
            </a:r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Part 2: Preparation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592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Part 2 Procedure: Comparing Sequences</a:t>
            </a:r>
            <a:endParaRPr dirty="0"/>
          </a:p>
        </p:txBody>
      </p: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32E9E3B7-A72F-4090-8ACD-6E4EA18781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00823"/>
              </p:ext>
            </p:extLst>
          </p:nvPr>
        </p:nvGraphicFramePr>
        <p:xfrm>
          <a:off x="457200" y="1013015"/>
          <a:ext cx="8308565" cy="3904488"/>
        </p:xfrm>
        <a:graphic>
          <a:graphicData uri="http://schemas.openxmlformats.org/drawingml/2006/table">
            <a:tbl>
              <a:tblPr/>
              <a:tblGrid>
                <a:gridCol w="349045">
                  <a:extLst>
                    <a:ext uri="{9D8B030D-6E8A-4147-A177-3AD203B41FA5}">
                      <a16:colId xmlns:a16="http://schemas.microsoft.com/office/drawing/2014/main" val="684125057"/>
                    </a:ext>
                  </a:extLst>
                </a:gridCol>
                <a:gridCol w="4439080">
                  <a:extLst>
                    <a:ext uri="{9D8B030D-6E8A-4147-A177-3AD203B41FA5}">
                      <a16:colId xmlns:a16="http://schemas.microsoft.com/office/drawing/2014/main" val="993537049"/>
                    </a:ext>
                  </a:extLst>
                </a:gridCol>
                <a:gridCol w="3520440">
                  <a:extLst>
                    <a:ext uri="{9D8B030D-6E8A-4147-A177-3AD203B41FA5}">
                      <a16:colId xmlns:a16="http://schemas.microsoft.com/office/drawing/2014/main" val="2982603701"/>
                    </a:ext>
                  </a:extLst>
                </a:gridCol>
              </a:tblGrid>
              <a:tr h="634442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lvl="0"/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lvl="0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On Uniprot.org, click “Align” on the top toolbar.  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302547"/>
                  </a:ext>
                </a:extLst>
              </a:tr>
              <a:tr h="593470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Copy one FASTA code from your sequence slide and paste it in the “Protein Sequence” box. 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425935"/>
                  </a:ext>
                </a:extLst>
              </a:tr>
              <a:tr h="455470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3.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Hit your enter key and paste a second FASTA code on the next line.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168985"/>
                  </a:ext>
                </a:extLst>
              </a:tr>
              <a:tr h="364308">
                <a:tc rowSpan="2"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2"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Click the “Run Align” button and wait.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libri"/>
                        </a:rPr>
                        <a:t>You should see this message while you wait. 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582570"/>
                  </a:ext>
                </a:extLst>
              </a:tr>
              <a:tr h="716865">
                <a:tc vMerge="1"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libri"/>
                        </a:rPr>
                        <a:t>You should see this message while you wait. 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583637"/>
                  </a:ext>
                </a:extLst>
              </a:tr>
              <a:tr h="522959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Once the alignment finishes, scroll down to the “Result information” section. 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525641"/>
                  </a:ext>
                </a:extLst>
              </a:tr>
              <a:tr h="616974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Copy the percentage in the “Identity” box at the bottom of the menu and paste it in your sequence alignment table.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163554"/>
                  </a:ext>
                </a:extLst>
              </a:tr>
            </a:tbl>
          </a:graphicData>
        </a:graphic>
      </p:graphicFrame>
      <p:grpSp>
        <p:nvGrpSpPr>
          <p:cNvPr id="37" name="Group 36">
            <a:extLst>
              <a:ext uri="{FF2B5EF4-FFF2-40B4-BE49-F238E27FC236}">
                <a16:creationId xmlns:a16="http://schemas.microsoft.com/office/drawing/2014/main" id="{88BFF583-657B-4D41-900E-14CAC12A0583}"/>
              </a:ext>
            </a:extLst>
          </p:cNvPr>
          <p:cNvGrpSpPr/>
          <p:nvPr/>
        </p:nvGrpSpPr>
        <p:grpSpPr>
          <a:xfrm>
            <a:off x="3474719" y="1066659"/>
            <a:ext cx="4079373" cy="3771672"/>
            <a:chOff x="3389480" y="1020165"/>
            <a:chExt cx="4079373" cy="377167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562CABB-FA46-42E2-8930-00858E42AF18}"/>
                </a:ext>
              </a:extLst>
            </p:cNvPr>
            <p:cNvGrpSpPr/>
            <p:nvPr/>
          </p:nvGrpSpPr>
          <p:grpSpPr>
            <a:xfrm>
              <a:off x="3389480" y="1709984"/>
              <a:ext cx="4079373" cy="1226708"/>
              <a:chOff x="1393575" y="1752880"/>
              <a:chExt cx="4079373" cy="1226708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F3849589-2BF6-4839-B376-3FABE98CEF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59964" y="1752880"/>
                <a:ext cx="2212984" cy="1175808"/>
              </a:xfrm>
              <a:prstGeom prst="rect">
                <a:avLst/>
              </a:prstGeom>
              <a:ln>
                <a:solidFill>
                  <a:sysClr val="windowText" lastClr="000000"/>
                </a:solidFill>
              </a:ln>
            </p:spPr>
          </p:pic>
          <p:sp>
            <p:nvSpPr>
              <p:cNvPr id="47" name="Arrow: Right 46">
                <a:extLst>
                  <a:ext uri="{FF2B5EF4-FFF2-40B4-BE49-F238E27FC236}">
                    <a16:creationId xmlns:a16="http://schemas.microsoft.com/office/drawing/2014/main" id="{B0772B32-9A45-43D6-B264-61A595356892}"/>
                  </a:ext>
                </a:extLst>
              </p:cNvPr>
              <p:cNvSpPr/>
              <p:nvPr/>
            </p:nvSpPr>
            <p:spPr>
              <a:xfrm rot="21420000">
                <a:off x="1393575" y="2807347"/>
                <a:ext cx="2194560" cy="172241"/>
              </a:xfrm>
              <a:prstGeom prst="rightArrow">
                <a:avLst>
                  <a:gd name="adj1" fmla="val 43779"/>
                  <a:gd name="adj2" fmla="val 50000"/>
                </a:avLst>
              </a:prstGeom>
              <a:solidFill>
                <a:srgbClr val="991B1E"/>
              </a:solidFill>
              <a:ln w="25400" cap="flat" cmpd="sng" algn="ctr">
                <a:solidFill>
                  <a:srgbClr val="991B1E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6D94356-7E58-4B42-8952-B11471C49081}"/>
                </a:ext>
              </a:extLst>
            </p:cNvPr>
            <p:cNvGrpSpPr/>
            <p:nvPr/>
          </p:nvGrpSpPr>
          <p:grpSpPr>
            <a:xfrm>
              <a:off x="5255869" y="3903610"/>
              <a:ext cx="1669137" cy="888227"/>
              <a:chOff x="3599419" y="3858645"/>
              <a:chExt cx="1669137" cy="888227"/>
            </a:xfrm>
          </p:grpSpPr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DF8C2585-41BE-4A8F-AA7E-EA5A540B23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99419" y="3858645"/>
                <a:ext cx="1665425" cy="888227"/>
              </a:xfrm>
              <a:prstGeom prst="rect">
                <a:avLst/>
              </a:prstGeom>
              <a:ln>
                <a:solidFill>
                  <a:sysClr val="windowText" lastClr="000000"/>
                </a:solidFill>
              </a:ln>
            </p:spPr>
          </p:pic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E2E0C5F-7381-42A5-AEEF-6C9DA68044D6}"/>
                  </a:ext>
                </a:extLst>
              </p:cNvPr>
              <p:cNvSpPr/>
              <p:nvPr/>
            </p:nvSpPr>
            <p:spPr>
              <a:xfrm>
                <a:off x="3603131" y="4370832"/>
                <a:ext cx="1665425" cy="146304"/>
              </a:xfrm>
              <a:prstGeom prst="rect">
                <a:avLst/>
              </a:prstGeom>
              <a:noFill/>
              <a:ln w="25400" cap="flat" cmpd="sng" algn="ctr">
                <a:solidFill>
                  <a:srgbClr val="991B1E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614CDA3-7EAA-4995-BBD8-39A6233A5D6A}"/>
                </a:ext>
              </a:extLst>
            </p:cNvPr>
            <p:cNvGrpSpPr/>
            <p:nvPr/>
          </p:nvGrpSpPr>
          <p:grpSpPr>
            <a:xfrm>
              <a:off x="3741254" y="3073173"/>
              <a:ext cx="2885088" cy="600707"/>
              <a:chOff x="2229913" y="3025511"/>
              <a:chExt cx="2885088" cy="600707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B8487907-A034-4F18-8FEC-7BB68C60FF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44528" y="3025511"/>
                <a:ext cx="1370473" cy="600707"/>
              </a:xfrm>
              <a:prstGeom prst="rect">
                <a:avLst/>
              </a:prstGeom>
              <a:ln>
                <a:solidFill>
                  <a:sysClr val="windowText" lastClr="000000"/>
                </a:solidFill>
              </a:ln>
            </p:spPr>
          </p:pic>
          <p:sp>
            <p:nvSpPr>
              <p:cNvPr id="43" name="Arrow: Right 42">
                <a:extLst>
                  <a:ext uri="{FF2B5EF4-FFF2-40B4-BE49-F238E27FC236}">
                    <a16:creationId xmlns:a16="http://schemas.microsoft.com/office/drawing/2014/main" id="{606E54C3-6385-479A-A53D-8BA0679C7913}"/>
                  </a:ext>
                </a:extLst>
              </p:cNvPr>
              <p:cNvSpPr/>
              <p:nvPr/>
            </p:nvSpPr>
            <p:spPr>
              <a:xfrm rot="21414846">
                <a:off x="2229913" y="3306592"/>
                <a:ext cx="1554480" cy="172241"/>
              </a:xfrm>
              <a:prstGeom prst="rightArrow">
                <a:avLst>
                  <a:gd name="adj1" fmla="val 43779"/>
                  <a:gd name="adj2" fmla="val 50000"/>
                </a:avLst>
              </a:prstGeom>
              <a:solidFill>
                <a:srgbClr val="DCBA25"/>
              </a:solidFill>
              <a:ln w="25400" cap="flat" cmpd="sng" algn="ctr">
                <a:solidFill>
                  <a:srgbClr val="DCBA25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</p:grp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81DD1FFC-9F32-4912-8A7C-43BC90DD1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55869" y="1020165"/>
              <a:ext cx="442486" cy="532366"/>
            </a:xfrm>
            <a:prstGeom prst="rect">
              <a:avLst/>
            </a:prstGeom>
            <a:ln>
              <a:solidFill>
                <a:sysClr val="windowText" lastClr="000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78663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592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Part 2: Sequence Similarity Data</a:t>
            </a:r>
            <a:endParaRPr dirty="0"/>
          </a:p>
        </p:txBody>
      </p:sp>
      <p:graphicFrame>
        <p:nvGraphicFramePr>
          <p:cNvPr id="5" name="Google Shape;83;p18">
            <a:extLst>
              <a:ext uri="{FF2B5EF4-FFF2-40B4-BE49-F238E27FC236}">
                <a16:creationId xmlns:a16="http://schemas.microsoft.com/office/drawing/2014/main" id="{BDB11C64-CD7B-4DB4-8CAB-3368D726E4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6917433"/>
              </p:ext>
            </p:extLst>
          </p:nvPr>
        </p:nvGraphicFramePr>
        <p:xfrm>
          <a:off x="320040" y="1050788"/>
          <a:ext cx="8503919" cy="3795403"/>
        </p:xfrm>
        <a:graphic>
          <a:graphicData uri="http://schemas.openxmlformats.org/drawingml/2006/table">
            <a:tbl>
              <a:tblPr bandRow="1"/>
              <a:tblGrid>
                <a:gridCol w="1016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7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6403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BA25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BA2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BA2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BA2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BA2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BA25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BA2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BA25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BA2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BA2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BA2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BA2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BA2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BA2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BA25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BA2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BA2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BA2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BA2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BA2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BA2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0" u="sng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BA25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BA2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BA2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BA2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BA2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BA2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BA2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BA25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BA2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800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BA2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BA2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BA2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BA2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BA2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0" u="sng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BA2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BA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020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Part 3: Analyzing Sequences</a:t>
            </a:r>
            <a:endParaRPr dirty="0"/>
          </a:p>
        </p:txBody>
      </p:sp>
      <p:sp>
        <p:nvSpPr>
          <p:cNvPr id="119" name="Google Shape;119;p2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55563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You will need to switch back and forth between </a:t>
            </a:r>
            <a:r>
              <a:rPr lang="en-US" b="1" dirty="0"/>
              <a:t>slide 9 </a:t>
            </a:r>
            <a:r>
              <a:rPr lang="en-US" dirty="0"/>
              <a:t>and </a:t>
            </a:r>
            <a:r>
              <a:rPr lang="en-US" b="1" dirty="0"/>
              <a:t>slide 18 </a:t>
            </a:r>
            <a:r>
              <a:rPr lang="en-US" dirty="0"/>
              <a:t>to complete this part. </a:t>
            </a:r>
          </a:p>
        </p:txBody>
      </p:sp>
    </p:spTree>
    <p:extLst>
      <p:ext uri="{BB962C8B-B14F-4D97-AF65-F5344CB8AC3E}">
        <p14:creationId xmlns:p14="http://schemas.microsoft.com/office/powerpoint/2010/main" val="114429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592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Part 3: Predict Your Tree Now</a:t>
            </a:r>
            <a:endParaRPr dirty="0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01F1E3E7-13CD-44CE-A00E-603A60B17CB7}"/>
              </a:ext>
            </a:extLst>
          </p:cNvPr>
          <p:cNvSpPr txBox="1">
            <a:spLocks/>
          </p:cNvSpPr>
          <p:nvPr/>
        </p:nvSpPr>
        <p:spPr>
          <a:xfrm>
            <a:off x="5680129" y="1387657"/>
            <a:ext cx="2859437" cy="2368185"/>
          </a:xfrm>
          <a:prstGeom prst="rect">
            <a:avLst/>
          </a:prstGeom>
        </p:spPr>
        <p:txBody>
          <a:bodyPr vert="horz" lIns="91435" tIns="0" rIns="91435" bIns="45718" anchor="ctr">
            <a:normAutofit/>
          </a:bodyPr>
          <a:lstStyle>
            <a:lvl1pPr marL="231775" indent="-231775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Use your % similarity data to draw a new phylogenetic tree that shows the relationships among your five organisms.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86B6CA-A04F-4B13-9882-81F7620FA1D3}"/>
              </a:ext>
            </a:extLst>
          </p:cNvPr>
          <p:cNvSpPr/>
          <p:nvPr/>
        </p:nvSpPr>
        <p:spPr>
          <a:xfrm>
            <a:off x="457200" y="991891"/>
            <a:ext cx="4754880" cy="3913324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9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991B1E"/>
              </a:buClr>
              <a:buSzPts val="2600"/>
              <a:buFont typeface="Arial"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Using the evidence you’ve collected about your organisms, answer the following to the best of your ability: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91B1E"/>
              </a:buClr>
              <a:buSzPts val="26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Which two organisms seem to be most closely related? Justify your answer with evidence from your table. 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CBA25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These two species would be considered ________.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91B1E"/>
              </a:buClr>
              <a:buSzPts val="26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Which organism seems to be the least related to all other organisms? Justify with evidence from your table. 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CBA25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This organism would be considered the ______. </a:t>
            </a:r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Part 3: Analysis of Sequences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370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592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Part 3 Procedure: Analyzing Sequences</a:t>
            </a:r>
            <a:endParaRPr dirty="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40F3768-2278-4DBF-AFE6-62F28AFE47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554813"/>
              </p:ext>
            </p:extLst>
          </p:nvPr>
        </p:nvGraphicFramePr>
        <p:xfrm>
          <a:off x="457200" y="1011357"/>
          <a:ext cx="8311896" cy="3904489"/>
        </p:xfrm>
        <a:graphic>
          <a:graphicData uri="http://schemas.openxmlformats.org/drawingml/2006/table">
            <a:tbl>
              <a:tblPr/>
              <a:tblGrid>
                <a:gridCol w="347472">
                  <a:extLst>
                    <a:ext uri="{9D8B030D-6E8A-4147-A177-3AD203B41FA5}">
                      <a16:colId xmlns:a16="http://schemas.microsoft.com/office/drawing/2014/main" val="684125057"/>
                    </a:ext>
                  </a:extLst>
                </a:gridCol>
                <a:gridCol w="4443984">
                  <a:extLst>
                    <a:ext uri="{9D8B030D-6E8A-4147-A177-3AD203B41FA5}">
                      <a16:colId xmlns:a16="http://schemas.microsoft.com/office/drawing/2014/main" val="993537049"/>
                    </a:ext>
                  </a:extLst>
                </a:gridCol>
                <a:gridCol w="3520440">
                  <a:extLst>
                    <a:ext uri="{9D8B030D-6E8A-4147-A177-3AD203B41FA5}">
                      <a16:colId xmlns:a16="http://schemas.microsoft.com/office/drawing/2014/main" val="2982603701"/>
                    </a:ext>
                  </a:extLst>
                </a:gridCol>
              </a:tblGrid>
              <a:tr h="595473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lvl="0"/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lvl="0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On Uniprot.org, click “Align” on the top toolbar. 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endParaRPr lang="en-US"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302547"/>
                  </a:ext>
                </a:extLst>
              </a:tr>
              <a:tr h="557017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Copy one FASTA code from your sequence slide and paste it in the “Protein Sequence” box. 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endParaRPr lang="en-US"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425935"/>
                  </a:ext>
                </a:extLst>
              </a:tr>
              <a:tr h="579078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3.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Hit your enter key and paste a second FASTA code on the next line. Continue until </a:t>
                      </a:r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all five 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codes are entered.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168985"/>
                  </a:ext>
                </a:extLst>
              </a:tr>
              <a:tr h="341932">
                <a:tc rowSpan="2"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2"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Click the “Run Align” button and wait.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libri"/>
                        </a:rPr>
                        <a:t>You should see this message while you wait. 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582570"/>
                  </a:ext>
                </a:extLst>
              </a:tr>
              <a:tr h="672833">
                <a:tc vMerge="1"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libri"/>
                        </a:rPr>
                        <a:t>You should see this message while you wait.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583637"/>
                  </a:ext>
                </a:extLst>
              </a:tr>
              <a:tr h="579078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Once the alignment finishes, scroll down to the “Tree” section. It will be right before the “Result information” section. 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525641"/>
                  </a:ext>
                </a:extLst>
              </a:tr>
              <a:tr h="579078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full tree is very long. Either take a screenshot of it to paste on the next slide or redraw a smaller version.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163554"/>
                  </a:ext>
                </a:extLst>
              </a:tr>
            </a:tbl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26EA8945-7E27-4615-88BC-8ED5DA6AE8E8}"/>
              </a:ext>
            </a:extLst>
          </p:cNvPr>
          <p:cNvGrpSpPr/>
          <p:nvPr/>
        </p:nvGrpSpPr>
        <p:grpSpPr>
          <a:xfrm>
            <a:off x="5379853" y="1051760"/>
            <a:ext cx="2212984" cy="3842361"/>
            <a:chOff x="5255869" y="1020764"/>
            <a:chExt cx="2212984" cy="384236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26BF69A-8139-4F6F-9A8F-EF06979AE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5869" y="1020764"/>
              <a:ext cx="442486" cy="532366"/>
            </a:xfrm>
            <a:prstGeom prst="rect">
              <a:avLst/>
            </a:prstGeom>
            <a:ln>
              <a:solidFill>
                <a:sysClr val="windowText" lastClr="000000"/>
              </a:solidFill>
            </a:ln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C48C4F1-111C-459B-8026-77E71F1CF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55869" y="1725482"/>
              <a:ext cx="2212984" cy="1175808"/>
            </a:xfrm>
            <a:prstGeom prst="rect">
              <a:avLst/>
            </a:prstGeom>
            <a:ln>
              <a:solidFill>
                <a:sysClr val="windowText" lastClr="000000"/>
              </a:solidFill>
            </a:ln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186BC74-8182-47D4-BFC3-381AA785D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55869" y="3026679"/>
              <a:ext cx="1370473" cy="600707"/>
            </a:xfrm>
            <a:prstGeom prst="rect">
              <a:avLst/>
            </a:prstGeom>
            <a:ln>
              <a:solidFill>
                <a:sysClr val="windowText" lastClr="000000"/>
              </a:solidFill>
            </a:ln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97D884A-BF9A-4FF3-8B8E-8FF3630DA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55869" y="3744704"/>
              <a:ext cx="1212111" cy="1118421"/>
            </a:xfrm>
            <a:prstGeom prst="rect">
              <a:avLst/>
            </a:prstGeom>
          </p:spPr>
        </p:pic>
      </p:grp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610B4238-0089-4090-AF2E-6DA6FC7A9772}"/>
              </a:ext>
            </a:extLst>
          </p:cNvPr>
          <p:cNvSpPr/>
          <p:nvPr/>
        </p:nvSpPr>
        <p:spPr>
          <a:xfrm rot="21420000">
            <a:off x="3404915" y="2800803"/>
            <a:ext cx="2286000" cy="172241"/>
          </a:xfrm>
          <a:prstGeom prst="rightArrow">
            <a:avLst>
              <a:gd name="adj1" fmla="val 43779"/>
              <a:gd name="adj2" fmla="val 50000"/>
            </a:avLst>
          </a:prstGeom>
          <a:solidFill>
            <a:srgbClr val="991B1E"/>
          </a:solidFill>
          <a:ln w="25400" cap="flat" cmpd="sng" algn="ctr">
            <a:solidFill>
              <a:srgbClr val="991B1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E7955CEC-EFF1-473A-AB9B-B610A4F0DA3E}"/>
              </a:ext>
            </a:extLst>
          </p:cNvPr>
          <p:cNvSpPr/>
          <p:nvPr/>
        </p:nvSpPr>
        <p:spPr>
          <a:xfrm rot="21414846">
            <a:off x="3779933" y="3375040"/>
            <a:ext cx="1645920" cy="172241"/>
          </a:xfrm>
          <a:prstGeom prst="rightArrow">
            <a:avLst>
              <a:gd name="adj1" fmla="val 43779"/>
              <a:gd name="adj2" fmla="val 50000"/>
            </a:avLst>
          </a:prstGeom>
          <a:solidFill>
            <a:srgbClr val="DCBA25"/>
          </a:solidFill>
          <a:ln w="25400" cap="flat" cmpd="sng" algn="ctr">
            <a:solidFill>
              <a:srgbClr val="DCBA2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79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20B380-1100-47B6-8C9A-5DCE66D98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961780"/>
            <a:ext cx="4040188" cy="616113"/>
          </a:xfrm>
        </p:spPr>
        <p:txBody>
          <a:bodyPr/>
          <a:lstStyle/>
          <a:p>
            <a:pPr algn="ctr"/>
            <a:r>
              <a:rPr lang="en-US" sz="2000" b="0" dirty="0">
                <a:solidFill>
                  <a:srgbClr val="000000"/>
                </a:solidFill>
              </a:rPr>
              <a:t>Copy and paste your % similarity </a:t>
            </a:r>
            <a:br>
              <a:rPr lang="en-US" sz="2000" b="0" dirty="0">
                <a:solidFill>
                  <a:srgbClr val="000000"/>
                </a:solidFill>
              </a:rPr>
            </a:br>
            <a:r>
              <a:rPr lang="en-US" sz="2000" b="0" dirty="0">
                <a:solidFill>
                  <a:srgbClr val="000000"/>
                </a:solidFill>
              </a:rPr>
              <a:t>tree from </a:t>
            </a:r>
            <a:r>
              <a:rPr lang="en-US" sz="2000" dirty="0">
                <a:solidFill>
                  <a:srgbClr val="000000"/>
                </a:solidFill>
              </a:rPr>
              <a:t>slide 16</a:t>
            </a:r>
            <a:r>
              <a:rPr lang="en-US" sz="2000" b="0" dirty="0">
                <a:solidFill>
                  <a:srgbClr val="000000"/>
                </a:solidFill>
              </a:rPr>
              <a:t> here: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F9DF941-811D-48DA-9871-ED5CEF5627A0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652774" y="961780"/>
            <a:ext cx="4041775" cy="616113"/>
          </a:xfrm>
        </p:spPr>
        <p:txBody>
          <a:bodyPr>
            <a:noAutofit/>
          </a:bodyPr>
          <a:lstStyle/>
          <a:p>
            <a:pPr algn="ctr"/>
            <a:r>
              <a:rPr lang="en-US" sz="2000" b="0" dirty="0">
                <a:solidFill>
                  <a:srgbClr val="000000"/>
                </a:solidFill>
              </a:rPr>
              <a:t>Paste a screenshot of the tree you created in </a:t>
            </a:r>
            <a:r>
              <a:rPr lang="en-US" sz="2000" b="0" dirty="0" err="1">
                <a:solidFill>
                  <a:srgbClr val="000000"/>
                </a:solidFill>
              </a:rPr>
              <a:t>UniProt</a:t>
            </a:r>
            <a:r>
              <a:rPr lang="en-US" sz="2000" b="0" dirty="0">
                <a:solidFill>
                  <a:srgbClr val="000000"/>
                </a:solidFill>
              </a:rPr>
              <a:t> here: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0B17B-EE51-4157-9274-69E86CBF7FD6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57200" y="1703551"/>
            <a:ext cx="4040188" cy="3146745"/>
          </a:xfrm>
          <a:solidFill>
            <a:schemeClr val="bg1"/>
          </a:solidFill>
          <a:ln w="19050">
            <a:solidFill>
              <a:srgbClr val="000000"/>
            </a:solidFill>
            <a:prstDash val="sysDot"/>
          </a:ln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5A74BF6-68BB-4275-9BA5-F07D9067C6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52777" y="1703551"/>
            <a:ext cx="4040188" cy="3146745"/>
          </a:xfrm>
          <a:solidFill>
            <a:schemeClr val="bg1"/>
          </a:solidFill>
          <a:ln w="19050">
            <a:solidFill>
              <a:schemeClr val="tx1"/>
            </a:solidFill>
            <a:prstDash val="sysDot"/>
          </a:ln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0" name="Google Shape;89;p19">
            <a:extLst>
              <a:ext uri="{FF2B5EF4-FFF2-40B4-BE49-F238E27FC236}">
                <a16:creationId xmlns:a16="http://schemas.microsoft.com/office/drawing/2014/main" id="{1E74FD89-86C2-4A7E-BF9F-7738B149B0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0809"/>
            <a:ext cx="8229600" cy="616113"/>
          </a:xfrm>
        </p:spPr>
        <p:txBody>
          <a:bodyPr anchor="t">
            <a:normAutofit/>
          </a:bodyPr>
          <a:lstStyle/>
          <a:p>
            <a:pPr lvl="0"/>
            <a:r>
              <a:rPr lang="en-US" kern="0" dirty="0"/>
              <a:t>Part 3: Compare Your Trees</a:t>
            </a:r>
          </a:p>
        </p:txBody>
      </p:sp>
    </p:spTree>
    <p:extLst>
      <p:ext uri="{BB962C8B-B14F-4D97-AF65-F5344CB8AC3E}">
        <p14:creationId xmlns:p14="http://schemas.microsoft.com/office/powerpoint/2010/main" val="387335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1" y="1309352"/>
            <a:ext cx="4498896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 dirty="0"/>
              <a:t>On the blank cladogram, circle and label the following: </a:t>
            </a:r>
          </a:p>
          <a:p>
            <a:pPr marL="514350" lvl="0" indent="-514350" algn="l" rtl="0">
              <a:spcBef>
                <a:spcPts val="0"/>
              </a:spcBef>
              <a:spcAft>
                <a:spcPts val="300"/>
              </a:spcAft>
              <a:buSzPts val="2600"/>
              <a:buFont typeface="+mj-lt"/>
              <a:buAutoNum type="alphaUcPeriod"/>
            </a:pPr>
            <a:r>
              <a:rPr lang="en-US" dirty="0"/>
              <a:t>Node</a:t>
            </a:r>
          </a:p>
          <a:p>
            <a:pPr marL="514350" lvl="0" indent="-514350" algn="l" rtl="0">
              <a:spcBef>
                <a:spcPts val="0"/>
              </a:spcBef>
              <a:spcAft>
                <a:spcPts val="1800"/>
              </a:spcAft>
              <a:buSzPts val="2600"/>
              <a:buFont typeface="+mj-lt"/>
              <a:buAutoNum type="alphaUcPeriod"/>
            </a:pPr>
            <a:r>
              <a:rPr lang="en-US" dirty="0"/>
              <a:t>Common ancestor to all</a:t>
            </a:r>
          </a:p>
          <a:p>
            <a:pPr marL="514350" lvl="0" indent="-514350" algn="l" rtl="0">
              <a:spcBef>
                <a:spcPts val="0"/>
              </a:spcBef>
              <a:spcAft>
                <a:spcPts val="300"/>
              </a:spcAft>
              <a:buSzPts val="2600"/>
              <a:buFont typeface="+mj-lt"/>
              <a:buAutoNum type="alphaUcPeriod"/>
            </a:pPr>
            <a:r>
              <a:rPr lang="en-US" dirty="0"/>
              <a:t>A monophyletic group</a:t>
            </a:r>
          </a:p>
          <a:p>
            <a:pPr marL="514350" lvl="0" indent="-514350" algn="l" rtl="0">
              <a:spcBef>
                <a:spcPts val="0"/>
              </a:spcBef>
              <a:spcAft>
                <a:spcPts val="300"/>
              </a:spcAft>
              <a:buSzPts val="2600"/>
              <a:buFont typeface="+mj-lt"/>
              <a:buAutoNum type="alphaUcPeriod"/>
            </a:pPr>
            <a:r>
              <a:rPr lang="en-US" dirty="0"/>
              <a:t>Its sister species</a:t>
            </a:r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SzPts val="2600"/>
              <a:buFont typeface="+mj-lt"/>
              <a:buAutoNum type="alphaUcPeriod"/>
            </a:pPr>
            <a:r>
              <a:rPr lang="en-US" dirty="0"/>
              <a:t>Its outgroup</a:t>
            </a:r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Cladogram</a:t>
            </a:r>
            <a:endParaRPr dirty="0"/>
          </a:p>
        </p:txBody>
      </p:sp>
      <p:grpSp>
        <p:nvGrpSpPr>
          <p:cNvPr id="8" name="Google Shape;106;p6">
            <a:extLst>
              <a:ext uri="{FF2B5EF4-FFF2-40B4-BE49-F238E27FC236}">
                <a16:creationId xmlns:a16="http://schemas.microsoft.com/office/drawing/2014/main" id="{AC48C80B-E0CA-4A6F-9C89-C14F14A66D01}"/>
              </a:ext>
            </a:extLst>
          </p:cNvPr>
          <p:cNvGrpSpPr/>
          <p:nvPr/>
        </p:nvGrpSpPr>
        <p:grpSpPr>
          <a:xfrm>
            <a:off x="5050782" y="268494"/>
            <a:ext cx="2894525" cy="4698877"/>
            <a:chOff x="549715" y="354380"/>
            <a:chExt cx="2894525" cy="4698877"/>
          </a:xfrm>
        </p:grpSpPr>
        <p:sp>
          <p:nvSpPr>
            <p:cNvPr id="19" name="Google Shape;107;p6">
              <a:extLst>
                <a:ext uri="{FF2B5EF4-FFF2-40B4-BE49-F238E27FC236}">
                  <a16:creationId xmlns:a16="http://schemas.microsoft.com/office/drawing/2014/main" id="{70379835-1832-48F6-8AC9-633E4027B2A1}"/>
                </a:ext>
              </a:extLst>
            </p:cNvPr>
            <p:cNvSpPr/>
            <p:nvPr/>
          </p:nvSpPr>
          <p:spPr>
            <a:xfrm>
              <a:off x="549715" y="510541"/>
              <a:ext cx="2894525" cy="4542716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pic>
          <p:nvPicPr>
            <p:cNvPr id="20" name="Google Shape;108;p6">
              <a:extLst>
                <a:ext uri="{FF2B5EF4-FFF2-40B4-BE49-F238E27FC236}">
                  <a16:creationId xmlns:a16="http://schemas.microsoft.com/office/drawing/2014/main" id="{55340A40-14F9-4DDC-83BB-F67EDB5CFCA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20349"/>
            <a:stretch/>
          </p:blipFill>
          <p:spPr>
            <a:xfrm>
              <a:off x="549715" y="354380"/>
              <a:ext cx="2684345" cy="469887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Evolutionary Relationships of the Manatee</a:t>
            </a:r>
            <a:endParaRPr dirty="0"/>
          </a:p>
        </p:txBody>
      </p:sp>
      <p:sp>
        <p:nvSpPr>
          <p:cNvPr id="95" name="Google Shape;95;p23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 err="1"/>
              <a:t>UniProt</a:t>
            </a:r>
            <a:r>
              <a:rPr lang="en-US" dirty="0"/>
              <a:t> Investigation #2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259241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592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Investigation 2: </a:t>
            </a:r>
            <a:r>
              <a:rPr lang="en-US" dirty="0" err="1"/>
              <a:t>UniProt</a:t>
            </a:r>
            <a:r>
              <a:rPr lang="en-US" dirty="0"/>
              <a:t> Sequences</a:t>
            </a:r>
            <a:endParaRPr dirty="0"/>
          </a:p>
        </p:txBody>
      </p:sp>
      <p:graphicFrame>
        <p:nvGraphicFramePr>
          <p:cNvPr id="5" name="Google Shape;106;p21">
            <a:extLst>
              <a:ext uri="{FF2B5EF4-FFF2-40B4-BE49-F238E27FC236}">
                <a16:creationId xmlns:a16="http://schemas.microsoft.com/office/drawing/2014/main" id="{B5D60D8F-AD1E-449E-AFA1-CE5BE70151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5137195"/>
              </p:ext>
            </p:extLst>
          </p:nvPr>
        </p:nvGraphicFramePr>
        <p:xfrm>
          <a:off x="419099" y="994867"/>
          <a:ext cx="8313420" cy="3959607"/>
        </p:xfrm>
        <a:graphic>
          <a:graphicData uri="http://schemas.openxmlformats.org/drawingml/2006/table">
            <a:tbl>
              <a:tblPr firstRow="1" bandRow="1" bandCol="1"/>
              <a:tblGrid>
                <a:gridCol w="1672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40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3277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Organism</a:t>
                      </a:r>
                      <a:endParaRPr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679BC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BC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BC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BC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79BCD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C</a:t>
                      </a:r>
                      <a:r>
                        <a:rPr lang="en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opy and paste your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FASTA </a:t>
                      </a:r>
                      <a:r>
                        <a:rPr lang="en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sequence here: </a:t>
                      </a:r>
                      <a:endParaRPr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679BC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BC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BC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BC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79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9266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Manatee</a:t>
                      </a:r>
                      <a:endParaRPr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679BC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BC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BC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BC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79BC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679BC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BC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BC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BC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79BC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9266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Narwhal</a:t>
                      </a:r>
                      <a:endParaRPr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679BC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BC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BC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BC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79BC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679BC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BC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BC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BC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9266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Elephant</a:t>
                      </a:r>
                      <a:endParaRPr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679BC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BC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BC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BC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79BC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679BC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BC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BC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BC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9266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Hyrax</a:t>
                      </a:r>
                      <a:endParaRPr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679BC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BC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BC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BC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79BC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679BC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BC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BC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BC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79BCD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9266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Seal</a:t>
                      </a:r>
                      <a:endParaRPr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679BC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BC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BC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BC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79BC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679BC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BC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BC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BC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79BC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211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592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Investigation 2: Comparing Sequences</a:t>
            </a:r>
            <a:endParaRPr dirty="0"/>
          </a:p>
        </p:txBody>
      </p: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32E9E3B7-A72F-4090-8ACD-6E4EA18781FF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013015"/>
          <a:ext cx="8308565" cy="3904488"/>
        </p:xfrm>
        <a:graphic>
          <a:graphicData uri="http://schemas.openxmlformats.org/drawingml/2006/table">
            <a:tbl>
              <a:tblPr/>
              <a:tblGrid>
                <a:gridCol w="349045">
                  <a:extLst>
                    <a:ext uri="{9D8B030D-6E8A-4147-A177-3AD203B41FA5}">
                      <a16:colId xmlns:a16="http://schemas.microsoft.com/office/drawing/2014/main" val="684125057"/>
                    </a:ext>
                  </a:extLst>
                </a:gridCol>
                <a:gridCol w="4439080">
                  <a:extLst>
                    <a:ext uri="{9D8B030D-6E8A-4147-A177-3AD203B41FA5}">
                      <a16:colId xmlns:a16="http://schemas.microsoft.com/office/drawing/2014/main" val="993537049"/>
                    </a:ext>
                  </a:extLst>
                </a:gridCol>
                <a:gridCol w="3520440">
                  <a:extLst>
                    <a:ext uri="{9D8B030D-6E8A-4147-A177-3AD203B41FA5}">
                      <a16:colId xmlns:a16="http://schemas.microsoft.com/office/drawing/2014/main" val="2982603701"/>
                    </a:ext>
                  </a:extLst>
                </a:gridCol>
              </a:tblGrid>
              <a:tr h="634442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lvl="0"/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lvl="0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On Uniprot.org, click “Align” on the top toolbar.  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302547"/>
                  </a:ext>
                </a:extLst>
              </a:tr>
              <a:tr h="593470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Copy one FASTA code from your sequence slide and paste it in the “Protein Sequence” box. 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425935"/>
                  </a:ext>
                </a:extLst>
              </a:tr>
              <a:tr h="455470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3.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Hit your enter key and paste a second FASTA code on the next line.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168985"/>
                  </a:ext>
                </a:extLst>
              </a:tr>
              <a:tr h="364308">
                <a:tc rowSpan="2"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2"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Click the “Run Align” button and wait.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libri"/>
                        </a:rPr>
                        <a:t>You should see this message while you wait. 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582570"/>
                  </a:ext>
                </a:extLst>
              </a:tr>
              <a:tr h="716865">
                <a:tc vMerge="1"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libri"/>
                        </a:rPr>
                        <a:t>You should see this message while you wait. 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583637"/>
                  </a:ext>
                </a:extLst>
              </a:tr>
              <a:tr h="522959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Once the alignment finishes, scroll down to the “Result information” section. 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525641"/>
                  </a:ext>
                </a:extLst>
              </a:tr>
              <a:tr h="616974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Copy the percentage in the “Identity” box at the bottom of the menu and paste it in your sequence alignment table.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163554"/>
                  </a:ext>
                </a:extLst>
              </a:tr>
            </a:tbl>
          </a:graphicData>
        </a:graphic>
      </p:graphicFrame>
      <p:grpSp>
        <p:nvGrpSpPr>
          <p:cNvPr id="37" name="Group 36">
            <a:extLst>
              <a:ext uri="{FF2B5EF4-FFF2-40B4-BE49-F238E27FC236}">
                <a16:creationId xmlns:a16="http://schemas.microsoft.com/office/drawing/2014/main" id="{88BFF583-657B-4D41-900E-14CAC12A0583}"/>
              </a:ext>
            </a:extLst>
          </p:cNvPr>
          <p:cNvGrpSpPr/>
          <p:nvPr/>
        </p:nvGrpSpPr>
        <p:grpSpPr>
          <a:xfrm>
            <a:off x="3474719" y="1066659"/>
            <a:ext cx="4079373" cy="3771672"/>
            <a:chOff x="3389480" y="1020165"/>
            <a:chExt cx="4079373" cy="377167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562CABB-FA46-42E2-8930-00858E42AF18}"/>
                </a:ext>
              </a:extLst>
            </p:cNvPr>
            <p:cNvGrpSpPr/>
            <p:nvPr/>
          </p:nvGrpSpPr>
          <p:grpSpPr>
            <a:xfrm>
              <a:off x="3389480" y="1709984"/>
              <a:ext cx="4079373" cy="1226708"/>
              <a:chOff x="1393575" y="1752880"/>
              <a:chExt cx="4079373" cy="1226708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F3849589-2BF6-4839-B376-3FABE98CEF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59964" y="1752880"/>
                <a:ext cx="2212984" cy="1175808"/>
              </a:xfrm>
              <a:prstGeom prst="rect">
                <a:avLst/>
              </a:prstGeom>
              <a:ln>
                <a:solidFill>
                  <a:sysClr val="windowText" lastClr="000000"/>
                </a:solidFill>
              </a:ln>
            </p:spPr>
          </p:pic>
          <p:sp>
            <p:nvSpPr>
              <p:cNvPr id="47" name="Arrow: Right 46">
                <a:extLst>
                  <a:ext uri="{FF2B5EF4-FFF2-40B4-BE49-F238E27FC236}">
                    <a16:creationId xmlns:a16="http://schemas.microsoft.com/office/drawing/2014/main" id="{B0772B32-9A45-43D6-B264-61A595356892}"/>
                  </a:ext>
                </a:extLst>
              </p:cNvPr>
              <p:cNvSpPr/>
              <p:nvPr/>
            </p:nvSpPr>
            <p:spPr>
              <a:xfrm rot="21420000">
                <a:off x="1393575" y="2807347"/>
                <a:ext cx="2194560" cy="172241"/>
              </a:xfrm>
              <a:prstGeom prst="rightArrow">
                <a:avLst>
                  <a:gd name="adj1" fmla="val 43779"/>
                  <a:gd name="adj2" fmla="val 50000"/>
                </a:avLst>
              </a:prstGeom>
              <a:solidFill>
                <a:srgbClr val="991B1E"/>
              </a:solidFill>
              <a:ln w="25400" cap="flat" cmpd="sng" algn="ctr">
                <a:solidFill>
                  <a:srgbClr val="991B1E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6D94356-7E58-4B42-8952-B11471C49081}"/>
                </a:ext>
              </a:extLst>
            </p:cNvPr>
            <p:cNvGrpSpPr/>
            <p:nvPr/>
          </p:nvGrpSpPr>
          <p:grpSpPr>
            <a:xfrm>
              <a:off x="5255869" y="3903610"/>
              <a:ext cx="1669137" cy="888227"/>
              <a:chOff x="3599419" y="3858645"/>
              <a:chExt cx="1669137" cy="888227"/>
            </a:xfrm>
          </p:grpSpPr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DF8C2585-41BE-4A8F-AA7E-EA5A540B23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99419" y="3858645"/>
                <a:ext cx="1665425" cy="888227"/>
              </a:xfrm>
              <a:prstGeom prst="rect">
                <a:avLst/>
              </a:prstGeom>
              <a:ln>
                <a:solidFill>
                  <a:sysClr val="windowText" lastClr="000000"/>
                </a:solidFill>
              </a:ln>
            </p:spPr>
          </p:pic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E2E0C5F-7381-42A5-AEEF-6C9DA68044D6}"/>
                  </a:ext>
                </a:extLst>
              </p:cNvPr>
              <p:cNvSpPr/>
              <p:nvPr/>
            </p:nvSpPr>
            <p:spPr>
              <a:xfrm>
                <a:off x="3603131" y="4370832"/>
                <a:ext cx="1665425" cy="146304"/>
              </a:xfrm>
              <a:prstGeom prst="rect">
                <a:avLst/>
              </a:prstGeom>
              <a:noFill/>
              <a:ln w="25400" cap="flat" cmpd="sng" algn="ctr">
                <a:solidFill>
                  <a:srgbClr val="991B1E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614CDA3-7EAA-4995-BBD8-39A6233A5D6A}"/>
                </a:ext>
              </a:extLst>
            </p:cNvPr>
            <p:cNvGrpSpPr/>
            <p:nvPr/>
          </p:nvGrpSpPr>
          <p:grpSpPr>
            <a:xfrm>
              <a:off x="3749003" y="3073173"/>
              <a:ext cx="2877339" cy="600707"/>
              <a:chOff x="2237662" y="3025511"/>
              <a:chExt cx="2877339" cy="600707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B8487907-A034-4F18-8FEC-7BB68C60FF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44528" y="3025511"/>
                <a:ext cx="1370473" cy="600707"/>
              </a:xfrm>
              <a:prstGeom prst="rect">
                <a:avLst/>
              </a:prstGeom>
              <a:ln>
                <a:solidFill>
                  <a:sysClr val="windowText" lastClr="000000"/>
                </a:solidFill>
              </a:ln>
            </p:spPr>
          </p:pic>
          <p:sp>
            <p:nvSpPr>
              <p:cNvPr id="43" name="Arrow: Right 42">
                <a:extLst>
                  <a:ext uri="{FF2B5EF4-FFF2-40B4-BE49-F238E27FC236}">
                    <a16:creationId xmlns:a16="http://schemas.microsoft.com/office/drawing/2014/main" id="{606E54C3-6385-479A-A53D-8BA0679C7913}"/>
                  </a:ext>
                </a:extLst>
              </p:cNvPr>
              <p:cNvSpPr/>
              <p:nvPr/>
            </p:nvSpPr>
            <p:spPr>
              <a:xfrm rot="21350357">
                <a:off x="2237662" y="3298843"/>
                <a:ext cx="1554480" cy="172241"/>
              </a:xfrm>
              <a:prstGeom prst="rightArrow">
                <a:avLst>
                  <a:gd name="adj1" fmla="val 43779"/>
                  <a:gd name="adj2" fmla="val 50000"/>
                </a:avLst>
              </a:prstGeom>
              <a:solidFill>
                <a:srgbClr val="DCBA25"/>
              </a:solidFill>
              <a:ln w="25400" cap="flat" cmpd="sng" algn="ctr">
                <a:solidFill>
                  <a:srgbClr val="DCBA25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</p:grp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81DD1FFC-9F32-4912-8A7C-43BC90DD1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55869" y="1020165"/>
              <a:ext cx="442486" cy="532366"/>
            </a:xfrm>
            <a:prstGeom prst="rect">
              <a:avLst/>
            </a:prstGeom>
            <a:ln>
              <a:solidFill>
                <a:sysClr val="windowText" lastClr="000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42938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592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Investigation 2: Sequence Similarity Data</a:t>
            </a:r>
            <a:endParaRPr dirty="0"/>
          </a:p>
        </p:txBody>
      </p:sp>
      <p:graphicFrame>
        <p:nvGraphicFramePr>
          <p:cNvPr id="8" name="Google Shape;83;p18">
            <a:extLst>
              <a:ext uri="{FF2B5EF4-FFF2-40B4-BE49-F238E27FC236}">
                <a16:creationId xmlns:a16="http://schemas.microsoft.com/office/drawing/2014/main" id="{ADE32459-6C99-47EF-AE30-1275F904DA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0582358"/>
              </p:ext>
            </p:extLst>
          </p:nvPr>
        </p:nvGraphicFramePr>
        <p:xfrm>
          <a:off x="320040" y="1050788"/>
          <a:ext cx="8503919" cy="3794758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1016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7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544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9B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Manatee</a:t>
                      </a:r>
                      <a:endParaRPr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Narwhal</a:t>
                      </a:r>
                      <a:endParaRPr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Elephant</a:t>
                      </a:r>
                      <a:endParaRPr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Hyrax</a:t>
                      </a:r>
                      <a:endParaRPr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Seal</a:t>
                      </a:r>
                      <a:endParaRPr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86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Manatee</a:t>
                      </a:r>
                      <a:endParaRPr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9B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386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Narwhal</a:t>
                      </a:r>
                      <a:endParaRPr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9B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386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Elephant</a:t>
                      </a:r>
                      <a:endParaRPr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0" u="sng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9B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386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Hyrax</a:t>
                      </a:r>
                      <a:endParaRPr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9B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386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Seal</a:t>
                      </a:r>
                      <a:endParaRPr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600" b="0" u="sng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B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9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251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592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Investigation 2: Analyzing Sequences</a:t>
            </a:r>
            <a:endParaRPr dirty="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40F3768-2278-4DBF-AFE6-62F28AFE47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491504"/>
              </p:ext>
            </p:extLst>
          </p:nvPr>
        </p:nvGraphicFramePr>
        <p:xfrm>
          <a:off x="457200" y="1011357"/>
          <a:ext cx="8311896" cy="3904489"/>
        </p:xfrm>
        <a:graphic>
          <a:graphicData uri="http://schemas.openxmlformats.org/drawingml/2006/table">
            <a:tbl>
              <a:tblPr/>
              <a:tblGrid>
                <a:gridCol w="347472">
                  <a:extLst>
                    <a:ext uri="{9D8B030D-6E8A-4147-A177-3AD203B41FA5}">
                      <a16:colId xmlns:a16="http://schemas.microsoft.com/office/drawing/2014/main" val="684125057"/>
                    </a:ext>
                  </a:extLst>
                </a:gridCol>
                <a:gridCol w="4443984">
                  <a:extLst>
                    <a:ext uri="{9D8B030D-6E8A-4147-A177-3AD203B41FA5}">
                      <a16:colId xmlns:a16="http://schemas.microsoft.com/office/drawing/2014/main" val="993537049"/>
                    </a:ext>
                  </a:extLst>
                </a:gridCol>
                <a:gridCol w="3520440">
                  <a:extLst>
                    <a:ext uri="{9D8B030D-6E8A-4147-A177-3AD203B41FA5}">
                      <a16:colId xmlns:a16="http://schemas.microsoft.com/office/drawing/2014/main" val="2982603701"/>
                    </a:ext>
                  </a:extLst>
                </a:gridCol>
              </a:tblGrid>
              <a:tr h="595473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lvl="0"/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lvl="0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On Uniprot.org, click “Align” on the top toolbar. 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endParaRPr lang="en-US"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302547"/>
                  </a:ext>
                </a:extLst>
              </a:tr>
              <a:tr h="557017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Copy one FASTA code from your sequence slide and paste it in the “Protein Sequence” box. 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endParaRPr lang="en-US"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425935"/>
                  </a:ext>
                </a:extLst>
              </a:tr>
              <a:tr h="579078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3.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Hit your enter key and paste a second FASTA code on the next line. Continue until </a:t>
                      </a:r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all five 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codes are entered.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168985"/>
                  </a:ext>
                </a:extLst>
              </a:tr>
              <a:tr h="341932">
                <a:tc rowSpan="2"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2"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Click the “Run Align” button and wait.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libri"/>
                        </a:rPr>
                        <a:t>You should see this message while you wait. 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582570"/>
                  </a:ext>
                </a:extLst>
              </a:tr>
              <a:tr h="672833">
                <a:tc vMerge="1"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libri"/>
                        </a:rPr>
                        <a:t>You should see this message while you wait.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583637"/>
                  </a:ext>
                </a:extLst>
              </a:tr>
              <a:tr h="579078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Once the alignment finishes, scroll down to the “Tree” section. It will be right before the “Result information” section. 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525641"/>
                  </a:ext>
                </a:extLst>
              </a:tr>
              <a:tr h="579078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full tree is very long. Either take a screenshot of it to paste on the next slide or redraw a smaller version.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163554"/>
                  </a:ext>
                </a:extLst>
              </a:tr>
            </a:tbl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26EA8945-7E27-4615-88BC-8ED5DA6AE8E8}"/>
              </a:ext>
            </a:extLst>
          </p:cNvPr>
          <p:cNvGrpSpPr/>
          <p:nvPr/>
        </p:nvGrpSpPr>
        <p:grpSpPr>
          <a:xfrm>
            <a:off x="5379853" y="1051760"/>
            <a:ext cx="2212984" cy="3842361"/>
            <a:chOff x="5255869" y="1020764"/>
            <a:chExt cx="2212984" cy="384236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26BF69A-8139-4F6F-9A8F-EF06979AE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5869" y="1020764"/>
              <a:ext cx="442486" cy="532366"/>
            </a:xfrm>
            <a:prstGeom prst="rect">
              <a:avLst/>
            </a:prstGeom>
            <a:ln>
              <a:solidFill>
                <a:sysClr val="windowText" lastClr="000000"/>
              </a:solidFill>
            </a:ln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C48C4F1-111C-459B-8026-77E71F1CF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55869" y="1725482"/>
              <a:ext cx="2212984" cy="1175808"/>
            </a:xfrm>
            <a:prstGeom prst="rect">
              <a:avLst/>
            </a:prstGeom>
            <a:ln>
              <a:solidFill>
                <a:sysClr val="windowText" lastClr="000000"/>
              </a:solidFill>
            </a:ln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186BC74-8182-47D4-BFC3-381AA785D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55869" y="3026679"/>
              <a:ext cx="1370473" cy="600707"/>
            </a:xfrm>
            <a:prstGeom prst="rect">
              <a:avLst/>
            </a:prstGeom>
            <a:ln>
              <a:solidFill>
                <a:sysClr val="windowText" lastClr="000000"/>
              </a:solidFill>
            </a:ln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97D884A-BF9A-4FF3-8B8E-8FF3630DA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55869" y="3744704"/>
              <a:ext cx="1212111" cy="1118421"/>
            </a:xfrm>
            <a:prstGeom prst="rect">
              <a:avLst/>
            </a:prstGeom>
          </p:spPr>
        </p:pic>
      </p:grp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610B4238-0089-4090-AF2E-6DA6FC7A9772}"/>
              </a:ext>
            </a:extLst>
          </p:cNvPr>
          <p:cNvSpPr/>
          <p:nvPr/>
        </p:nvSpPr>
        <p:spPr>
          <a:xfrm rot="21420000">
            <a:off x="3404915" y="2800803"/>
            <a:ext cx="2286000" cy="172241"/>
          </a:xfrm>
          <a:prstGeom prst="rightArrow">
            <a:avLst>
              <a:gd name="adj1" fmla="val 43779"/>
              <a:gd name="adj2" fmla="val 50000"/>
            </a:avLst>
          </a:prstGeom>
          <a:solidFill>
            <a:srgbClr val="991B1E"/>
          </a:solidFill>
          <a:ln w="25400" cap="flat" cmpd="sng" algn="ctr">
            <a:solidFill>
              <a:srgbClr val="991B1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E7955CEC-EFF1-473A-AB9B-B610A4F0DA3E}"/>
              </a:ext>
            </a:extLst>
          </p:cNvPr>
          <p:cNvSpPr/>
          <p:nvPr/>
        </p:nvSpPr>
        <p:spPr>
          <a:xfrm rot="21414846">
            <a:off x="3779933" y="3375040"/>
            <a:ext cx="1645920" cy="172241"/>
          </a:xfrm>
          <a:prstGeom prst="rightArrow">
            <a:avLst>
              <a:gd name="adj1" fmla="val 43779"/>
              <a:gd name="adj2" fmla="val 50000"/>
            </a:avLst>
          </a:prstGeom>
          <a:solidFill>
            <a:srgbClr val="DCBA25"/>
          </a:solidFill>
          <a:ln w="25400" cap="flat" cmpd="sng" algn="ctr">
            <a:solidFill>
              <a:srgbClr val="DCBA2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65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20B380-1100-47B6-8C9A-5DCE66D98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522514"/>
            <a:ext cx="4040188" cy="1055379"/>
          </a:xfrm>
        </p:spPr>
        <p:txBody>
          <a:bodyPr/>
          <a:lstStyle/>
          <a:p>
            <a:pPr algn="ctr"/>
            <a:r>
              <a:rPr lang="en-US" sz="2000" b="0" dirty="0">
                <a:solidFill>
                  <a:srgbClr val="000000"/>
                </a:solidFill>
              </a:rPr>
              <a:t>Copy and paste or redraw the </a:t>
            </a:r>
            <a:r>
              <a:rPr lang="en-US" sz="2000" dirty="0">
                <a:solidFill>
                  <a:srgbClr val="000000"/>
                </a:solidFill>
              </a:rPr>
              <a:t>cladogram </a:t>
            </a:r>
            <a:r>
              <a:rPr lang="en-US" sz="2000" b="0" dirty="0">
                <a:solidFill>
                  <a:srgbClr val="000000"/>
                </a:solidFill>
              </a:rPr>
              <a:t>you made on slide 3 using </a:t>
            </a:r>
            <a:r>
              <a:rPr lang="en-US" sz="2000" dirty="0">
                <a:solidFill>
                  <a:srgbClr val="000000"/>
                </a:solidFill>
              </a:rPr>
              <a:t>morphological</a:t>
            </a:r>
            <a:r>
              <a:rPr lang="en-US" sz="2000" b="0" dirty="0">
                <a:solidFill>
                  <a:srgbClr val="000000"/>
                </a:solidFill>
              </a:rPr>
              <a:t> characteristics: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F9DF941-811D-48DA-9871-ED5CEF5627A0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652774" y="522514"/>
            <a:ext cx="4041775" cy="1055379"/>
          </a:xfrm>
        </p:spPr>
        <p:txBody>
          <a:bodyPr>
            <a:noAutofit/>
          </a:bodyPr>
          <a:lstStyle/>
          <a:p>
            <a:pPr algn="ctr"/>
            <a:r>
              <a:rPr lang="en-US" sz="2000" b="0" dirty="0">
                <a:solidFill>
                  <a:srgbClr val="000000"/>
                </a:solidFill>
              </a:rPr>
              <a:t>Copy and paste or draw the </a:t>
            </a:r>
            <a:r>
              <a:rPr lang="en-US" sz="2000" dirty="0">
                <a:solidFill>
                  <a:srgbClr val="000000"/>
                </a:solidFill>
              </a:rPr>
              <a:t>phylogenetic tree </a:t>
            </a:r>
            <a:r>
              <a:rPr lang="en-US" sz="2000" b="0" dirty="0">
                <a:solidFill>
                  <a:srgbClr val="000000"/>
                </a:solidFill>
              </a:rPr>
              <a:t>you created using </a:t>
            </a:r>
            <a:r>
              <a:rPr lang="en-US" sz="2000" dirty="0">
                <a:solidFill>
                  <a:srgbClr val="000000"/>
                </a:solidFill>
              </a:rPr>
              <a:t>molecular proteins</a:t>
            </a:r>
            <a:r>
              <a:rPr lang="en-US" sz="2000" b="0" dirty="0">
                <a:solidFill>
                  <a:srgbClr val="000000"/>
                </a:solidFill>
              </a:rPr>
              <a:t> in </a:t>
            </a:r>
            <a:r>
              <a:rPr lang="en-US" sz="2000" b="0" dirty="0" err="1">
                <a:solidFill>
                  <a:srgbClr val="000000"/>
                </a:solidFill>
              </a:rPr>
              <a:t>UniProt</a:t>
            </a:r>
            <a:r>
              <a:rPr lang="en-US" sz="2000" b="0" dirty="0">
                <a:solidFill>
                  <a:srgbClr val="000000"/>
                </a:solidFill>
              </a:rPr>
              <a:t>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0B17B-EE51-4157-9274-69E86CBF7FD6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57200" y="1703551"/>
            <a:ext cx="4040188" cy="3146745"/>
          </a:xfrm>
          <a:solidFill>
            <a:schemeClr val="bg1"/>
          </a:solidFill>
          <a:ln w="19050">
            <a:solidFill>
              <a:srgbClr val="000000"/>
            </a:solidFill>
            <a:prstDash val="sysDot"/>
          </a:ln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5A74BF6-68BB-4275-9BA5-F07D9067C6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52777" y="1703551"/>
            <a:ext cx="4040188" cy="3146745"/>
          </a:xfrm>
          <a:solidFill>
            <a:schemeClr val="bg1"/>
          </a:solidFill>
          <a:ln w="19050">
            <a:solidFill>
              <a:schemeClr val="tx1"/>
            </a:solidFill>
            <a:prstDash val="sysDot"/>
          </a:ln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80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54;p8">
            <a:extLst>
              <a:ext uri="{FF2B5EF4-FFF2-40B4-BE49-F238E27FC236}">
                <a16:creationId xmlns:a16="http://schemas.microsoft.com/office/drawing/2014/main" id="{0E599195-305F-40A9-ADA5-83354619E401}"/>
              </a:ext>
            </a:extLst>
          </p:cNvPr>
          <p:cNvGrpSpPr>
            <a:grpSpLocks noChangeAspect="1"/>
          </p:cNvGrpSpPr>
          <p:nvPr/>
        </p:nvGrpSpPr>
        <p:grpSpPr>
          <a:xfrm>
            <a:off x="178863" y="3364447"/>
            <a:ext cx="1645920" cy="1234440"/>
            <a:chOff x="6241010" y="833838"/>
            <a:chExt cx="1667985" cy="1250989"/>
          </a:xfrm>
        </p:grpSpPr>
        <p:pic>
          <p:nvPicPr>
            <p:cNvPr id="5" name="Google Shape;155;p8">
              <a:extLst>
                <a:ext uri="{FF2B5EF4-FFF2-40B4-BE49-F238E27FC236}">
                  <a16:creationId xmlns:a16="http://schemas.microsoft.com/office/drawing/2014/main" id="{FBC9EA7A-2F56-4EE6-BAF0-96B0DFAF64F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241010" y="833838"/>
              <a:ext cx="1667985" cy="12509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Google Shape;156;p8">
              <a:extLst>
                <a:ext uri="{FF2B5EF4-FFF2-40B4-BE49-F238E27FC236}">
                  <a16:creationId xmlns:a16="http://schemas.microsoft.com/office/drawing/2014/main" id="{A979AB9B-1815-4A43-A561-D1C2D308396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6277720" y="1849723"/>
              <a:ext cx="615366" cy="198904"/>
            </a:xfrm>
            <a:prstGeom prst="rect">
              <a:avLst/>
            </a:prstGeom>
            <a:solidFill>
              <a:srgbClr val="F4C0C2"/>
            </a:solidFill>
            <a:ln w="9525" cap="flat" cmpd="sng">
              <a:solidFill>
                <a:srgbClr val="991B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0" tIns="18288" rIns="45720" bIns="18288" anchor="t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Narwhal</a:t>
              </a: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" name="Google Shape;151;p8">
            <a:extLst>
              <a:ext uri="{FF2B5EF4-FFF2-40B4-BE49-F238E27FC236}">
                <a16:creationId xmlns:a16="http://schemas.microsoft.com/office/drawing/2014/main" id="{8AA4BCDA-13C3-4DDF-9FE8-FCE71FAA0041}"/>
              </a:ext>
            </a:extLst>
          </p:cNvPr>
          <p:cNvGrpSpPr>
            <a:grpSpLocks noChangeAspect="1"/>
          </p:cNvGrpSpPr>
          <p:nvPr/>
        </p:nvGrpSpPr>
        <p:grpSpPr>
          <a:xfrm>
            <a:off x="2445675" y="1827227"/>
            <a:ext cx="1280160" cy="1706880"/>
            <a:chOff x="3742917" y="1488419"/>
            <a:chExt cx="1984811" cy="2646414"/>
          </a:xfrm>
        </p:grpSpPr>
        <p:pic>
          <p:nvPicPr>
            <p:cNvPr id="8" name="Google Shape;152;p8">
              <a:extLst>
                <a:ext uri="{FF2B5EF4-FFF2-40B4-BE49-F238E27FC236}">
                  <a16:creationId xmlns:a16="http://schemas.microsoft.com/office/drawing/2014/main" id="{3CE6C7DA-400D-41DB-A4A6-7F2DC8477F6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742917" y="1488419"/>
              <a:ext cx="1984811" cy="26464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153;p8">
              <a:extLst>
                <a:ext uri="{FF2B5EF4-FFF2-40B4-BE49-F238E27FC236}">
                  <a16:creationId xmlns:a16="http://schemas.microsoft.com/office/drawing/2014/main" id="{E46E482F-C7A4-4E6B-9D16-7922F9E1C5E3}"/>
                </a:ext>
              </a:extLst>
            </p:cNvPr>
            <p:cNvSpPr txBox="1"/>
            <p:nvPr/>
          </p:nvSpPr>
          <p:spPr>
            <a:xfrm>
              <a:off x="4878861" y="3739787"/>
              <a:ext cx="761868" cy="315580"/>
            </a:xfrm>
            <a:prstGeom prst="rect">
              <a:avLst/>
            </a:prstGeom>
            <a:solidFill>
              <a:srgbClr val="F4C0C2"/>
            </a:solidFill>
            <a:ln w="9525" cap="flat" cmpd="sng">
              <a:solidFill>
                <a:srgbClr val="991B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0" tIns="18288" rIns="45720" bIns="18288" anchor="t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Hyrax</a:t>
              </a: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" name="Google Shape;157;p8">
            <a:extLst>
              <a:ext uri="{FF2B5EF4-FFF2-40B4-BE49-F238E27FC236}">
                <a16:creationId xmlns:a16="http://schemas.microsoft.com/office/drawing/2014/main" id="{092CFE8F-679C-41FD-9979-2F07AC74B873}"/>
              </a:ext>
            </a:extLst>
          </p:cNvPr>
          <p:cNvGrpSpPr>
            <a:grpSpLocks noChangeAspect="1"/>
          </p:cNvGrpSpPr>
          <p:nvPr/>
        </p:nvGrpSpPr>
        <p:grpSpPr>
          <a:xfrm>
            <a:off x="1979431" y="3662543"/>
            <a:ext cx="1645920" cy="1234809"/>
            <a:chOff x="6710886" y="3333766"/>
            <a:chExt cx="2284792" cy="1737403"/>
          </a:xfrm>
        </p:grpSpPr>
        <p:pic>
          <p:nvPicPr>
            <p:cNvPr id="11" name="Google Shape;158;p8">
              <a:hlinkClick r:id="rId5"/>
              <a:extLst>
                <a:ext uri="{FF2B5EF4-FFF2-40B4-BE49-F238E27FC236}">
                  <a16:creationId xmlns:a16="http://schemas.microsoft.com/office/drawing/2014/main" id="{C8805A69-E6C2-496D-A4AF-6D7B9C6A8B0E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710886" y="3333766"/>
              <a:ext cx="2284792" cy="17374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159;p8">
              <a:extLst>
                <a:ext uri="{FF2B5EF4-FFF2-40B4-BE49-F238E27FC236}">
                  <a16:creationId xmlns:a16="http://schemas.microsoft.com/office/drawing/2014/main" id="{CA8D0B9B-8594-4BAF-8DE6-585079A25B7A}"/>
                </a:ext>
              </a:extLst>
            </p:cNvPr>
            <p:cNvSpPr txBox="1"/>
            <p:nvPr/>
          </p:nvSpPr>
          <p:spPr>
            <a:xfrm>
              <a:off x="7971882" y="3397293"/>
              <a:ext cx="938904" cy="276160"/>
            </a:xfrm>
            <a:prstGeom prst="rect">
              <a:avLst/>
            </a:prstGeom>
            <a:solidFill>
              <a:srgbClr val="F4C0C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0" tIns="18288" rIns="45720" bIns="18288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000" b="1" i="0" u="none" strike="noStrike" cap="none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Elephant</a:t>
              </a:r>
              <a:endParaRPr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oogle Shape;148;p8">
            <a:extLst>
              <a:ext uri="{FF2B5EF4-FFF2-40B4-BE49-F238E27FC236}">
                <a16:creationId xmlns:a16="http://schemas.microsoft.com/office/drawing/2014/main" id="{8B146EFD-369D-4F2D-B4DB-339B014D51DB}"/>
              </a:ext>
            </a:extLst>
          </p:cNvPr>
          <p:cNvGrpSpPr>
            <a:grpSpLocks noChangeAspect="1"/>
          </p:cNvGrpSpPr>
          <p:nvPr/>
        </p:nvGrpSpPr>
        <p:grpSpPr>
          <a:xfrm>
            <a:off x="1202191" y="236325"/>
            <a:ext cx="1600200" cy="1456544"/>
            <a:chOff x="5884940" y="1306281"/>
            <a:chExt cx="2348606" cy="2137763"/>
          </a:xfrm>
        </p:grpSpPr>
        <p:pic>
          <p:nvPicPr>
            <p:cNvPr id="14" name="Google Shape;149;p8">
              <a:hlinkClick r:id="rId7"/>
              <a:extLst>
                <a:ext uri="{FF2B5EF4-FFF2-40B4-BE49-F238E27FC236}">
                  <a16:creationId xmlns:a16="http://schemas.microsoft.com/office/drawing/2014/main" id="{BC2C9484-E66F-4275-A973-944FCB9FE042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l="36570" t="19345" r="14668" b="14403"/>
            <a:stretch/>
          </p:blipFill>
          <p:spPr>
            <a:xfrm>
              <a:off x="5884940" y="1306281"/>
              <a:ext cx="2348606" cy="21377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0;p8">
              <a:extLst>
                <a:ext uri="{FF2B5EF4-FFF2-40B4-BE49-F238E27FC236}">
                  <a16:creationId xmlns:a16="http://schemas.microsoft.com/office/drawing/2014/main" id="{24EBB710-CC48-42A6-BFD3-EAD246963980}"/>
                </a:ext>
              </a:extLst>
            </p:cNvPr>
            <p:cNvSpPr txBox="1"/>
            <p:nvPr/>
          </p:nvSpPr>
          <p:spPr>
            <a:xfrm>
              <a:off x="5941625" y="3101811"/>
              <a:ext cx="979704" cy="280067"/>
            </a:xfrm>
            <a:prstGeom prst="rect">
              <a:avLst/>
            </a:prstGeom>
            <a:solidFill>
              <a:srgbClr val="F4C0C2"/>
            </a:solidFill>
            <a:ln w="9525" cap="flat" cmpd="sng">
              <a:solidFill>
                <a:srgbClr val="991B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0" tIns="18288" rIns="45720" bIns="18288" anchor="t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Manatee</a:t>
              </a: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oogle Shape;145;p8">
            <a:extLst>
              <a:ext uri="{FF2B5EF4-FFF2-40B4-BE49-F238E27FC236}">
                <a16:creationId xmlns:a16="http://schemas.microsoft.com/office/drawing/2014/main" id="{68991DFB-DF71-40A3-B773-D9B12576E8E5}"/>
              </a:ext>
            </a:extLst>
          </p:cNvPr>
          <p:cNvGrpSpPr>
            <a:grpSpLocks noChangeAspect="1"/>
          </p:cNvGrpSpPr>
          <p:nvPr/>
        </p:nvGrpSpPr>
        <p:grpSpPr>
          <a:xfrm>
            <a:off x="634394" y="2038745"/>
            <a:ext cx="1644158" cy="1030626"/>
            <a:chOff x="179608" y="1216774"/>
            <a:chExt cx="2264499" cy="1419482"/>
          </a:xfrm>
        </p:grpSpPr>
        <p:pic>
          <p:nvPicPr>
            <p:cNvPr id="17" name="Google Shape;146;p8">
              <a:hlinkClick r:id="rId9"/>
              <a:extLst>
                <a:ext uri="{FF2B5EF4-FFF2-40B4-BE49-F238E27FC236}">
                  <a16:creationId xmlns:a16="http://schemas.microsoft.com/office/drawing/2014/main" id="{31FB1099-92EE-486F-8D5E-ACACDF7A32F7}"/>
                </a:ext>
              </a:extLst>
            </p:cNvPr>
            <p:cNvPicPr preferRelativeResize="0"/>
            <p:nvPr/>
          </p:nvPicPr>
          <p:blipFill>
            <a:blip r:embed="rId10"/>
            <a:srcRect t="2987" b="2987"/>
            <a:stretch/>
          </p:blipFill>
          <p:spPr>
            <a:xfrm>
              <a:off x="179608" y="1216774"/>
              <a:ext cx="2264499" cy="14194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Google Shape;147;p8">
              <a:extLst>
                <a:ext uri="{FF2B5EF4-FFF2-40B4-BE49-F238E27FC236}">
                  <a16:creationId xmlns:a16="http://schemas.microsoft.com/office/drawing/2014/main" id="{D7B75927-A069-4BA2-9124-A3F1412E3262}"/>
                </a:ext>
              </a:extLst>
            </p:cNvPr>
            <p:cNvSpPr txBox="1"/>
            <p:nvPr/>
          </p:nvSpPr>
          <p:spPr>
            <a:xfrm>
              <a:off x="216276" y="1247679"/>
              <a:ext cx="503761" cy="262818"/>
            </a:xfrm>
            <a:prstGeom prst="rect">
              <a:avLst/>
            </a:prstGeom>
            <a:solidFill>
              <a:srgbClr val="F4C0C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0" tIns="18288" rIns="45720" bIns="18288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000" b="1" i="0" u="none" strike="noStrike" cap="none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Seal</a:t>
              </a:r>
              <a:endParaRPr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7F38654-4412-46BC-AAC5-20231A2E4DB4}"/>
              </a:ext>
            </a:extLst>
          </p:cNvPr>
          <p:cNvSpPr/>
          <p:nvPr/>
        </p:nvSpPr>
        <p:spPr>
          <a:xfrm>
            <a:off x="4043628" y="984141"/>
            <a:ext cx="4754880" cy="3912375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Google Shape;112;p26">
            <a:extLst>
              <a:ext uri="{FF2B5EF4-FFF2-40B4-BE49-F238E27FC236}">
                <a16:creationId xmlns:a16="http://schemas.microsoft.com/office/drawing/2014/main" id="{F65EE9D6-4BB5-453A-9A84-7702527853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043628" y="236325"/>
            <a:ext cx="4754880" cy="692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000" dirty="0"/>
              <a:t>Draw a simple cladogram predicting how these five organisms are related.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16766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Choose Your Own Organisms</a:t>
            </a:r>
            <a:endParaRPr dirty="0"/>
          </a:p>
        </p:txBody>
      </p:sp>
      <p:sp>
        <p:nvSpPr>
          <p:cNvPr id="95" name="Google Shape;95;p23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 err="1"/>
              <a:t>UniProt</a:t>
            </a:r>
            <a:r>
              <a:rPr lang="en-US" dirty="0"/>
              <a:t> Investigation #1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600"/>
              </a:spcAft>
              <a:buSzPts val="2600"/>
              <a:buFont typeface="+mj-lt"/>
              <a:buAutoNum type="arabicPeriod"/>
            </a:pPr>
            <a:r>
              <a:rPr lang="en-US" dirty="0"/>
              <a:t>Open the following websites in their own tabs or separate windows: </a:t>
            </a:r>
          </a:p>
          <a:p>
            <a:pPr marL="971550" lvl="1" indent="-514350">
              <a:spcBef>
                <a:spcPts val="0"/>
              </a:spcBef>
              <a:spcAft>
                <a:spcPts val="300"/>
              </a:spcAft>
              <a:buSzPct val="100000"/>
              <a:buFont typeface="+mj-lt"/>
              <a:buAutoNum type="alphaLcPeriod"/>
            </a:pPr>
            <a:r>
              <a:rPr lang="en-US" sz="2200" dirty="0"/>
              <a:t>Uniprot.org</a:t>
            </a:r>
          </a:p>
          <a:p>
            <a:pPr marL="971550" lvl="1" indent="-514350">
              <a:spcBef>
                <a:spcPts val="0"/>
              </a:spcBef>
              <a:spcAft>
                <a:spcPts val="300"/>
              </a:spcAft>
              <a:buSzPct val="100000"/>
              <a:buFont typeface="+mj-lt"/>
              <a:buAutoNum type="alphaLcPeriod"/>
            </a:pPr>
            <a:r>
              <a:rPr lang="en-US" sz="2200" dirty="0"/>
              <a:t>Uniprot.org/align</a:t>
            </a:r>
          </a:p>
          <a:p>
            <a:pPr marL="971550" lvl="1" indent="-514350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eriod"/>
            </a:pPr>
            <a:r>
              <a:rPr lang="en-US" sz="2200" dirty="0"/>
              <a:t>Google Slides presentation</a:t>
            </a:r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en-US" dirty="0"/>
              <a:t>Share the Google Slides presentation with your group. </a:t>
            </a:r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 err="1"/>
              <a:t>UniProt</a:t>
            </a:r>
            <a:r>
              <a:rPr lang="en-US" dirty="0"/>
              <a:t> Investigation: Setup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831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l" rtl="0">
              <a:spcBef>
                <a:spcPts val="0"/>
              </a:spcBef>
              <a:spcAft>
                <a:spcPts val="120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As a group, choose </a:t>
            </a:r>
            <a:r>
              <a:rPr lang="en-US" b="1" dirty="0"/>
              <a:t>five</a:t>
            </a:r>
            <a:r>
              <a:rPr lang="en-US" dirty="0"/>
              <a:t> organisms you want to compare and fill in your blank data table on slide 9. </a:t>
            </a:r>
          </a:p>
          <a:p>
            <a:pPr lvl="0" indent="-457200" algn="l" rtl="0">
              <a:spcBef>
                <a:spcPts val="0"/>
              </a:spcBef>
              <a:spcAft>
                <a:spcPts val="60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All five of your organisms must be in the same class. </a:t>
            </a:r>
          </a:p>
          <a:p>
            <a:pPr lvl="1" indent="-457200">
              <a:spcBef>
                <a:spcPts val="0"/>
              </a:spcBef>
              <a:buSzPct val="110000"/>
              <a:buFont typeface="Arial" panose="020B0604020202020204" pitchFamily="34" charset="0"/>
              <a:buChar char="•"/>
            </a:pPr>
            <a:r>
              <a:rPr lang="en-US" sz="2200" b="1" dirty="0"/>
              <a:t>Example</a:t>
            </a:r>
            <a:r>
              <a:rPr lang="en-US" sz="2200" dirty="0"/>
              <a:t>: If you pick the “green tree frog” as one of your organisms, the other four also must be amphibians. </a:t>
            </a:r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 err="1"/>
              <a:t>UniProt</a:t>
            </a:r>
            <a:r>
              <a:rPr lang="en-US" dirty="0"/>
              <a:t> Investigation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034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Part 1: Collecting Sequences</a:t>
            </a:r>
            <a:endParaRPr dirty="0"/>
          </a:p>
        </p:txBody>
      </p:sp>
      <p:sp>
        <p:nvSpPr>
          <p:cNvPr id="119" name="Google Shape;119;p2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55563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You will need to switch back and forth between </a:t>
            </a:r>
            <a:r>
              <a:rPr lang="en-US" b="1" dirty="0"/>
              <a:t>slide 8</a:t>
            </a:r>
            <a:r>
              <a:rPr lang="en-US" dirty="0"/>
              <a:t> and </a:t>
            </a:r>
            <a:r>
              <a:rPr lang="en-US" b="1" dirty="0"/>
              <a:t>slide 9</a:t>
            </a:r>
            <a:r>
              <a:rPr lang="en-US" dirty="0"/>
              <a:t> to complete this part.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592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Part 1 Procedure: Collecting Sequences</a:t>
            </a:r>
            <a:endParaRPr dirty="0"/>
          </a:p>
        </p:txBody>
      </p:sp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A1032461-7866-412F-9935-D40EF04B4C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339686"/>
              </p:ext>
            </p:extLst>
          </p:nvPr>
        </p:nvGraphicFramePr>
        <p:xfrm>
          <a:off x="457199" y="991892"/>
          <a:ext cx="8314841" cy="3907734"/>
        </p:xfrm>
        <a:graphic>
          <a:graphicData uri="http://schemas.openxmlformats.org/drawingml/2006/table">
            <a:tbl>
              <a:tblPr/>
              <a:tblGrid>
                <a:gridCol w="305347">
                  <a:extLst>
                    <a:ext uri="{9D8B030D-6E8A-4147-A177-3AD203B41FA5}">
                      <a16:colId xmlns:a16="http://schemas.microsoft.com/office/drawing/2014/main" val="684125057"/>
                    </a:ext>
                  </a:extLst>
                </a:gridCol>
                <a:gridCol w="2042647">
                  <a:extLst>
                    <a:ext uri="{9D8B030D-6E8A-4147-A177-3AD203B41FA5}">
                      <a16:colId xmlns:a16="http://schemas.microsoft.com/office/drawing/2014/main" val="993537049"/>
                    </a:ext>
                  </a:extLst>
                </a:gridCol>
                <a:gridCol w="5966847">
                  <a:extLst>
                    <a:ext uri="{9D8B030D-6E8A-4147-A177-3AD203B41FA5}">
                      <a16:colId xmlns:a16="http://schemas.microsoft.com/office/drawing/2014/main" val="1098691176"/>
                    </a:ext>
                  </a:extLst>
                </a:gridCol>
              </a:tblGrid>
              <a:tr h="790414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lvl="0"/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0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lvl="0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On Uniprot.org, type the following in the search box:</a:t>
                      </a:r>
                    </a:p>
                    <a:p>
                      <a:pPr lvl="0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[Organism] hemoglobin alpha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0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0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302547"/>
                  </a:ext>
                </a:extLst>
              </a:tr>
              <a:tr h="751667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0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Find the entry that matches the organism and “hemoglobin subunit alpha.”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0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0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425935"/>
                  </a:ext>
                </a:extLst>
              </a:tr>
              <a:tr h="534714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3.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0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Click the “Entry” code </a:t>
                      </a:r>
                      <a:b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</a:b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shown in blue text.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0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0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168985"/>
                  </a:ext>
                </a:extLst>
              </a:tr>
              <a:tr h="736147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0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Scroll down until you find the “Sequence” section. 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0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0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582570"/>
                  </a:ext>
                </a:extLst>
              </a:tr>
              <a:tr h="360784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0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Click the “FASTA” button.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0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0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525641"/>
                  </a:ext>
                </a:extLst>
              </a:tr>
              <a:tr h="734008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0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Copy and paste the code </a:t>
                      </a:r>
                      <a:r>
                        <a:rPr lang="en-US" sz="12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exactly </a:t>
                      </a:r>
                      <a:r>
                        <a:rPr lang="en-US" sz="12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 written into the table on the next slide. 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0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0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163554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27AF2948-7DDC-43C8-90B1-B71E586995A1}"/>
              </a:ext>
            </a:extLst>
          </p:cNvPr>
          <p:cNvGrpSpPr/>
          <p:nvPr/>
        </p:nvGrpSpPr>
        <p:grpSpPr>
          <a:xfrm>
            <a:off x="2288862" y="1086112"/>
            <a:ext cx="6340059" cy="3759505"/>
            <a:chOff x="2288862" y="1117108"/>
            <a:chExt cx="6340059" cy="375950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1A061E4-6346-416A-94A3-371AC6271D3F}"/>
                </a:ext>
              </a:extLst>
            </p:cNvPr>
            <p:cNvGrpSpPr/>
            <p:nvPr/>
          </p:nvGrpSpPr>
          <p:grpSpPr>
            <a:xfrm>
              <a:off x="2762532" y="1117108"/>
              <a:ext cx="5866389" cy="3759505"/>
              <a:chOff x="3266382" y="1048007"/>
              <a:chExt cx="5866389" cy="3759505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1EA3C5BB-5A1D-4EEF-9E9C-4EC3A739DA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38178" y="1048007"/>
                <a:ext cx="4376835" cy="658170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7E477BED-7469-4EF0-B6A6-61775EA1FF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66382" y="2168332"/>
                <a:ext cx="5866389" cy="42542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18BFE5A2-D89F-43EC-93D2-16553C3006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38178" y="3083177"/>
                <a:ext cx="3904667" cy="1046131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9AD1BA5E-BF2B-4C7F-BB7A-E15A18D921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38178" y="4299510"/>
                <a:ext cx="4578977" cy="508002"/>
              </a:xfrm>
              <a:prstGeom prst="rect">
                <a:avLst/>
              </a:prstGeom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31595F0-6A23-4F35-BBAC-41B30D842374}"/>
                </a:ext>
              </a:extLst>
            </p:cNvPr>
            <p:cNvGrpSpPr/>
            <p:nvPr/>
          </p:nvGrpSpPr>
          <p:grpSpPr>
            <a:xfrm>
              <a:off x="2288862" y="2536633"/>
              <a:ext cx="1748328" cy="1528357"/>
              <a:chOff x="2288862" y="2536633"/>
              <a:chExt cx="1748328" cy="1528357"/>
            </a:xfrm>
          </p:grpSpPr>
          <p:sp>
            <p:nvSpPr>
              <p:cNvPr id="18" name="Arrow: Right 17">
                <a:extLst>
                  <a:ext uri="{FF2B5EF4-FFF2-40B4-BE49-F238E27FC236}">
                    <a16:creationId xmlns:a16="http://schemas.microsoft.com/office/drawing/2014/main" id="{F2784B0D-B499-4173-9982-21E6CF26069F}"/>
                  </a:ext>
                </a:extLst>
              </p:cNvPr>
              <p:cNvSpPr/>
              <p:nvPr/>
            </p:nvSpPr>
            <p:spPr>
              <a:xfrm rot="20632783">
                <a:off x="2288862" y="2536633"/>
                <a:ext cx="649629" cy="188118"/>
              </a:xfrm>
              <a:prstGeom prst="rightArrow">
                <a:avLst>
                  <a:gd name="adj1" fmla="val 43779"/>
                  <a:gd name="adj2" fmla="val 50000"/>
                </a:avLst>
              </a:prstGeom>
              <a:solidFill>
                <a:srgbClr val="679BCD"/>
              </a:solidFill>
              <a:ln w="25400" cap="flat" cmpd="sng" algn="ctr">
                <a:solidFill>
                  <a:srgbClr val="679BC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  <p:sp>
            <p:nvSpPr>
              <p:cNvPr id="19" name="Arrow: Right 18">
                <a:extLst>
                  <a:ext uri="{FF2B5EF4-FFF2-40B4-BE49-F238E27FC236}">
                    <a16:creationId xmlns:a16="http://schemas.microsoft.com/office/drawing/2014/main" id="{58C45F4A-CAD0-45A0-A78F-F67C79D52F8D}"/>
                  </a:ext>
                </a:extLst>
              </p:cNvPr>
              <p:cNvSpPr/>
              <p:nvPr/>
            </p:nvSpPr>
            <p:spPr>
              <a:xfrm rot="21381698">
                <a:off x="2522288" y="3872586"/>
                <a:ext cx="1514902" cy="192404"/>
              </a:xfrm>
              <a:prstGeom prst="rightArrow">
                <a:avLst/>
              </a:prstGeom>
              <a:solidFill>
                <a:srgbClr val="DCBA25"/>
              </a:solidFill>
              <a:ln w="25400" cap="flat" cmpd="sng" algn="ctr">
                <a:solidFill>
                  <a:srgbClr val="DCBA25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8072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592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Part 1: </a:t>
            </a:r>
            <a:r>
              <a:rPr lang="en-US" dirty="0" err="1"/>
              <a:t>UniProt</a:t>
            </a:r>
            <a:r>
              <a:rPr lang="en-US" dirty="0"/>
              <a:t> Sequences</a:t>
            </a:r>
            <a:endParaRPr dirty="0"/>
          </a:p>
        </p:txBody>
      </p:sp>
      <p:graphicFrame>
        <p:nvGraphicFramePr>
          <p:cNvPr id="25" name="Google Shape;106;p21">
            <a:extLst>
              <a:ext uri="{FF2B5EF4-FFF2-40B4-BE49-F238E27FC236}">
                <a16:creationId xmlns:a16="http://schemas.microsoft.com/office/drawing/2014/main" id="{1035D282-C73D-4A03-BEFD-06DE613D71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8805048"/>
              </p:ext>
            </p:extLst>
          </p:nvPr>
        </p:nvGraphicFramePr>
        <p:xfrm>
          <a:off x="415290" y="989163"/>
          <a:ext cx="8320352" cy="3886170"/>
        </p:xfrm>
        <a:graphic>
          <a:graphicData uri="http://schemas.openxmlformats.org/drawingml/2006/table">
            <a:tbl>
              <a:tblPr firstRow="1" bandRow="1" bandCol="1"/>
              <a:tblGrid>
                <a:gridCol w="1672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47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Organism</a:t>
                      </a:r>
                      <a:endParaRPr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DCBA25">
                          <a:shade val="50000"/>
                          <a:satMod val="103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CBA25">
                          <a:shade val="50000"/>
                          <a:satMod val="103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CBA25">
                          <a:shade val="50000"/>
                          <a:satMod val="103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CBA25">
                          <a:shade val="50000"/>
                          <a:satMod val="103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BA25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C</a:t>
                      </a:r>
                      <a:r>
                        <a:rPr lang="en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opy and paste your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FASTA </a:t>
                      </a:r>
                      <a:r>
                        <a:rPr lang="en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sequence here: </a:t>
                      </a:r>
                      <a:endParaRPr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DCBA25">
                          <a:shade val="50000"/>
                          <a:satMod val="103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CBA25">
                          <a:shade val="50000"/>
                          <a:satMod val="103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CBA25">
                          <a:shade val="50000"/>
                          <a:satMod val="103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CBA25">
                          <a:shade val="50000"/>
                          <a:satMod val="103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BA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DCBA25">
                          <a:shade val="50000"/>
                          <a:satMod val="103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CBA25">
                          <a:shade val="50000"/>
                          <a:satMod val="103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CBA25">
                          <a:shade val="50000"/>
                          <a:satMod val="103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CBA25">
                          <a:shade val="50000"/>
                          <a:satMod val="103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BA2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DCBA25">
                          <a:shade val="50000"/>
                          <a:satMod val="103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CBA25">
                          <a:shade val="50000"/>
                          <a:satMod val="103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CBA25">
                          <a:shade val="50000"/>
                          <a:satMod val="103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CBA25">
                          <a:shade val="50000"/>
                          <a:satMod val="103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BA2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DCBA25">
                          <a:shade val="50000"/>
                          <a:satMod val="103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CBA25">
                          <a:shade val="50000"/>
                          <a:satMod val="103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CBA25">
                          <a:shade val="50000"/>
                          <a:satMod val="103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CBA25">
                          <a:shade val="50000"/>
                          <a:satMod val="103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BA2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DCBA25">
                          <a:shade val="50000"/>
                          <a:satMod val="103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CBA25">
                          <a:shade val="50000"/>
                          <a:satMod val="103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CBA25">
                          <a:shade val="50000"/>
                          <a:satMod val="103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CBA25">
                          <a:shade val="50000"/>
                          <a:satMod val="103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BA25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DCBA25">
                          <a:shade val="50000"/>
                          <a:satMod val="103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CBA25">
                          <a:shade val="50000"/>
                          <a:satMod val="103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CBA25">
                          <a:shade val="50000"/>
                          <a:satMod val="103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CBA25">
                          <a:shade val="50000"/>
                          <a:satMod val="103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BA2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DCBA25">
                          <a:shade val="50000"/>
                          <a:satMod val="103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CBA25">
                          <a:shade val="50000"/>
                          <a:satMod val="103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CBA25">
                          <a:shade val="50000"/>
                          <a:satMod val="103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CBA25">
                          <a:shade val="50000"/>
                          <a:satMod val="103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BA2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DCBA25">
                          <a:shade val="50000"/>
                          <a:satMod val="103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CBA25">
                          <a:shade val="50000"/>
                          <a:satMod val="103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CBA25">
                          <a:shade val="50000"/>
                          <a:satMod val="103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CBA25">
                          <a:shade val="50000"/>
                          <a:satMod val="103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BA2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DCBA25">
                          <a:shade val="50000"/>
                          <a:satMod val="103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CBA25">
                          <a:shade val="50000"/>
                          <a:satMod val="103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CBA25">
                          <a:shade val="50000"/>
                          <a:satMod val="103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CBA25">
                          <a:shade val="50000"/>
                          <a:satMod val="103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BA25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800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DCBA25">
                          <a:shade val="50000"/>
                          <a:satMod val="103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CBA25">
                          <a:shade val="50000"/>
                          <a:satMod val="103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CBA25">
                          <a:shade val="50000"/>
                          <a:satMod val="103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CBA25">
                          <a:shade val="50000"/>
                          <a:satMod val="103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BA2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onstantia"/>
                          <a:sym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DCBA25">
                          <a:shade val="50000"/>
                          <a:satMod val="103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CBA25">
                          <a:shade val="50000"/>
                          <a:satMod val="103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CBA25">
                          <a:shade val="50000"/>
                          <a:satMod val="103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CBA25">
                          <a:shade val="50000"/>
                          <a:satMod val="103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BA2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560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Slides.pptx" id="{FB11AECB-DEBB-4565-9502-161921046C3D}" vid="{8C4B9385-8DD8-4ABC-B82D-B601503170C4}"/>
    </a:ext>
  </a:extLst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Slides.pptx" id="{FB11AECB-DEBB-4565-9502-161921046C3D}" vid="{7490C62D-3B0B-4AE8-9E00-D93D1F10E0FE}"/>
    </a:ext>
  </a:extLst>
</a:theme>
</file>

<file path=ppt/theme/theme3.xml><?xml version="1.0" encoding="utf-8"?>
<a:theme xmlns:a="http://schemas.openxmlformats.org/drawingml/2006/main" name="1_LEARN theme">
  <a:themeElements>
    <a:clrScheme name="Custom 11">
      <a:dk1>
        <a:sysClr val="windowText" lastClr="000000"/>
      </a:dk1>
      <a:lt1>
        <a:sysClr val="window" lastClr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theme" id="{4C833FEB-3A0E-2F4D-9438-2C228479B3EA}" vid="{D5143739-D326-BE47-BBAC-0144614A2E7C}"/>
    </a:ext>
  </a:extLst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LEARN Slides</Template>
  <TotalTime>558</TotalTime>
  <Words>1603</Words>
  <Application>Microsoft Office PowerPoint</Application>
  <PresentationFormat>On-screen Show (16:9)</PresentationFormat>
  <Paragraphs>171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Constantia</vt:lpstr>
      <vt:lpstr>Georgia</vt:lpstr>
      <vt:lpstr>Noto Sans Symbols</vt:lpstr>
      <vt:lpstr>Wingdings 2</vt:lpstr>
      <vt:lpstr>LEARN theme</vt:lpstr>
      <vt:lpstr>LEARN theme</vt:lpstr>
      <vt:lpstr>1_LEARN theme</vt:lpstr>
      <vt:lpstr>PowerPoint Presentation</vt:lpstr>
      <vt:lpstr>Cladogram</vt:lpstr>
      <vt:lpstr>PowerPoint Presentation</vt:lpstr>
      <vt:lpstr>Choose Your Own Organisms</vt:lpstr>
      <vt:lpstr>UniProt Investigation: Setup</vt:lpstr>
      <vt:lpstr>UniProt Investigation</vt:lpstr>
      <vt:lpstr>Part 1: Collecting Sequences</vt:lpstr>
      <vt:lpstr>Part 1 Procedure: Collecting Sequences</vt:lpstr>
      <vt:lpstr>Part 1: UniProt Sequences</vt:lpstr>
      <vt:lpstr>Part 1: Predict Your Tree</vt:lpstr>
      <vt:lpstr>Part 2: Comparing Sequences</vt:lpstr>
      <vt:lpstr>Part 2: Preparation</vt:lpstr>
      <vt:lpstr>Part 2 Procedure: Comparing Sequences</vt:lpstr>
      <vt:lpstr>Part 2: Sequence Similarity Data</vt:lpstr>
      <vt:lpstr>Part 3: Analyzing Sequences</vt:lpstr>
      <vt:lpstr>Part 3: Predict Your Tree Now</vt:lpstr>
      <vt:lpstr>Part 3: Analysis of Sequences</vt:lpstr>
      <vt:lpstr>Part 3 Procedure: Analyzing Sequences</vt:lpstr>
      <vt:lpstr>Part 3: Compare Your Trees</vt:lpstr>
      <vt:lpstr>Evolutionary Relationships of the Manatee</vt:lpstr>
      <vt:lpstr>Investigation 2: UniProt Sequences</vt:lpstr>
      <vt:lpstr>Investigation 2: Comparing Sequences</vt:lpstr>
      <vt:lpstr>Investigation 2: Sequence Similarity Data</vt:lpstr>
      <vt:lpstr>Investigation 2: Analyzing Sequences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Phylogenetic Mana-trees</dc:title>
  <dc:creator>k20center@ou.edu</dc:creator>
  <cp:lastModifiedBy>Peters, Daniella M.</cp:lastModifiedBy>
  <cp:revision>2</cp:revision>
  <dcterms:created xsi:type="dcterms:W3CDTF">2021-04-06T19:13:47Z</dcterms:created>
  <dcterms:modified xsi:type="dcterms:W3CDTF">2021-06-22T16:54:11Z</dcterms:modified>
</cp:coreProperties>
</file>