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6" r:id="rId8"/>
    <p:sldId id="267" r:id="rId9"/>
    <p:sldId id="268" r:id="rId10"/>
    <p:sldId id="269" r:id="rId11"/>
    <p:sldId id="270" r:id="rId12"/>
    <p:sldId id="276" r:id="rId13"/>
    <p:sldId id="274" r:id="rId14"/>
    <p:sldId id="275" r:id="rId15"/>
    <p:sldId id="271" r:id="rId16"/>
    <p:sldId id="272" r:id="rId17"/>
    <p:sldId id="273" r:id="rId18"/>
    <p:sldId id="277" r:id="rId19"/>
    <p:sldId id="280" r:id="rId20"/>
    <p:sldId id="278" r:id="rId21"/>
    <p:sldId id="282" r:id="rId22"/>
    <p:sldId id="279" r:id="rId23"/>
    <p:sldId id="281" r:id="rId24"/>
    <p:sldId id="283" r:id="rId25"/>
    <p:sldId id="288" r:id="rId26"/>
    <p:sldId id="284" r:id="rId27"/>
    <p:sldId id="289" r:id="rId28"/>
    <p:sldId id="290" r:id="rId29"/>
    <p:sldId id="286" r:id="rId30"/>
    <p:sldId id="285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268074-214C-4D61-AE16-EB2C1970D994}" v="2" dt="2023-07-06T16:35:09.355"/>
  </p1510:revLst>
</p1510:revInfo>
</file>

<file path=ppt/tableStyles.xml><?xml version="1.0" encoding="utf-8"?>
<a:tblStyleLst xmlns:a="http://schemas.openxmlformats.org/drawingml/2006/main" def="{4FE1FFAE-C277-41DE-B313-73A80C984298}">
  <a:tblStyle styleId="{4FE1FFAE-C277-41DE-B313-73A80C9842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810" autoAdjust="0"/>
  </p:normalViewPr>
  <p:slideViewPr>
    <p:cSldViewPr snapToGrid="0">
      <p:cViewPr varScale="1">
        <p:scale>
          <a:sx n="121" d="100"/>
          <a:sy n="121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Daniella M." userId="87fb469b-cd7a-4b12-a1ae-bba5f0610088" providerId="ADAL" clId="{9F13ED8B-3197-4B75-876A-2CE9332300C1}"/>
    <pc:docChg chg="undo redo custSel addSld delSld modSld sldOrd">
      <pc:chgData name="Peters, Daniella M." userId="87fb469b-cd7a-4b12-a1ae-bba5f0610088" providerId="ADAL" clId="{9F13ED8B-3197-4B75-876A-2CE9332300C1}" dt="2021-04-29T15:10:13.508" v="1936" actId="20577"/>
      <pc:docMkLst>
        <pc:docMk/>
      </pc:docMkLst>
      <pc:sldChg chg="modSp mod">
        <pc:chgData name="Peters, Daniella M." userId="87fb469b-cd7a-4b12-a1ae-bba5f0610088" providerId="ADAL" clId="{9F13ED8B-3197-4B75-876A-2CE9332300C1}" dt="2021-04-21T14:34:07.461" v="6" actId="948"/>
        <pc:sldMkLst>
          <pc:docMk/>
          <pc:sldMk cId="0" sldId="259"/>
        </pc:sldMkLst>
        <pc:spChg chg="mod">
          <ac:chgData name="Peters, Daniella M." userId="87fb469b-cd7a-4b12-a1ae-bba5f0610088" providerId="ADAL" clId="{9F13ED8B-3197-4B75-876A-2CE9332300C1}" dt="2021-04-21T14:34:07.461" v="6" actId="948"/>
          <ac:spMkLst>
            <pc:docMk/>
            <pc:sldMk cId="0" sldId="259"/>
            <ac:spMk id="107" creationId="{00000000-0000-0000-0000-000000000000}"/>
          </ac:spMkLst>
        </pc:spChg>
      </pc:sldChg>
      <pc:sldChg chg="addSp modSp mod modNotes">
        <pc:chgData name="Peters, Daniella M." userId="87fb469b-cd7a-4b12-a1ae-bba5f0610088" providerId="ADAL" clId="{9F13ED8B-3197-4B75-876A-2CE9332300C1}" dt="2021-04-27T21:29:00.549" v="1906" actId="14100"/>
        <pc:sldMkLst>
          <pc:docMk/>
          <pc:sldMk cId="0" sldId="260"/>
        </pc:sldMkLst>
        <pc:spChg chg="add mod">
          <ac:chgData name="Peters, Daniella M." userId="87fb469b-cd7a-4b12-a1ae-bba5f0610088" providerId="ADAL" clId="{9F13ED8B-3197-4B75-876A-2CE9332300C1}" dt="2021-04-26T15:34:47.742" v="1904" actId="164"/>
          <ac:spMkLst>
            <pc:docMk/>
            <pc:sldMk cId="0" sldId="260"/>
            <ac:spMk id="8" creationId="{409E7682-6002-483F-9BB9-E074D23DBA54}"/>
          </ac:spMkLst>
        </pc:spChg>
        <pc:spChg chg="add mod">
          <ac:chgData name="Peters, Daniella M." userId="87fb469b-cd7a-4b12-a1ae-bba5f0610088" providerId="ADAL" clId="{9F13ED8B-3197-4B75-876A-2CE9332300C1}" dt="2021-04-27T21:29:00.549" v="1906" actId="14100"/>
          <ac:spMkLst>
            <pc:docMk/>
            <pc:sldMk cId="0" sldId="260"/>
            <ac:spMk id="9" creationId="{110AD655-F20A-4E41-8180-1F26A70A742E}"/>
          </ac:spMkLst>
        </pc:spChg>
        <pc:spChg chg="add mod">
          <ac:chgData name="Peters, Daniella M." userId="87fb469b-cd7a-4b12-a1ae-bba5f0610088" providerId="ADAL" clId="{9F13ED8B-3197-4B75-876A-2CE9332300C1}" dt="2021-04-26T15:34:47.742" v="1904" actId="164"/>
          <ac:spMkLst>
            <pc:docMk/>
            <pc:sldMk cId="0" sldId="260"/>
            <ac:spMk id="10" creationId="{48A7A364-7104-4A33-B51A-6AD189F2D755}"/>
          </ac:spMkLst>
        </pc:spChg>
        <pc:spChg chg="add mod">
          <ac:chgData name="Peters, Daniella M." userId="87fb469b-cd7a-4b12-a1ae-bba5f0610088" providerId="ADAL" clId="{9F13ED8B-3197-4B75-876A-2CE9332300C1}" dt="2021-04-26T15:34:47.742" v="1904" actId="164"/>
          <ac:spMkLst>
            <pc:docMk/>
            <pc:sldMk cId="0" sldId="260"/>
            <ac:spMk id="11" creationId="{E90E9861-6825-44FB-A818-98E59B341B02}"/>
          </ac:spMkLst>
        </pc:spChg>
        <pc:grpChg chg="add mod">
          <ac:chgData name="Peters, Daniella M." userId="87fb469b-cd7a-4b12-a1ae-bba5f0610088" providerId="ADAL" clId="{9F13ED8B-3197-4B75-876A-2CE9332300C1}" dt="2021-04-26T15:34:47.742" v="1904" actId="164"/>
          <ac:grpSpMkLst>
            <pc:docMk/>
            <pc:sldMk cId="0" sldId="260"/>
            <ac:grpSpMk id="2" creationId="{D186ACC9-C622-47BD-B7DC-C11CB9DD6E84}"/>
          </ac:grpSpMkLst>
        </pc:grpChg>
        <pc:picChg chg="add mod">
          <ac:chgData name="Peters, Daniella M." userId="87fb469b-cd7a-4b12-a1ae-bba5f0610088" providerId="ADAL" clId="{9F13ED8B-3197-4B75-876A-2CE9332300C1}" dt="2021-04-26T15:34:47.742" v="1904" actId="164"/>
          <ac:picMkLst>
            <pc:docMk/>
            <pc:sldMk cId="0" sldId="260"/>
            <ac:picMk id="4" creationId="{1A6B7D03-98D1-4FD2-A007-28913CE85D11}"/>
          </ac:picMkLst>
        </pc:picChg>
        <pc:picChg chg="add mod">
          <ac:chgData name="Peters, Daniella M." userId="87fb469b-cd7a-4b12-a1ae-bba5f0610088" providerId="ADAL" clId="{9F13ED8B-3197-4B75-876A-2CE9332300C1}" dt="2021-04-26T15:34:47.742" v="1904" actId="164"/>
          <ac:picMkLst>
            <pc:docMk/>
            <pc:sldMk cId="0" sldId="260"/>
            <ac:picMk id="5" creationId="{197C4E03-A3E2-4145-B9DE-313ADB4A2F5B}"/>
          </ac:picMkLst>
        </pc:picChg>
        <pc:picChg chg="add mod">
          <ac:chgData name="Peters, Daniella M." userId="87fb469b-cd7a-4b12-a1ae-bba5f0610088" providerId="ADAL" clId="{9F13ED8B-3197-4B75-876A-2CE9332300C1}" dt="2021-04-26T15:34:47.742" v="1904" actId="164"/>
          <ac:picMkLst>
            <pc:docMk/>
            <pc:sldMk cId="0" sldId="260"/>
            <ac:picMk id="6" creationId="{0C452556-DC3E-4F1F-AEBC-C46D726976DC}"/>
          </ac:picMkLst>
        </pc:picChg>
        <pc:picChg chg="add mod">
          <ac:chgData name="Peters, Daniella M." userId="87fb469b-cd7a-4b12-a1ae-bba5f0610088" providerId="ADAL" clId="{9F13ED8B-3197-4B75-876A-2CE9332300C1}" dt="2021-04-26T15:34:47.742" v="1904" actId="164"/>
          <ac:picMkLst>
            <pc:docMk/>
            <pc:sldMk cId="0" sldId="260"/>
            <ac:picMk id="7" creationId="{56A843FF-9E71-4AB3-8CAD-00C1AEEAFFDC}"/>
          </ac:picMkLst>
        </pc:picChg>
      </pc:sldChg>
      <pc:sldChg chg="del ord modNotes">
        <pc:chgData name="Peters, Daniella M." userId="87fb469b-cd7a-4b12-a1ae-bba5f0610088" providerId="ADAL" clId="{9F13ED8B-3197-4B75-876A-2CE9332300C1}" dt="2021-04-21T17:34:36.441" v="1544" actId="2696"/>
        <pc:sldMkLst>
          <pc:docMk/>
          <pc:sldMk cId="0" sldId="261"/>
        </pc:sldMkLst>
      </pc:sldChg>
      <pc:sldChg chg="del">
        <pc:chgData name="Peters, Daniella M." userId="87fb469b-cd7a-4b12-a1ae-bba5f0610088" providerId="ADAL" clId="{9F13ED8B-3197-4B75-876A-2CE9332300C1}" dt="2021-04-21T17:29:51.485" v="1529" actId="2696"/>
        <pc:sldMkLst>
          <pc:docMk/>
          <pc:sldMk cId="0" sldId="262"/>
        </pc:sldMkLst>
      </pc:sldChg>
      <pc:sldChg chg="del">
        <pc:chgData name="Peters, Daniella M." userId="87fb469b-cd7a-4b12-a1ae-bba5f0610088" providerId="ADAL" clId="{9F13ED8B-3197-4B75-876A-2CE9332300C1}" dt="2021-04-21T17:29:40.910" v="1528" actId="2696"/>
        <pc:sldMkLst>
          <pc:docMk/>
          <pc:sldMk cId="0" sldId="263"/>
        </pc:sldMkLst>
      </pc:sldChg>
      <pc:sldChg chg="del">
        <pc:chgData name="Peters, Daniella M." userId="87fb469b-cd7a-4b12-a1ae-bba5f0610088" providerId="ADAL" clId="{9F13ED8B-3197-4B75-876A-2CE9332300C1}" dt="2021-04-21T17:29:38.771" v="1527" actId="2696"/>
        <pc:sldMkLst>
          <pc:docMk/>
          <pc:sldMk cId="0" sldId="264"/>
        </pc:sldMkLst>
      </pc:sldChg>
      <pc:sldChg chg="del">
        <pc:chgData name="Peters, Daniella M." userId="87fb469b-cd7a-4b12-a1ae-bba5f0610088" providerId="ADAL" clId="{9F13ED8B-3197-4B75-876A-2CE9332300C1}" dt="2021-04-21T17:29:35.803" v="1526" actId="2696"/>
        <pc:sldMkLst>
          <pc:docMk/>
          <pc:sldMk cId="0" sldId="265"/>
        </pc:sldMkLst>
      </pc:sldChg>
      <pc:sldChg chg="addSp delSp modSp add mod modNotesTx">
        <pc:chgData name="Peters, Daniella M." userId="87fb469b-cd7a-4b12-a1ae-bba5f0610088" providerId="ADAL" clId="{9F13ED8B-3197-4B75-876A-2CE9332300C1}" dt="2021-04-21T18:57:00.480" v="1900"/>
        <pc:sldMkLst>
          <pc:docMk/>
          <pc:sldMk cId="3316644595" sldId="266"/>
        </pc:sldMkLst>
        <pc:spChg chg="add del mod">
          <ac:chgData name="Peters, Daniella M." userId="87fb469b-cd7a-4b12-a1ae-bba5f0610088" providerId="ADAL" clId="{9F13ED8B-3197-4B75-876A-2CE9332300C1}" dt="2021-04-21T15:14:29.687" v="230" actId="1038"/>
          <ac:spMkLst>
            <pc:docMk/>
            <pc:sldMk cId="3316644595" sldId="266"/>
            <ac:spMk id="6" creationId="{1E5D83E5-B18D-4191-8C24-8AB23CEC9581}"/>
          </ac:spMkLst>
        </pc:spChg>
        <pc:picChg chg="add mod">
          <ac:chgData name="Peters, Daniella M." userId="87fb469b-cd7a-4b12-a1ae-bba5f0610088" providerId="ADAL" clId="{9F13ED8B-3197-4B75-876A-2CE9332300C1}" dt="2021-04-21T15:11:48.321" v="206"/>
          <ac:picMkLst>
            <pc:docMk/>
            <pc:sldMk cId="3316644595" sldId="266"/>
            <ac:picMk id="4" creationId="{CBA58EED-7AA4-416E-B6D1-C3D2D05DBCDD}"/>
          </ac:picMkLst>
        </pc:picChg>
        <pc:picChg chg="add mod">
          <ac:chgData name="Peters, Daniella M." userId="87fb469b-cd7a-4b12-a1ae-bba5f0610088" providerId="ADAL" clId="{9F13ED8B-3197-4B75-876A-2CE9332300C1}" dt="2021-04-21T15:11:48.321" v="206"/>
          <ac:picMkLst>
            <pc:docMk/>
            <pc:sldMk cId="3316644595" sldId="266"/>
            <ac:picMk id="5" creationId="{8AFB80CA-83C8-46BA-8D24-0E3A5EF758D3}"/>
          </ac:picMkLst>
        </pc:picChg>
      </pc:sldChg>
      <pc:sldChg chg="addSp modSp add mod modNotesTx">
        <pc:chgData name="Peters, Daniella M." userId="87fb469b-cd7a-4b12-a1ae-bba5f0610088" providerId="ADAL" clId="{9F13ED8B-3197-4B75-876A-2CE9332300C1}" dt="2021-04-27T21:29:23.362" v="1908" actId="14100"/>
        <pc:sldMkLst>
          <pc:docMk/>
          <pc:sldMk cId="869397316" sldId="267"/>
        </pc:sldMkLst>
        <pc:spChg chg="add mod">
          <ac:chgData name="Peters, Daniella M." userId="87fb469b-cd7a-4b12-a1ae-bba5f0610088" providerId="ADAL" clId="{9F13ED8B-3197-4B75-876A-2CE9332300C1}" dt="2021-04-27T21:29:23.362" v="1908" actId="14100"/>
          <ac:spMkLst>
            <pc:docMk/>
            <pc:sldMk cId="869397316" sldId="267"/>
            <ac:spMk id="6" creationId="{3B60FA66-21B6-48A1-9DDC-EA32DD222D6D}"/>
          </ac:spMkLst>
        </pc:spChg>
        <pc:picChg chg="add mod">
          <ac:chgData name="Peters, Daniella M." userId="87fb469b-cd7a-4b12-a1ae-bba5f0610088" providerId="ADAL" clId="{9F13ED8B-3197-4B75-876A-2CE9332300C1}" dt="2021-04-21T15:15:38.793" v="231"/>
          <ac:picMkLst>
            <pc:docMk/>
            <pc:sldMk cId="869397316" sldId="267"/>
            <ac:picMk id="4" creationId="{DBF3DC0D-24FA-4809-A28C-224C6E9A9ACA}"/>
          </ac:picMkLst>
        </pc:picChg>
        <pc:picChg chg="add mod">
          <ac:chgData name="Peters, Daniella M." userId="87fb469b-cd7a-4b12-a1ae-bba5f0610088" providerId="ADAL" clId="{9F13ED8B-3197-4B75-876A-2CE9332300C1}" dt="2021-04-21T15:16:35.375" v="234" actId="1035"/>
          <ac:picMkLst>
            <pc:docMk/>
            <pc:sldMk cId="869397316" sldId="267"/>
            <ac:picMk id="5" creationId="{3FEC7893-0A7B-4B65-9DEA-CAC747E00F97}"/>
          </ac:picMkLst>
        </pc:picChg>
      </pc:sldChg>
      <pc:sldChg chg="addSp delSp modSp add mod modNotesTx">
        <pc:chgData name="Peters, Daniella M." userId="87fb469b-cd7a-4b12-a1ae-bba5f0610088" providerId="ADAL" clId="{9F13ED8B-3197-4B75-876A-2CE9332300C1}" dt="2021-04-21T18:57:04.544" v="1902"/>
        <pc:sldMkLst>
          <pc:docMk/>
          <pc:sldMk cId="1294405825" sldId="268"/>
        </pc:sldMkLst>
        <pc:spChg chg="add mod">
          <ac:chgData name="Peters, Daniella M." userId="87fb469b-cd7a-4b12-a1ae-bba5f0610088" providerId="ADAL" clId="{9F13ED8B-3197-4B75-876A-2CE9332300C1}" dt="2021-04-21T15:24:41.689" v="363" actId="14100"/>
          <ac:spMkLst>
            <pc:docMk/>
            <pc:sldMk cId="1294405825" sldId="268"/>
            <ac:spMk id="6" creationId="{AEC03EFF-C37F-4258-91B5-D5B725521D61}"/>
          </ac:spMkLst>
        </pc:spChg>
        <pc:picChg chg="add del mod">
          <ac:chgData name="Peters, Daniella M." userId="87fb469b-cd7a-4b12-a1ae-bba5f0610088" providerId="ADAL" clId="{9F13ED8B-3197-4B75-876A-2CE9332300C1}" dt="2021-04-21T15:26:08.746" v="365" actId="1038"/>
          <ac:picMkLst>
            <pc:docMk/>
            <pc:sldMk cId="1294405825" sldId="268"/>
            <ac:picMk id="4" creationId="{7319C1DF-55F9-4993-B9C3-375BC3DCABFF}"/>
          </ac:picMkLst>
        </pc:picChg>
        <pc:picChg chg="add del mod modCrop">
          <ac:chgData name="Peters, Daniella M." userId="87fb469b-cd7a-4b12-a1ae-bba5f0610088" providerId="ADAL" clId="{9F13ED8B-3197-4B75-876A-2CE9332300C1}" dt="2021-04-21T15:22:32.405" v="313" actId="1038"/>
          <ac:picMkLst>
            <pc:docMk/>
            <pc:sldMk cId="1294405825" sldId="268"/>
            <ac:picMk id="5" creationId="{9FA36DF3-CBFE-412E-8007-64619A9A1325}"/>
          </ac:picMkLst>
        </pc:picChg>
      </pc:sldChg>
      <pc:sldChg chg="addSp modSp add mod modNotesTx">
        <pc:chgData name="Peters, Daniella M." userId="87fb469b-cd7a-4b12-a1ae-bba5f0610088" providerId="ADAL" clId="{9F13ED8B-3197-4B75-876A-2CE9332300C1}" dt="2021-04-21T18:57:06.133" v="1903"/>
        <pc:sldMkLst>
          <pc:docMk/>
          <pc:sldMk cId="1304398741" sldId="269"/>
        </pc:sldMkLst>
        <pc:spChg chg="add mod">
          <ac:chgData name="Peters, Daniella M." userId="87fb469b-cd7a-4b12-a1ae-bba5f0610088" providerId="ADAL" clId="{9F13ED8B-3197-4B75-876A-2CE9332300C1}" dt="2021-04-21T15:29:01.578" v="401" actId="14100"/>
          <ac:spMkLst>
            <pc:docMk/>
            <pc:sldMk cId="1304398741" sldId="269"/>
            <ac:spMk id="6" creationId="{37E6CF54-8901-494A-9FD5-6C157C34B40C}"/>
          </ac:spMkLst>
        </pc:spChg>
        <pc:picChg chg="add mod">
          <ac:chgData name="Peters, Daniella M." userId="87fb469b-cd7a-4b12-a1ae-bba5f0610088" providerId="ADAL" clId="{9F13ED8B-3197-4B75-876A-2CE9332300C1}" dt="2021-04-21T15:27:58.340" v="380" actId="1037"/>
          <ac:picMkLst>
            <pc:docMk/>
            <pc:sldMk cId="1304398741" sldId="269"/>
            <ac:picMk id="4" creationId="{2B5BB22D-2A79-4987-97C3-8BC1EE11581A}"/>
          </ac:picMkLst>
        </pc:picChg>
        <pc:picChg chg="add mod">
          <ac:chgData name="Peters, Daniella M." userId="87fb469b-cd7a-4b12-a1ae-bba5f0610088" providerId="ADAL" clId="{9F13ED8B-3197-4B75-876A-2CE9332300C1}" dt="2021-04-21T15:27:44.685" v="379" actId="1036"/>
          <ac:picMkLst>
            <pc:docMk/>
            <pc:sldMk cId="1304398741" sldId="269"/>
            <ac:picMk id="5" creationId="{E54B8198-EFD1-4726-BBA8-FC0AD396F410}"/>
          </ac:picMkLst>
        </pc:picChg>
      </pc:sldChg>
      <pc:sldChg chg="addSp delSp modSp add mod modNotesTx">
        <pc:chgData name="Peters, Daniella M." userId="87fb469b-cd7a-4b12-a1ae-bba5f0610088" providerId="ADAL" clId="{9F13ED8B-3197-4B75-876A-2CE9332300C1}" dt="2021-04-21T17:53:42.664" v="1855" actId="3064"/>
        <pc:sldMkLst>
          <pc:docMk/>
          <pc:sldMk cId="3234066400" sldId="270"/>
        </pc:sldMkLst>
        <pc:spChg chg="mod">
          <ac:chgData name="Peters, Daniella M." userId="87fb469b-cd7a-4b12-a1ae-bba5f0610088" providerId="ADAL" clId="{9F13ED8B-3197-4B75-876A-2CE9332300C1}" dt="2021-04-21T15:40:46.494" v="405"/>
          <ac:spMkLst>
            <pc:docMk/>
            <pc:sldMk cId="3234066400" sldId="270"/>
            <ac:spMk id="5" creationId="{9370BD45-95F7-41D4-B341-F48F7D54A940}"/>
          </ac:spMkLst>
        </pc:spChg>
        <pc:spChg chg="add mod">
          <ac:chgData name="Peters, Daniella M." userId="87fb469b-cd7a-4b12-a1ae-bba5f0610088" providerId="ADAL" clId="{9F13ED8B-3197-4B75-876A-2CE9332300C1}" dt="2021-04-21T17:53:42.664" v="1855" actId="3064"/>
          <ac:spMkLst>
            <pc:docMk/>
            <pc:sldMk cId="3234066400" sldId="270"/>
            <ac:spMk id="109" creationId="{67C5648B-EC88-4266-9BA2-6DD517908800}"/>
          </ac:spMkLst>
        </pc:spChg>
        <pc:spChg chg="mod">
          <ac:chgData name="Peters, Daniella M." userId="87fb469b-cd7a-4b12-a1ae-bba5f0610088" providerId="ADAL" clId="{9F13ED8B-3197-4B75-876A-2CE9332300C1}" dt="2021-04-21T16:21:13.487" v="630"/>
          <ac:spMkLst>
            <pc:docMk/>
            <pc:sldMk cId="3234066400" sldId="270"/>
            <ac:spMk id="111" creationId="{E2DE07BD-23BD-4C41-8823-EE9E80493BB8}"/>
          </ac:spMkLst>
        </pc:spChg>
        <pc:spChg chg="add del">
          <ac:chgData name="Peters, Daniella M." userId="87fb469b-cd7a-4b12-a1ae-bba5f0610088" providerId="ADAL" clId="{9F13ED8B-3197-4B75-876A-2CE9332300C1}" dt="2021-04-21T15:48:23.890" v="416" actId="478"/>
          <ac:spMkLst>
            <pc:docMk/>
            <pc:sldMk cId="3234066400" sldId="270"/>
            <ac:spMk id="112" creationId="{00000000-0000-0000-0000-000000000000}"/>
          </ac:spMkLst>
        </pc:spChg>
        <pc:spChg chg="del">
          <ac:chgData name="Peters, Daniella M." userId="87fb469b-cd7a-4b12-a1ae-bba5f0610088" providerId="ADAL" clId="{9F13ED8B-3197-4B75-876A-2CE9332300C1}" dt="2021-04-21T15:48:26.849" v="417" actId="478"/>
          <ac:spMkLst>
            <pc:docMk/>
            <pc:sldMk cId="3234066400" sldId="270"/>
            <ac:spMk id="113" creationId="{00000000-0000-0000-0000-000000000000}"/>
          </ac:spMkLst>
        </pc:spChg>
        <pc:grpChg chg="add del mod">
          <ac:chgData name="Peters, Daniella M." userId="87fb469b-cd7a-4b12-a1ae-bba5f0610088" providerId="ADAL" clId="{9F13ED8B-3197-4B75-876A-2CE9332300C1}" dt="2021-04-21T16:21:03.480" v="629" actId="478"/>
          <ac:grpSpMkLst>
            <pc:docMk/>
            <pc:sldMk cId="3234066400" sldId="270"/>
            <ac:grpSpMk id="4" creationId="{6DF889D1-7266-49D8-B85B-026E69413160}"/>
          </ac:grpSpMkLst>
        </pc:grpChg>
        <pc:grpChg chg="mod">
          <ac:chgData name="Peters, Daniella M." userId="87fb469b-cd7a-4b12-a1ae-bba5f0610088" providerId="ADAL" clId="{9F13ED8B-3197-4B75-876A-2CE9332300C1}" dt="2021-04-21T15:40:46.494" v="405"/>
          <ac:grpSpMkLst>
            <pc:docMk/>
            <pc:sldMk cId="3234066400" sldId="270"/>
            <ac:grpSpMk id="6" creationId="{5E46D3AA-F51E-4EF0-9B69-B0618BFCF4D7}"/>
          </ac:grpSpMkLst>
        </pc:grpChg>
        <pc:grpChg chg="add mod">
          <ac:chgData name="Peters, Daniella M." userId="87fb469b-cd7a-4b12-a1ae-bba5f0610088" providerId="ADAL" clId="{9F13ED8B-3197-4B75-876A-2CE9332300C1}" dt="2021-04-21T16:21:41.223" v="653" actId="1037"/>
          <ac:grpSpMkLst>
            <pc:docMk/>
            <pc:sldMk cId="3234066400" sldId="270"/>
            <ac:grpSpMk id="110" creationId="{95DDE905-F2F8-4096-9AFC-46A85F397F6D}"/>
          </ac:grpSpMkLst>
        </pc:grpChg>
        <pc:grpChg chg="mod">
          <ac:chgData name="Peters, Daniella M." userId="87fb469b-cd7a-4b12-a1ae-bba5f0610088" providerId="ADAL" clId="{9F13ED8B-3197-4B75-876A-2CE9332300C1}" dt="2021-04-21T16:21:13.487" v="630"/>
          <ac:grpSpMkLst>
            <pc:docMk/>
            <pc:sldMk cId="3234066400" sldId="270"/>
            <ac:grpSpMk id="114" creationId="{269EE9B0-9BA9-4162-B639-1BB8167BDB7A}"/>
          </ac:grpSpMkLst>
        </pc:grp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7" creationId="{3FF16FD8-27CB-4997-9756-88AEACFBB7B9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8" creationId="{A883555E-54A2-4771-816B-E362B9A6257B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9" creationId="{6A865D26-6A40-4C8C-80C0-61AD7B5C2AF2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10" creationId="{AAC10C5F-EC44-4CC6-9D90-B99BE6505873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11" creationId="{4AD743C7-6234-4A57-8C92-D556EFE9ADBA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12" creationId="{7567751A-8EE0-4C3B-9BC9-CCC884F683D2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13" creationId="{6AB0740F-492F-4E61-A563-1E3CAECEDBBD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14" creationId="{C478C48D-C8A3-4DF9-AA81-5BB285A377D3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15" creationId="{F050DB2E-720C-4055-8593-75174C2B52D8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16" creationId="{F90A646E-1202-4610-BB7A-5632680215B6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17" creationId="{11F68075-117F-472A-BE8E-9C2DE2BFDFA3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18" creationId="{63BDCE31-C993-4C9F-B1CB-E370317FDFF6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19" creationId="{E435EF54-86C7-4357-92F7-8C7C33B6E837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20" creationId="{98668B0D-F8D1-410C-8913-1EAF92734424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21" creationId="{62659D7B-9676-47B7-BDFF-6647A3A8CE88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22" creationId="{31FC6A33-3E79-4ECE-AC81-B03DD9AEF3A8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23" creationId="{51740D74-5832-44F3-87B6-E5D072BB6C10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24" creationId="{BC13CA8B-C6E0-425D-A9BD-FCC032C349BE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25" creationId="{B4C1D65D-1B4F-4D7D-85F9-33FBB90707EE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26" creationId="{488F7022-CFDC-437F-A4BE-FDC64831B100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27" creationId="{879AA6D2-E1F1-4A3D-8155-822BB914AA45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28" creationId="{75363189-38F0-48E0-B614-BE3842FF1A95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29" creationId="{2CC4C727-3BB3-42EE-AE92-97CC2AD54616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30" creationId="{D045FB4C-1B19-4D82-A5E6-A051D47BF957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31" creationId="{6EA4DE49-AB13-414E-927D-3F55370DEF2B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32" creationId="{F071ED70-24D8-4A8A-A91D-A9B73C0548BF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33" creationId="{11EE84F8-5F8C-47F3-B4EE-B9DFDD415E80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34" creationId="{BEEFFADE-6D35-49CE-9149-5AD0B386C9CE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35" creationId="{1C77B094-03BA-4FF1-87DF-ADCF48AB0EC5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36" creationId="{8EA1461C-512C-4A90-86DE-E017FE242329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37" creationId="{B7347333-A610-4918-BA4C-7F0BB304216C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38" creationId="{FC82117E-0B4B-4DCB-B53B-AEEA21B73018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39" creationId="{9DB7D257-7A2A-4A22-A9F2-9EECCF130EB7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40" creationId="{0F779038-2D4B-4EDC-956B-7900C5EBD22F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41" creationId="{5113AD84-6531-443A-A3B0-8DE60757C5B3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42" creationId="{299B3ADB-55A8-4A17-986D-DEC008D7697C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43" creationId="{81CD04E9-481F-4267-AA74-2514C7DD48CD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44" creationId="{7A9485FA-387B-42ED-9279-C7A54E86E07E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45" creationId="{B2450E9C-AC55-4D8D-9ABC-E256671E9F50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46" creationId="{3A532A0D-587F-4423-802E-F18D71DDBFC7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47" creationId="{9B6CD45D-4541-4797-B38A-98EE21B465E3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48" creationId="{BC88AB8C-422F-4729-9CA3-DE2D4ACB4C6D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49" creationId="{DF92C970-A035-4BA5-ACAD-F838F4E7A3A7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50" creationId="{EB63F16A-04E8-4447-97DD-4759F01DAB66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51" creationId="{58B9B521-E990-49AA-A2FE-E0831180A022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52" creationId="{8E2AF887-F380-4E96-81FD-806FEFCF07B4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53" creationId="{7791D771-6AE6-4AEF-92BD-63AEBC2A833B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54" creationId="{1824CCD3-32F3-46D2-A2EC-66EFDDCC74A1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55" creationId="{A442F91B-67C3-4B2E-8743-5C679C566808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56" creationId="{75443E09-5ABB-4D14-88EA-9240B51FD1D0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57" creationId="{EA5174AD-D484-4D21-836D-E2AEF2828CD9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58" creationId="{50A82E17-449D-45AC-A8F7-7CBA27DC1980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59" creationId="{A28865C2-92FE-4F2F-82D2-B008A3EC014C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60" creationId="{654E138F-D25D-46A6-8894-607B761818E2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61" creationId="{68457BE4-54DF-492F-AA93-7BF0CB5D6E17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62" creationId="{EF71D64C-5026-49E6-849A-D2EB792BFF3C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63" creationId="{B0BC10D8-3F05-4B25-99FF-66AA4934F194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64" creationId="{B5EF742D-8BED-468A-BD41-1C80DBDDE7E5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65" creationId="{483565D0-988F-434B-A6BC-962FCBC9C77E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66" creationId="{B85BB7B5-E2A7-456B-A7B1-3F8D7CDED92E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67" creationId="{190B136A-8C2B-41E5-BDDC-E64D8C42763E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68" creationId="{F090211A-0051-4B5F-A2EC-87625AF3C659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69" creationId="{2DD40003-773F-43A3-B3C3-8202350BA59D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70" creationId="{E42CAE7F-1B2B-4DDF-AB2D-9BAE4F5D2377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71" creationId="{5AB2AFD6-31DF-401D-B5B1-4A4910587529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72" creationId="{5E8E6F70-4CA7-47F5-A425-68AF702CB0D2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73" creationId="{0025C4B2-6051-4BAC-8588-0C023BCF2568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74" creationId="{BEE597A4-F608-4F30-AEF1-199FC01C618F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75" creationId="{BE808EE4-B3AD-46FE-86F0-48BAB0DD481E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76" creationId="{5408F6E8-640D-4EB4-AF2A-85D16258CC4B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77" creationId="{737CD58E-EA65-4C21-BC4D-0A9C3BF12BAD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78" creationId="{BDE5C96D-2DE0-401F-8C1D-4BE2D4CC2B36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79" creationId="{87D5C0C0-7ED4-4A1E-BF5B-956453F054B8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80" creationId="{679FDF67-92D9-46BF-8369-619DE8919BD3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81" creationId="{A23F7655-2C7B-4EE3-918E-2C4E82388DC0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82" creationId="{2ACEC7B6-107B-44D4-914E-4BD7DD1A5C31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83" creationId="{3C947605-6709-4347-B5DB-D160A2CE50B4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84" creationId="{D58D7499-3B62-48A0-B357-96EBB25D36F6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85" creationId="{BD252D0A-0CBD-4C62-BC23-16AD79F2611D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86" creationId="{A23749D2-255E-4285-8AF7-6170FB9D8580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87" creationId="{B5A84F96-FE3E-427D-8A3F-E43583693B03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88" creationId="{5D2417D8-E584-4EFE-8B1B-A0F4F4FE6289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89" creationId="{3AFE6FA0-DFA3-45B5-8E4D-C3EABE41A6B7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90" creationId="{60D38595-CD4A-4535-880A-E3CC2591C6C9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91" creationId="{FE8B3338-862F-46B9-B27B-8D8783C0CD72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92" creationId="{1676E432-84B3-4BF5-A8C7-DBB398597F51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93" creationId="{0D188E67-4227-4D2D-83F3-1CB3D9C2D4D8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94" creationId="{9E82A9CA-7F34-44EF-976F-3D9787827364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95" creationId="{EE9F16FD-B7B0-42C8-A78B-044A53F8705E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96" creationId="{BDCB869B-D829-4E3C-8DF6-5602A655D8AF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97" creationId="{1D6D922F-290F-42BE-9682-4D378EBA9411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98" creationId="{04C6943C-230F-4246-8A41-32B5921975EB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99" creationId="{DB6B9C4A-8CCC-4A02-BFB0-BC0601BEEE19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100" creationId="{7C851DDA-3FA5-43B3-8181-4A866C2F0561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101" creationId="{74138C7F-EB55-4402-81E6-5CEC078F25B7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102" creationId="{79A83606-420C-43C7-A28D-6D9F4620AE7B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103" creationId="{BDE1355B-6004-4AAE-9902-FD9EC3F9E0DC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104" creationId="{6031D3DC-3E60-41C6-9560-F6FB28210B36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105" creationId="{9CE5DDE5-17BA-4850-9A57-DEA8FA3A3479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106" creationId="{D7401BA0-8D52-4119-874A-3069C4E73AC3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107" creationId="{66109A13-C3BE-407C-9A41-71249DD66105}"/>
          </ac:picMkLst>
        </pc:picChg>
        <pc:picChg chg="mod">
          <ac:chgData name="Peters, Daniella M." userId="87fb469b-cd7a-4b12-a1ae-bba5f0610088" providerId="ADAL" clId="{9F13ED8B-3197-4B75-876A-2CE9332300C1}" dt="2021-04-21T15:40:46.494" v="405"/>
          <ac:picMkLst>
            <pc:docMk/>
            <pc:sldMk cId="3234066400" sldId="270"/>
            <ac:picMk id="108" creationId="{6E4BDB48-9CFB-4C8C-B434-BAC32FAB8346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15" creationId="{D4BE1A0E-93C2-48F3-A851-24452D6710D4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16" creationId="{A82CEF7A-CD94-4695-8422-0E474263886E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17" creationId="{FEF96E5F-1DD2-4F24-9D75-8B77D3C8405A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18" creationId="{EB5D43C8-7EA7-4ED2-948B-62C841B789A9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19" creationId="{7913EC78-4A18-4D32-996D-8AAA992F12F8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20" creationId="{210FE9CB-508F-4E55-9E2E-6A9CD9919BC8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21" creationId="{176898EF-35B5-48D1-AFF7-FE60C5DBAC1C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22" creationId="{3505169B-4737-47CE-AD3D-E71D29FC5A6F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23" creationId="{A217E7F0-CEE5-44F2-B92C-54A6157125BA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24" creationId="{EAB1CB17-378F-4A38-92CE-BA1270E1CD34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25" creationId="{45379CB3-C045-404F-AA28-04B512D8C5E1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26" creationId="{F3B746D6-3D88-432B-946E-5DE290BB07BF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27" creationId="{20205653-E308-4F4B-8B75-A47823153D3F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28" creationId="{D6AEE676-27B8-409D-AE13-E0D1261BB1FF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29" creationId="{2BB5AA5D-6427-498F-8B66-09ACAA69CEF3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30" creationId="{7A4E87A2-747E-48B9-858F-51229D51BDEE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31" creationId="{63530671-7542-4D32-9F2A-BFC70176F6E1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32" creationId="{3512C911-2B8D-4251-8709-3DBD45D8DA08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33" creationId="{D369E303-16A4-457A-BBF4-DF7053BBB395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34" creationId="{18DC578A-709B-4F47-A134-C2295FCDB36E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35" creationId="{8BBF9E78-9ABF-4E29-A980-0FE483F5A464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36" creationId="{B2D4F765-1FDE-4D31-94C8-1692223752FA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37" creationId="{6461057C-41E5-4582-8C98-5DD5BF59A487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38" creationId="{7F080208-3779-464E-8D10-7C602B038D49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39" creationId="{3C617554-03FA-4515-A891-10646E62A9AA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40" creationId="{3EC701AE-5C39-45A6-9858-13A916AD40DF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41" creationId="{D9721F46-EC8A-4468-8BEF-676015CB8D6C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42" creationId="{90AB6A92-12CB-4EA3-8D6B-277632AC3D80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43" creationId="{81DDF072-FD09-4D1A-B7A7-059888B26541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44" creationId="{31FCA726-1627-437B-BC88-B8C372278895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45" creationId="{D50CE34A-50D7-45B4-B486-061DB8B8E753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46" creationId="{CB29904F-9C26-4BCA-A30E-63132B081A54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47" creationId="{60D5299F-A176-46B6-946D-F49E8E76EC98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48" creationId="{633E8F84-F00B-443C-B00D-843776DACF66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49" creationId="{28B9C835-8628-4AA3-875F-4DE56F739361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50" creationId="{B508314D-BFF3-468F-8B88-95FBAC0A98F1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51" creationId="{9DDAC5BB-25B3-4149-99B7-14AB77B07D82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52" creationId="{AFB07FAD-29E6-43AA-99D3-3BA258FA52BE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53" creationId="{465C2773-BC7A-4FEB-AD97-34AB43088523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54" creationId="{7D5ED37F-AF34-4179-9B4E-197FA451AE39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55" creationId="{9B56FC5B-D463-4113-BE31-1BDB6FB78010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56" creationId="{678244CD-552A-4F48-872A-96994CA0D503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57" creationId="{4813BFCB-54A2-4CF7-9372-9E2585882E67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58" creationId="{2B61A39B-644B-418D-B869-15429543273D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59" creationId="{62B796D3-800D-4F06-A979-4929C0C9BC8F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60" creationId="{89E5DAB4-F367-4D77-AAEB-2DD3C44E2055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61" creationId="{A18C04BF-C8E5-4AE4-AFBE-1ED2ED85C1BD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62" creationId="{4BA41462-5FBE-4499-BCD7-2BEC471670F9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63" creationId="{A0E8ED71-1980-4F8F-A96C-5F14FA373C57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64" creationId="{53B23D19-5D66-4066-8B82-1BF252BADBF4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65" creationId="{C35BA382-B8C4-4115-BC3B-EA018511285E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66" creationId="{0CB20758-7A29-4AF3-A6BE-8B678BD00F2F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67" creationId="{125EDBE7-D8DF-4F5D-9296-3BD4E710EA3C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68" creationId="{C3252001-F067-45B7-BF2E-DC1E0990BA5E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69" creationId="{51C5442E-76AC-40C6-852B-2372EAB4897C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70" creationId="{A06EEB0C-8FAA-4AA2-ABCC-C699CF78128D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71" creationId="{ADCD87C9-D4A6-422A-A281-FEA11F97A277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72" creationId="{31757814-0C2D-4D95-8248-786D65ECE3E4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73" creationId="{114E92DA-F79D-4E44-9BD4-91FD9B3097F2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74" creationId="{66519D24-87EC-4E07-AC2F-596471F70AF0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75" creationId="{21ED9884-1D9C-4BEE-BD8B-BF54DFC69F5B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76" creationId="{C3A73AF5-614B-4395-A96A-C8A8BB8DB49C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77" creationId="{55B50BF5-EAC5-4A0A-A5FF-7D48135FB913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78" creationId="{4B57CBFA-34F9-4275-BA19-C85A6402CCDE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79" creationId="{8172B0C2-20A8-432C-A2D3-232B382AF8B8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80" creationId="{907D6611-D0B9-467A-84E2-38850B8D635E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81" creationId="{1487D7E0-67CA-4870-90A9-817F785EBAD5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82" creationId="{F4D8DA2C-A9DF-4592-88FE-B17EF258F76A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83" creationId="{70BCEDF8-3BA0-4A09-8BFB-F12E0E409D7F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84" creationId="{D0CFB227-F3E6-4B6A-B44E-AB9A63DF7DDE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85" creationId="{6B716719-32D7-419E-8CA1-19DFEB86F3B9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86" creationId="{EFCADE5D-021B-4DB0-B11D-41A42FDF0BEC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87" creationId="{3D26C4BE-183F-4E67-B8CD-9F0BA147743D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88" creationId="{7D758F1B-B60A-4787-B83F-2CB7028CC382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89" creationId="{80CC6998-C22D-42D8-8A18-CA5844FCFCA4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90" creationId="{78817A4B-5CE8-40B7-8DDF-DE1DD13E6827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91" creationId="{42AF97D9-927F-4F4C-98DF-C02A9954F82C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92" creationId="{EFF9EB31-1E0F-4B30-B349-E84D4E2E9078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93" creationId="{1B8C83CE-BB16-472A-85A3-C6A2537A8E47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94" creationId="{AB0C2ED4-F63A-4732-9F7F-1073CC011AC4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95" creationId="{C36CBE26-8FB0-43AE-BFB5-E5CF675CF649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96" creationId="{C43133EB-1203-4E78-A727-63A5DDB07230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97" creationId="{8E4B3E93-CD18-4321-89B0-0E0B05D35A77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98" creationId="{3D603342-B986-4E26-9CD0-ECBCFE1FD151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199" creationId="{E7F522D8-E632-4756-AEF6-5CE28053B76C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200" creationId="{B76DFB21-8E17-4018-B1B0-C58C8E994544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201" creationId="{B8EE8347-60C7-4E3C-9DDF-1E48B6E9DDAE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202" creationId="{F82FAAFA-D50D-4128-99F5-F27F414DBFBD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203" creationId="{B17981BE-2348-4DE8-BC5F-06381864E92C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204" creationId="{EE30EF7B-2832-450C-9B0A-27A3037AC090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205" creationId="{263932EC-6F74-44E4-9436-9A90F8E8DF91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206" creationId="{9A1B9450-AB27-4F05-82AC-ADD25A9ED74B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207" creationId="{8782010B-173C-4F6A-B74B-1263F6A63EB0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208" creationId="{6C0A96F7-EC8E-4FE4-AC36-7187E448D885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209" creationId="{6959E969-8B05-47E7-A0EA-4157A1C8114B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210" creationId="{8F82638E-244A-4F48-9E17-27C1E7270035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211" creationId="{418C2E20-2238-4E07-8341-E3882C8FA3F1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212" creationId="{48E2C712-7E9F-4C9A-B0AE-5AFECF351A11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213" creationId="{B6AC0DCC-AAB7-4287-A582-EA80A9699374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214" creationId="{4B5B76F2-D914-4AD5-8D39-545FFC6E2CB8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215" creationId="{4207CA66-770B-4288-8B3D-DB8FDC0B229B}"/>
          </ac:picMkLst>
        </pc:picChg>
        <pc:picChg chg="mod">
          <ac:chgData name="Peters, Daniella M." userId="87fb469b-cd7a-4b12-a1ae-bba5f0610088" providerId="ADAL" clId="{9F13ED8B-3197-4B75-876A-2CE9332300C1}" dt="2021-04-21T16:21:13.487" v="630"/>
          <ac:picMkLst>
            <pc:docMk/>
            <pc:sldMk cId="3234066400" sldId="270"/>
            <ac:picMk id="216" creationId="{574FB4C2-7EA2-4934-864B-D8A0DA7A7DDE}"/>
          </ac:picMkLst>
        </pc:picChg>
      </pc:sldChg>
      <pc:sldChg chg="modSp add mod">
        <pc:chgData name="Peters, Daniella M." userId="87fb469b-cd7a-4b12-a1ae-bba5f0610088" providerId="ADAL" clId="{9F13ED8B-3197-4B75-876A-2CE9332300C1}" dt="2021-04-21T17:27:33.071" v="1485" actId="948"/>
        <pc:sldMkLst>
          <pc:docMk/>
          <pc:sldMk cId="2236449519" sldId="271"/>
        </pc:sldMkLst>
        <pc:spChg chg="mod">
          <ac:chgData name="Peters, Daniella M." userId="87fb469b-cd7a-4b12-a1ae-bba5f0610088" providerId="ADAL" clId="{9F13ED8B-3197-4B75-876A-2CE9332300C1}" dt="2021-04-21T17:27:33.071" v="1485" actId="948"/>
          <ac:spMkLst>
            <pc:docMk/>
            <pc:sldMk cId="2236449519" sldId="271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9F13ED8B-3197-4B75-876A-2CE9332300C1}" dt="2021-04-21T16:36:09.875" v="772" actId="5793"/>
          <ac:spMkLst>
            <pc:docMk/>
            <pc:sldMk cId="2236449519" sldId="271"/>
            <ac:spMk id="113" creationId="{00000000-0000-0000-0000-000000000000}"/>
          </ac:spMkLst>
        </pc:spChg>
      </pc:sldChg>
      <pc:sldChg chg="add del">
        <pc:chgData name="Peters, Daniella M." userId="87fb469b-cd7a-4b12-a1ae-bba5f0610088" providerId="ADAL" clId="{9F13ED8B-3197-4B75-876A-2CE9332300C1}" dt="2021-04-21T15:00:40.048" v="36"/>
        <pc:sldMkLst>
          <pc:docMk/>
          <pc:sldMk cId="3273932003" sldId="271"/>
        </pc:sldMkLst>
      </pc:sldChg>
      <pc:sldChg chg="modSp add mod">
        <pc:chgData name="Peters, Daniella M." userId="87fb469b-cd7a-4b12-a1ae-bba5f0610088" providerId="ADAL" clId="{9F13ED8B-3197-4B75-876A-2CE9332300C1}" dt="2021-04-21T16:39:58.533" v="843" actId="20577"/>
        <pc:sldMkLst>
          <pc:docMk/>
          <pc:sldMk cId="4054799432" sldId="272"/>
        </pc:sldMkLst>
        <pc:spChg chg="mod">
          <ac:chgData name="Peters, Daniella M." userId="87fb469b-cd7a-4b12-a1ae-bba5f0610088" providerId="ADAL" clId="{9F13ED8B-3197-4B75-876A-2CE9332300C1}" dt="2021-04-21T16:39:58.533" v="843" actId="20577"/>
          <ac:spMkLst>
            <pc:docMk/>
            <pc:sldMk cId="4054799432" sldId="272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9F13ED8B-3197-4B75-876A-2CE9332300C1}" dt="2021-04-21T16:38:09.438" v="815" actId="20577"/>
          <ac:spMkLst>
            <pc:docMk/>
            <pc:sldMk cId="4054799432" sldId="272"/>
            <ac:spMk id="113" creationId="{00000000-0000-0000-0000-000000000000}"/>
          </ac:spMkLst>
        </pc:spChg>
      </pc:sldChg>
      <pc:sldChg chg="modSp add mod modNotesTx">
        <pc:chgData name="Peters, Daniella M." userId="87fb469b-cd7a-4b12-a1ae-bba5f0610088" providerId="ADAL" clId="{9F13ED8B-3197-4B75-876A-2CE9332300C1}" dt="2021-04-21T17:55:41.407" v="1878" actId="20577"/>
        <pc:sldMkLst>
          <pc:docMk/>
          <pc:sldMk cId="2741074796" sldId="273"/>
        </pc:sldMkLst>
        <pc:spChg chg="mod">
          <ac:chgData name="Peters, Daniella M." userId="87fb469b-cd7a-4b12-a1ae-bba5f0610088" providerId="ADAL" clId="{9F13ED8B-3197-4B75-876A-2CE9332300C1}" dt="2021-04-21T16:46:32.939" v="947" actId="20577"/>
          <ac:spMkLst>
            <pc:docMk/>
            <pc:sldMk cId="2741074796" sldId="273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9F13ED8B-3197-4B75-876A-2CE9332300C1}" dt="2021-04-21T16:40:53.407" v="867" actId="20577"/>
          <ac:spMkLst>
            <pc:docMk/>
            <pc:sldMk cId="2741074796" sldId="273"/>
            <ac:spMk id="113" creationId="{00000000-0000-0000-0000-000000000000}"/>
          </ac:spMkLst>
        </pc:spChg>
      </pc:sldChg>
      <pc:sldChg chg="addSp delSp modSp add mod modNotesTx">
        <pc:chgData name="Peters, Daniella M." userId="87fb469b-cd7a-4b12-a1ae-bba5f0610088" providerId="ADAL" clId="{9F13ED8B-3197-4B75-876A-2CE9332300C1}" dt="2021-04-27T21:29:40.430" v="1909" actId="20577"/>
        <pc:sldMkLst>
          <pc:docMk/>
          <pc:sldMk cId="3646395324" sldId="274"/>
        </pc:sldMkLst>
        <pc:spChg chg="mod">
          <ac:chgData name="Peters, Daniella M." userId="87fb469b-cd7a-4b12-a1ae-bba5f0610088" providerId="ADAL" clId="{9F13ED8B-3197-4B75-876A-2CE9332300C1}" dt="2021-04-27T21:29:40.430" v="1909" actId="20577"/>
          <ac:spMkLst>
            <pc:docMk/>
            <pc:sldMk cId="3646395324" sldId="274"/>
            <ac:spMk id="109" creationId="{67C5648B-EC88-4266-9BA2-6DD517908800}"/>
          </ac:spMkLst>
        </pc:spChg>
        <pc:spChg chg="mod">
          <ac:chgData name="Peters, Daniella M." userId="87fb469b-cd7a-4b12-a1ae-bba5f0610088" providerId="ADAL" clId="{9F13ED8B-3197-4B75-876A-2CE9332300C1}" dt="2021-04-21T16:06:34.174" v="508" actId="208"/>
          <ac:spMkLst>
            <pc:docMk/>
            <pc:sldMk cId="3646395324" sldId="274"/>
            <ac:spMk id="111" creationId="{86043B83-C928-4023-8D9A-B8D268D04A74}"/>
          </ac:spMkLst>
        </pc:spChg>
        <pc:grpChg chg="del">
          <ac:chgData name="Peters, Daniella M." userId="87fb469b-cd7a-4b12-a1ae-bba5f0610088" providerId="ADAL" clId="{9F13ED8B-3197-4B75-876A-2CE9332300C1}" dt="2021-04-21T16:03:23.295" v="486" actId="478"/>
          <ac:grpSpMkLst>
            <pc:docMk/>
            <pc:sldMk cId="3646395324" sldId="274"/>
            <ac:grpSpMk id="4" creationId="{6DF889D1-7266-49D8-B85B-026E69413160}"/>
          </ac:grpSpMkLst>
        </pc:grpChg>
        <pc:grpChg chg="add mod">
          <ac:chgData name="Peters, Daniella M." userId="87fb469b-cd7a-4b12-a1ae-bba5f0610088" providerId="ADAL" clId="{9F13ED8B-3197-4B75-876A-2CE9332300C1}" dt="2021-04-21T16:20:45.948" v="628"/>
          <ac:grpSpMkLst>
            <pc:docMk/>
            <pc:sldMk cId="3646395324" sldId="274"/>
            <ac:grpSpMk id="110" creationId="{9F512DF5-9553-4ED7-8DA3-CA33B414A239}"/>
          </ac:grpSpMkLst>
        </pc:grp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13" creationId="{233A0D9F-CD19-45AF-9386-E080D4177679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14" creationId="{CB4EDE41-4DD6-488C-A849-AC4E8BF2229C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15" creationId="{289B099B-0A5B-4E56-BBFF-A59A9ECB4585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16" creationId="{1D8AA360-DA4C-46A4-9E72-CEE4F0E28679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17" creationId="{67CD93AB-28AF-4CE2-9C16-0EE85D8AD831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18" creationId="{48496BB8-C11D-41BF-8A02-A783FF11B7F5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19" creationId="{E8181A6E-5B49-4CF8-9AFC-BF067DC97999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20" creationId="{3C79CD44-DCB1-4A5F-B873-092860476935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21" creationId="{5CD880EE-93EF-4A90-8261-150686E346D0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22" creationId="{A64FAEDE-FB7A-415E-8311-A4D5A44FA170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23" creationId="{158F55DE-E180-44A0-8D8A-CC6D8D6AD7EA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24" creationId="{F345CE1F-BB03-426E-914E-C5152FE4BFFF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25" creationId="{BA2A6491-960A-4558-B320-0BCBCAB65848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26" creationId="{25E2A950-C6DD-420A-B970-01DAE8ABF053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27" creationId="{3D73C9C7-99ED-4BA3-A023-A0685153A728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28" creationId="{37E1386D-BD0B-4D73-9983-8545A461DD44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29" creationId="{70205025-72A6-4554-8EE1-519A4B9A6A41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30" creationId="{CB16FFAE-6E1E-4F4C-8763-AA763ECBA60A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31" creationId="{62B09CB2-3503-4D76-9B69-2F7B3873904F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32" creationId="{3DD497D1-88D4-49C7-ADAC-BF8B207F1BCE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33" creationId="{FD595A68-9F85-457C-BD1F-C57747474C82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34" creationId="{37A2CA62-08AE-4B93-9815-59603DDF3FF2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35" creationId="{02CCCAB9-3AA3-4689-AB1C-879BF4028AFF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36" creationId="{7606A438-00CF-4FD5-AAD1-3AA6C137A68D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37" creationId="{57032850-EC69-4F15-B12E-F6C4797BC808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38" creationId="{B1F1268F-885C-4B9F-B479-FFA9962F13A7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39" creationId="{9BC01EFD-B529-4354-94DE-9669845A449B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40" creationId="{28C50F05-E4C5-4DE8-98CD-B2FB3B4AA50D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41" creationId="{3BF6B995-58EB-4730-89D7-8459BCC72681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42" creationId="{0C86332E-F444-4960-B722-108E835A5CDE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43" creationId="{F3C1843A-FFA7-4686-84B1-88D85E50B9AD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44" creationId="{7970E82D-2C40-4760-9C0A-0D9F13F9570E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45" creationId="{45E25168-11FD-466F-918A-B2559E8254F8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46" creationId="{8888D4D5-464F-470D-88EA-0BF7C86A4AC2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47" creationId="{4606D580-427F-486F-804E-004C3B941080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48" creationId="{D1F7448C-225E-47DE-8ED7-7C6D8D6AF745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49" creationId="{590ED60F-F9B4-4A2B-9E76-AC1EE20E15F4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50" creationId="{39AA860F-2BF3-4550-BBEE-D7725B4535EA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51" creationId="{52DE513B-FF1F-4227-9B48-5AA5E86A8A6E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52" creationId="{E5E74103-A626-4A4D-9595-3F2542772D2C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53" creationId="{D0D5A89A-C468-458B-8DB4-6E9AE110FD20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54" creationId="{E5BB6960-82E3-4B8B-A845-D15DFB61E205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55" creationId="{217134F6-DCFE-48AC-8535-FE9726E735CA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56" creationId="{7F9DFFF6-DCA5-4A27-871B-9B422F234AF4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57" creationId="{9A3D8130-BD7F-46A7-B47C-17334DA832BF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58" creationId="{98908787-5EE5-4740-9202-E9203EB36050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59" creationId="{E76382E7-5569-4470-BEB9-2A4BB0D240EC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60" creationId="{68DA97E7-8CF8-46DE-9125-F2D7B8C79C2B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61" creationId="{C82E4089-FA7F-4695-B27C-515A048E7BA4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62" creationId="{8A32F53B-D6BC-4F88-ACBF-9DF8A44B977F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63" creationId="{BED55FC4-3DEF-4523-BF23-F2DD53BCE3C9}"/>
          </ac:picMkLst>
        </pc:picChg>
        <pc:picChg chg="mod">
          <ac:chgData name="Peters, Daniella M." userId="87fb469b-cd7a-4b12-a1ae-bba5f0610088" providerId="ADAL" clId="{9F13ED8B-3197-4B75-876A-2CE9332300C1}" dt="2021-04-21T16:06:34.174" v="508" actId="208"/>
          <ac:picMkLst>
            <pc:docMk/>
            <pc:sldMk cId="3646395324" sldId="274"/>
            <ac:picMk id="164" creationId="{A90E075B-8D05-4DF9-A07E-3A8F89B1996C}"/>
          </ac:picMkLst>
        </pc:picChg>
      </pc:sldChg>
      <pc:sldChg chg="addSp delSp modSp add mod modNotesTx">
        <pc:chgData name="Peters, Daniella M." userId="87fb469b-cd7a-4b12-a1ae-bba5f0610088" providerId="ADAL" clId="{9F13ED8B-3197-4B75-876A-2CE9332300C1}" dt="2021-04-21T17:53:05.976" v="1852" actId="3064"/>
        <pc:sldMkLst>
          <pc:docMk/>
          <pc:sldMk cId="665505323" sldId="275"/>
        </pc:sldMkLst>
        <pc:spChg chg="mod">
          <ac:chgData name="Peters, Daniella M." userId="87fb469b-cd7a-4b12-a1ae-bba5f0610088" providerId="ADAL" clId="{9F13ED8B-3197-4B75-876A-2CE9332300C1}" dt="2021-04-21T16:17:01.528" v="572"/>
          <ac:spMkLst>
            <pc:docMk/>
            <pc:sldMk cId="665505323" sldId="275"/>
            <ac:spMk id="59" creationId="{F335AB8E-760D-4EE9-AF21-DEB54FEE8C0D}"/>
          </ac:spMkLst>
        </pc:spChg>
        <pc:spChg chg="mod">
          <ac:chgData name="Peters, Daniella M." userId="87fb469b-cd7a-4b12-a1ae-bba5f0610088" providerId="ADAL" clId="{9F13ED8B-3197-4B75-876A-2CE9332300C1}" dt="2021-04-21T17:53:05.976" v="1852" actId="3064"/>
          <ac:spMkLst>
            <pc:docMk/>
            <pc:sldMk cId="665505323" sldId="275"/>
            <ac:spMk id="109" creationId="{67C5648B-EC88-4266-9BA2-6DD517908800}"/>
          </ac:spMkLst>
        </pc:spChg>
        <pc:grpChg chg="add mod">
          <ac:chgData name="Peters, Daniella M." userId="87fb469b-cd7a-4b12-a1ae-bba5f0610088" providerId="ADAL" clId="{9F13ED8B-3197-4B75-876A-2CE9332300C1}" dt="2021-04-21T16:17:45.666" v="593" actId="1037"/>
          <ac:grpSpMkLst>
            <pc:docMk/>
            <pc:sldMk cId="665505323" sldId="275"/>
            <ac:grpSpMk id="58" creationId="{0BCF386A-1824-458F-B354-303ACAA7AE1B}"/>
          </ac:grpSpMkLst>
        </pc:grpChg>
        <pc:grpChg chg="del">
          <ac:chgData name="Peters, Daniella M." userId="87fb469b-cd7a-4b12-a1ae-bba5f0610088" providerId="ADAL" clId="{9F13ED8B-3197-4B75-876A-2CE9332300C1}" dt="2021-04-21T16:17:00.070" v="571" actId="478"/>
          <ac:grpSpMkLst>
            <pc:docMk/>
            <pc:sldMk cId="665505323" sldId="275"/>
            <ac:grpSpMk id="110" creationId="{9F512DF5-9553-4ED7-8DA3-CA33B414A239}"/>
          </ac:grpSpMkLst>
        </pc:grpChg>
        <pc:picChg chg="mod">
          <ac:chgData name="Peters, Daniella M." userId="87fb469b-cd7a-4b12-a1ae-bba5f0610088" providerId="ADAL" clId="{9F13ED8B-3197-4B75-876A-2CE9332300C1}" dt="2021-04-21T16:17:01.528" v="572"/>
          <ac:picMkLst>
            <pc:docMk/>
            <pc:sldMk cId="665505323" sldId="275"/>
            <ac:picMk id="60" creationId="{FE0D1396-6DD6-4A58-BB88-89DA46275041}"/>
          </ac:picMkLst>
        </pc:picChg>
        <pc:picChg chg="mod">
          <ac:chgData name="Peters, Daniella M." userId="87fb469b-cd7a-4b12-a1ae-bba5f0610088" providerId="ADAL" clId="{9F13ED8B-3197-4B75-876A-2CE9332300C1}" dt="2021-04-21T16:17:01.528" v="572"/>
          <ac:picMkLst>
            <pc:docMk/>
            <pc:sldMk cId="665505323" sldId="275"/>
            <ac:picMk id="61" creationId="{B2D1BF86-2DAD-4EDE-AB57-9DCB847E5378}"/>
          </ac:picMkLst>
        </pc:picChg>
        <pc:picChg chg="mod">
          <ac:chgData name="Peters, Daniella M." userId="87fb469b-cd7a-4b12-a1ae-bba5f0610088" providerId="ADAL" clId="{9F13ED8B-3197-4B75-876A-2CE9332300C1}" dt="2021-04-21T16:17:01.528" v="572"/>
          <ac:picMkLst>
            <pc:docMk/>
            <pc:sldMk cId="665505323" sldId="275"/>
            <ac:picMk id="62" creationId="{510142AA-5C2F-442B-8108-8F09E8E8A320}"/>
          </ac:picMkLst>
        </pc:picChg>
        <pc:picChg chg="mod">
          <ac:chgData name="Peters, Daniella M." userId="87fb469b-cd7a-4b12-a1ae-bba5f0610088" providerId="ADAL" clId="{9F13ED8B-3197-4B75-876A-2CE9332300C1}" dt="2021-04-21T16:17:01.528" v="572"/>
          <ac:picMkLst>
            <pc:docMk/>
            <pc:sldMk cId="665505323" sldId="275"/>
            <ac:picMk id="63" creationId="{8B8A9C84-8706-4596-AE36-FF57BE7C1179}"/>
          </ac:picMkLst>
        </pc:picChg>
        <pc:picChg chg="mod">
          <ac:chgData name="Peters, Daniella M." userId="87fb469b-cd7a-4b12-a1ae-bba5f0610088" providerId="ADAL" clId="{9F13ED8B-3197-4B75-876A-2CE9332300C1}" dt="2021-04-21T16:17:01.528" v="572"/>
          <ac:picMkLst>
            <pc:docMk/>
            <pc:sldMk cId="665505323" sldId="275"/>
            <ac:picMk id="64" creationId="{E189BEEF-FA10-49FC-83B7-F13B0FE96ECA}"/>
          </ac:picMkLst>
        </pc:picChg>
        <pc:picChg chg="mod">
          <ac:chgData name="Peters, Daniella M." userId="87fb469b-cd7a-4b12-a1ae-bba5f0610088" providerId="ADAL" clId="{9F13ED8B-3197-4B75-876A-2CE9332300C1}" dt="2021-04-21T16:17:01.528" v="572"/>
          <ac:picMkLst>
            <pc:docMk/>
            <pc:sldMk cId="665505323" sldId="275"/>
            <ac:picMk id="65" creationId="{19128F92-60FD-4D24-9030-A88D6582AF17}"/>
          </ac:picMkLst>
        </pc:picChg>
        <pc:picChg chg="mod">
          <ac:chgData name="Peters, Daniella M." userId="87fb469b-cd7a-4b12-a1ae-bba5f0610088" providerId="ADAL" clId="{9F13ED8B-3197-4B75-876A-2CE9332300C1}" dt="2021-04-21T16:17:01.528" v="572"/>
          <ac:picMkLst>
            <pc:docMk/>
            <pc:sldMk cId="665505323" sldId="275"/>
            <ac:picMk id="66" creationId="{AD8CDC62-DCBE-4560-98A0-E9E9F14CF794}"/>
          </ac:picMkLst>
        </pc:picChg>
        <pc:picChg chg="mod">
          <ac:chgData name="Peters, Daniella M." userId="87fb469b-cd7a-4b12-a1ae-bba5f0610088" providerId="ADAL" clId="{9F13ED8B-3197-4B75-876A-2CE9332300C1}" dt="2021-04-21T16:17:01.528" v="572"/>
          <ac:picMkLst>
            <pc:docMk/>
            <pc:sldMk cId="665505323" sldId="275"/>
            <ac:picMk id="67" creationId="{C2862EE0-7D49-4762-B865-995E9501F9DF}"/>
          </ac:picMkLst>
        </pc:picChg>
        <pc:picChg chg="mod">
          <ac:chgData name="Peters, Daniella M." userId="87fb469b-cd7a-4b12-a1ae-bba5f0610088" providerId="ADAL" clId="{9F13ED8B-3197-4B75-876A-2CE9332300C1}" dt="2021-04-21T16:17:01.528" v="572"/>
          <ac:picMkLst>
            <pc:docMk/>
            <pc:sldMk cId="665505323" sldId="275"/>
            <ac:picMk id="68" creationId="{0BAFD6D2-31EB-40DE-8880-5EBD6DF28F8A}"/>
          </ac:picMkLst>
        </pc:picChg>
        <pc:picChg chg="mod">
          <ac:chgData name="Peters, Daniella M." userId="87fb469b-cd7a-4b12-a1ae-bba5f0610088" providerId="ADAL" clId="{9F13ED8B-3197-4B75-876A-2CE9332300C1}" dt="2021-04-21T16:17:01.528" v="572"/>
          <ac:picMkLst>
            <pc:docMk/>
            <pc:sldMk cId="665505323" sldId="275"/>
            <ac:picMk id="69" creationId="{F131FA65-E3ED-458C-A26F-0390A3F2FE1A}"/>
          </ac:picMkLst>
        </pc:picChg>
        <pc:picChg chg="mod">
          <ac:chgData name="Peters, Daniella M." userId="87fb469b-cd7a-4b12-a1ae-bba5f0610088" providerId="ADAL" clId="{9F13ED8B-3197-4B75-876A-2CE9332300C1}" dt="2021-04-21T16:17:01.528" v="572"/>
          <ac:picMkLst>
            <pc:docMk/>
            <pc:sldMk cId="665505323" sldId="275"/>
            <ac:picMk id="70" creationId="{F5215BED-B84C-480C-99D3-DCE2A77BE208}"/>
          </ac:picMkLst>
        </pc:picChg>
        <pc:picChg chg="mod">
          <ac:chgData name="Peters, Daniella M." userId="87fb469b-cd7a-4b12-a1ae-bba5f0610088" providerId="ADAL" clId="{9F13ED8B-3197-4B75-876A-2CE9332300C1}" dt="2021-04-21T16:17:01.528" v="572"/>
          <ac:picMkLst>
            <pc:docMk/>
            <pc:sldMk cId="665505323" sldId="275"/>
            <ac:picMk id="71" creationId="{821CE393-F222-4464-9627-3CE5EBC54F45}"/>
          </ac:picMkLst>
        </pc:picChg>
        <pc:picChg chg="mod">
          <ac:chgData name="Peters, Daniella M." userId="87fb469b-cd7a-4b12-a1ae-bba5f0610088" providerId="ADAL" clId="{9F13ED8B-3197-4B75-876A-2CE9332300C1}" dt="2021-04-21T16:17:01.528" v="572"/>
          <ac:picMkLst>
            <pc:docMk/>
            <pc:sldMk cId="665505323" sldId="275"/>
            <ac:picMk id="72" creationId="{EAEFAA4C-17CE-42E5-B93E-E35DB49ED2E4}"/>
          </ac:picMkLst>
        </pc:picChg>
        <pc:picChg chg="mod">
          <ac:chgData name="Peters, Daniella M." userId="87fb469b-cd7a-4b12-a1ae-bba5f0610088" providerId="ADAL" clId="{9F13ED8B-3197-4B75-876A-2CE9332300C1}" dt="2021-04-21T16:17:01.528" v="572"/>
          <ac:picMkLst>
            <pc:docMk/>
            <pc:sldMk cId="665505323" sldId="275"/>
            <ac:picMk id="73" creationId="{1D8FACB7-BB83-4664-8CD6-0F4B49E72F67}"/>
          </ac:picMkLst>
        </pc:picChg>
        <pc:picChg chg="mod">
          <ac:chgData name="Peters, Daniella M." userId="87fb469b-cd7a-4b12-a1ae-bba5f0610088" providerId="ADAL" clId="{9F13ED8B-3197-4B75-876A-2CE9332300C1}" dt="2021-04-21T16:17:01.528" v="572"/>
          <ac:picMkLst>
            <pc:docMk/>
            <pc:sldMk cId="665505323" sldId="275"/>
            <ac:picMk id="74" creationId="{F1B0EA38-84F9-4DDF-A8B7-117DF0E994B7}"/>
          </ac:picMkLst>
        </pc:picChg>
        <pc:picChg chg="mod">
          <ac:chgData name="Peters, Daniella M." userId="87fb469b-cd7a-4b12-a1ae-bba5f0610088" providerId="ADAL" clId="{9F13ED8B-3197-4B75-876A-2CE9332300C1}" dt="2021-04-21T16:17:01.528" v="572"/>
          <ac:picMkLst>
            <pc:docMk/>
            <pc:sldMk cId="665505323" sldId="275"/>
            <ac:picMk id="75" creationId="{EB0EB60D-D18F-45F1-85F1-5DA5F4CC4C92}"/>
          </ac:picMkLst>
        </pc:picChg>
        <pc:picChg chg="mod">
          <ac:chgData name="Peters, Daniella M." userId="87fb469b-cd7a-4b12-a1ae-bba5f0610088" providerId="ADAL" clId="{9F13ED8B-3197-4B75-876A-2CE9332300C1}" dt="2021-04-21T16:17:01.528" v="572"/>
          <ac:picMkLst>
            <pc:docMk/>
            <pc:sldMk cId="665505323" sldId="275"/>
            <ac:picMk id="76" creationId="{67F92E41-E6B3-4AFD-A096-64ACCF1CB04C}"/>
          </ac:picMkLst>
        </pc:picChg>
        <pc:picChg chg="mod">
          <ac:chgData name="Peters, Daniella M." userId="87fb469b-cd7a-4b12-a1ae-bba5f0610088" providerId="ADAL" clId="{9F13ED8B-3197-4B75-876A-2CE9332300C1}" dt="2021-04-21T16:17:01.528" v="572"/>
          <ac:picMkLst>
            <pc:docMk/>
            <pc:sldMk cId="665505323" sldId="275"/>
            <ac:picMk id="77" creationId="{4F331509-240D-4D01-920F-0DD8DDEAB840}"/>
          </ac:picMkLst>
        </pc:picChg>
        <pc:picChg chg="mod">
          <ac:chgData name="Peters, Daniella M." userId="87fb469b-cd7a-4b12-a1ae-bba5f0610088" providerId="ADAL" clId="{9F13ED8B-3197-4B75-876A-2CE9332300C1}" dt="2021-04-21T16:17:01.528" v="572"/>
          <ac:picMkLst>
            <pc:docMk/>
            <pc:sldMk cId="665505323" sldId="275"/>
            <ac:picMk id="78" creationId="{E6ADDC88-5D9F-4C35-91B2-EA387C85B40B}"/>
          </ac:picMkLst>
        </pc:picChg>
        <pc:picChg chg="mod">
          <ac:chgData name="Peters, Daniella M." userId="87fb469b-cd7a-4b12-a1ae-bba5f0610088" providerId="ADAL" clId="{9F13ED8B-3197-4B75-876A-2CE9332300C1}" dt="2021-04-21T16:17:01.528" v="572"/>
          <ac:picMkLst>
            <pc:docMk/>
            <pc:sldMk cId="665505323" sldId="275"/>
            <ac:picMk id="79" creationId="{D15D5460-89F5-4348-9958-C7E3F5451BF4}"/>
          </ac:picMkLst>
        </pc:picChg>
        <pc:picChg chg="mod">
          <ac:chgData name="Peters, Daniella M." userId="87fb469b-cd7a-4b12-a1ae-bba5f0610088" providerId="ADAL" clId="{9F13ED8B-3197-4B75-876A-2CE9332300C1}" dt="2021-04-21T16:17:01.528" v="572"/>
          <ac:picMkLst>
            <pc:docMk/>
            <pc:sldMk cId="665505323" sldId="275"/>
            <ac:picMk id="80" creationId="{2F85E699-D46F-4AB2-B5ED-B525C0426E51}"/>
          </ac:picMkLst>
        </pc:picChg>
        <pc:picChg chg="mod">
          <ac:chgData name="Peters, Daniella M." userId="87fb469b-cd7a-4b12-a1ae-bba5f0610088" providerId="ADAL" clId="{9F13ED8B-3197-4B75-876A-2CE9332300C1}" dt="2021-04-21T16:17:01.528" v="572"/>
          <ac:picMkLst>
            <pc:docMk/>
            <pc:sldMk cId="665505323" sldId="275"/>
            <ac:picMk id="81" creationId="{1824FCC5-C1EA-4600-A8D8-668C8FB7DFDE}"/>
          </ac:picMkLst>
        </pc:picChg>
        <pc:picChg chg="mod">
          <ac:chgData name="Peters, Daniella M." userId="87fb469b-cd7a-4b12-a1ae-bba5f0610088" providerId="ADAL" clId="{9F13ED8B-3197-4B75-876A-2CE9332300C1}" dt="2021-04-21T16:17:01.528" v="572"/>
          <ac:picMkLst>
            <pc:docMk/>
            <pc:sldMk cId="665505323" sldId="275"/>
            <ac:picMk id="82" creationId="{EB39C1B7-A5C1-4FFD-A7B4-154CD1CC336C}"/>
          </ac:picMkLst>
        </pc:picChg>
        <pc:picChg chg="mod">
          <ac:chgData name="Peters, Daniella M." userId="87fb469b-cd7a-4b12-a1ae-bba5f0610088" providerId="ADAL" clId="{9F13ED8B-3197-4B75-876A-2CE9332300C1}" dt="2021-04-21T16:17:01.528" v="572"/>
          <ac:picMkLst>
            <pc:docMk/>
            <pc:sldMk cId="665505323" sldId="275"/>
            <ac:picMk id="83" creationId="{EF14DBF5-8770-4766-AF12-B2CD60365B3A}"/>
          </ac:picMkLst>
        </pc:picChg>
        <pc:picChg chg="mod">
          <ac:chgData name="Peters, Daniella M." userId="87fb469b-cd7a-4b12-a1ae-bba5f0610088" providerId="ADAL" clId="{9F13ED8B-3197-4B75-876A-2CE9332300C1}" dt="2021-04-21T16:17:01.528" v="572"/>
          <ac:picMkLst>
            <pc:docMk/>
            <pc:sldMk cId="665505323" sldId="275"/>
            <ac:picMk id="84" creationId="{D1EC91EA-957E-43E2-A0D6-93B090DA58AB}"/>
          </ac:picMkLst>
        </pc:picChg>
        <pc:picChg chg="mod">
          <ac:chgData name="Peters, Daniella M." userId="87fb469b-cd7a-4b12-a1ae-bba5f0610088" providerId="ADAL" clId="{9F13ED8B-3197-4B75-876A-2CE9332300C1}" dt="2021-04-21T16:17:01.528" v="572"/>
          <ac:picMkLst>
            <pc:docMk/>
            <pc:sldMk cId="665505323" sldId="275"/>
            <ac:picMk id="85" creationId="{87C5BEAC-7659-4079-987D-B3434ACC789C}"/>
          </ac:picMkLst>
        </pc:picChg>
        <pc:picChg chg="mod">
          <ac:chgData name="Peters, Daniella M." userId="87fb469b-cd7a-4b12-a1ae-bba5f0610088" providerId="ADAL" clId="{9F13ED8B-3197-4B75-876A-2CE9332300C1}" dt="2021-04-21T16:17:01.528" v="572"/>
          <ac:picMkLst>
            <pc:docMk/>
            <pc:sldMk cId="665505323" sldId="275"/>
            <ac:picMk id="86" creationId="{08B265C2-BAFD-42F0-A6BF-972880C5903F}"/>
          </ac:picMkLst>
        </pc:picChg>
      </pc:sldChg>
      <pc:sldChg chg="addSp delSp modSp add mod ord modNotesTx">
        <pc:chgData name="Peters, Daniella M." userId="87fb469b-cd7a-4b12-a1ae-bba5f0610088" providerId="ADAL" clId="{9F13ED8B-3197-4B75-876A-2CE9332300C1}" dt="2021-04-21T17:53:33.040" v="1854" actId="3064"/>
        <pc:sldMkLst>
          <pc:docMk/>
          <pc:sldMk cId="1487323181" sldId="276"/>
        </pc:sldMkLst>
        <pc:spChg chg="mod">
          <ac:chgData name="Peters, Daniella M." userId="87fb469b-cd7a-4b12-a1ae-bba5f0610088" providerId="ADAL" clId="{9F13ED8B-3197-4B75-876A-2CE9332300C1}" dt="2021-04-21T16:19:22.997" v="601"/>
          <ac:spMkLst>
            <pc:docMk/>
            <pc:sldMk cId="1487323181" sldId="276"/>
            <ac:spMk id="59" creationId="{BA12E377-406A-44B2-8B38-B077ABCFE42B}"/>
          </ac:spMkLst>
        </pc:spChg>
        <pc:spChg chg="mod">
          <ac:chgData name="Peters, Daniella M." userId="87fb469b-cd7a-4b12-a1ae-bba5f0610088" providerId="ADAL" clId="{9F13ED8B-3197-4B75-876A-2CE9332300C1}" dt="2021-04-21T17:53:33.040" v="1854" actId="3064"/>
          <ac:spMkLst>
            <pc:docMk/>
            <pc:sldMk cId="1487323181" sldId="276"/>
            <ac:spMk id="109" creationId="{67C5648B-EC88-4266-9BA2-6DD517908800}"/>
          </ac:spMkLst>
        </pc:spChg>
        <pc:grpChg chg="add mod">
          <ac:chgData name="Peters, Daniella M." userId="87fb469b-cd7a-4b12-a1ae-bba5f0610088" providerId="ADAL" clId="{9F13ED8B-3197-4B75-876A-2CE9332300C1}" dt="2021-04-21T16:19:42.286" v="622" actId="1037"/>
          <ac:grpSpMkLst>
            <pc:docMk/>
            <pc:sldMk cId="1487323181" sldId="276"/>
            <ac:grpSpMk id="58" creationId="{CEBB19F0-395A-4950-AF9E-4F27CC0C23ED}"/>
          </ac:grpSpMkLst>
        </pc:grpChg>
        <pc:grpChg chg="del">
          <ac:chgData name="Peters, Daniella M." userId="87fb469b-cd7a-4b12-a1ae-bba5f0610088" providerId="ADAL" clId="{9F13ED8B-3197-4B75-876A-2CE9332300C1}" dt="2021-04-21T16:19:21.726" v="600" actId="478"/>
          <ac:grpSpMkLst>
            <pc:docMk/>
            <pc:sldMk cId="1487323181" sldId="276"/>
            <ac:grpSpMk id="110" creationId="{9F512DF5-9553-4ED7-8DA3-CA33B414A239}"/>
          </ac:grpSpMkLst>
        </pc:grpChg>
        <pc:picChg chg="mod">
          <ac:chgData name="Peters, Daniella M." userId="87fb469b-cd7a-4b12-a1ae-bba5f0610088" providerId="ADAL" clId="{9F13ED8B-3197-4B75-876A-2CE9332300C1}" dt="2021-04-21T16:19:22.997" v="601"/>
          <ac:picMkLst>
            <pc:docMk/>
            <pc:sldMk cId="1487323181" sldId="276"/>
            <ac:picMk id="60" creationId="{F736B368-C59B-40C2-8FB5-FA3A45F2B873}"/>
          </ac:picMkLst>
        </pc:picChg>
        <pc:picChg chg="mod">
          <ac:chgData name="Peters, Daniella M." userId="87fb469b-cd7a-4b12-a1ae-bba5f0610088" providerId="ADAL" clId="{9F13ED8B-3197-4B75-876A-2CE9332300C1}" dt="2021-04-21T16:19:22.997" v="601"/>
          <ac:picMkLst>
            <pc:docMk/>
            <pc:sldMk cId="1487323181" sldId="276"/>
            <ac:picMk id="61" creationId="{135C6F0D-C841-4253-934F-72200C5D8E82}"/>
          </ac:picMkLst>
        </pc:picChg>
        <pc:picChg chg="mod">
          <ac:chgData name="Peters, Daniella M." userId="87fb469b-cd7a-4b12-a1ae-bba5f0610088" providerId="ADAL" clId="{9F13ED8B-3197-4B75-876A-2CE9332300C1}" dt="2021-04-21T16:19:22.997" v="601"/>
          <ac:picMkLst>
            <pc:docMk/>
            <pc:sldMk cId="1487323181" sldId="276"/>
            <ac:picMk id="62" creationId="{ABB2A8F8-7E51-443F-9B8D-D20AD8122F2C}"/>
          </ac:picMkLst>
        </pc:picChg>
        <pc:picChg chg="mod">
          <ac:chgData name="Peters, Daniella M." userId="87fb469b-cd7a-4b12-a1ae-bba5f0610088" providerId="ADAL" clId="{9F13ED8B-3197-4B75-876A-2CE9332300C1}" dt="2021-04-21T16:19:22.997" v="601"/>
          <ac:picMkLst>
            <pc:docMk/>
            <pc:sldMk cId="1487323181" sldId="276"/>
            <ac:picMk id="63" creationId="{9654A73B-A83E-452A-BBFC-569AB44AD6DC}"/>
          </ac:picMkLst>
        </pc:picChg>
        <pc:picChg chg="mod">
          <ac:chgData name="Peters, Daniella M." userId="87fb469b-cd7a-4b12-a1ae-bba5f0610088" providerId="ADAL" clId="{9F13ED8B-3197-4B75-876A-2CE9332300C1}" dt="2021-04-21T16:19:22.997" v="601"/>
          <ac:picMkLst>
            <pc:docMk/>
            <pc:sldMk cId="1487323181" sldId="276"/>
            <ac:picMk id="64" creationId="{E3DB8323-305C-480E-9669-E50FA31252B5}"/>
          </ac:picMkLst>
        </pc:picChg>
        <pc:picChg chg="mod">
          <ac:chgData name="Peters, Daniella M." userId="87fb469b-cd7a-4b12-a1ae-bba5f0610088" providerId="ADAL" clId="{9F13ED8B-3197-4B75-876A-2CE9332300C1}" dt="2021-04-21T16:19:22.997" v="601"/>
          <ac:picMkLst>
            <pc:docMk/>
            <pc:sldMk cId="1487323181" sldId="276"/>
            <ac:picMk id="65" creationId="{B61F7597-086C-41C3-B04C-6B7B5494622A}"/>
          </ac:picMkLst>
        </pc:picChg>
        <pc:picChg chg="mod">
          <ac:chgData name="Peters, Daniella M." userId="87fb469b-cd7a-4b12-a1ae-bba5f0610088" providerId="ADAL" clId="{9F13ED8B-3197-4B75-876A-2CE9332300C1}" dt="2021-04-21T16:19:22.997" v="601"/>
          <ac:picMkLst>
            <pc:docMk/>
            <pc:sldMk cId="1487323181" sldId="276"/>
            <ac:picMk id="66" creationId="{30D37223-DC24-41E7-B3AD-D2CDF383C9EE}"/>
          </ac:picMkLst>
        </pc:picChg>
        <pc:picChg chg="mod">
          <ac:chgData name="Peters, Daniella M." userId="87fb469b-cd7a-4b12-a1ae-bba5f0610088" providerId="ADAL" clId="{9F13ED8B-3197-4B75-876A-2CE9332300C1}" dt="2021-04-21T16:19:22.997" v="601"/>
          <ac:picMkLst>
            <pc:docMk/>
            <pc:sldMk cId="1487323181" sldId="276"/>
            <ac:picMk id="67" creationId="{8D4D415D-EA0C-4698-AFD4-E8F83ECDAABB}"/>
          </ac:picMkLst>
        </pc:picChg>
        <pc:picChg chg="mod">
          <ac:chgData name="Peters, Daniella M." userId="87fb469b-cd7a-4b12-a1ae-bba5f0610088" providerId="ADAL" clId="{9F13ED8B-3197-4B75-876A-2CE9332300C1}" dt="2021-04-21T16:19:22.997" v="601"/>
          <ac:picMkLst>
            <pc:docMk/>
            <pc:sldMk cId="1487323181" sldId="276"/>
            <ac:picMk id="68" creationId="{9C6B3075-203D-4168-AE75-F6EDB0853E21}"/>
          </ac:picMkLst>
        </pc:picChg>
        <pc:picChg chg="mod">
          <ac:chgData name="Peters, Daniella M." userId="87fb469b-cd7a-4b12-a1ae-bba5f0610088" providerId="ADAL" clId="{9F13ED8B-3197-4B75-876A-2CE9332300C1}" dt="2021-04-21T16:19:22.997" v="601"/>
          <ac:picMkLst>
            <pc:docMk/>
            <pc:sldMk cId="1487323181" sldId="276"/>
            <ac:picMk id="69" creationId="{6D77D33B-B6DD-4D78-8F6F-F0FDB7077591}"/>
          </ac:picMkLst>
        </pc:picChg>
        <pc:picChg chg="mod">
          <ac:chgData name="Peters, Daniella M." userId="87fb469b-cd7a-4b12-a1ae-bba5f0610088" providerId="ADAL" clId="{9F13ED8B-3197-4B75-876A-2CE9332300C1}" dt="2021-04-21T16:19:22.997" v="601"/>
          <ac:picMkLst>
            <pc:docMk/>
            <pc:sldMk cId="1487323181" sldId="276"/>
            <ac:picMk id="70" creationId="{F7A6DFF9-0487-4DE6-B661-D08FED633E64}"/>
          </ac:picMkLst>
        </pc:picChg>
        <pc:picChg chg="mod">
          <ac:chgData name="Peters, Daniella M." userId="87fb469b-cd7a-4b12-a1ae-bba5f0610088" providerId="ADAL" clId="{9F13ED8B-3197-4B75-876A-2CE9332300C1}" dt="2021-04-21T16:19:22.997" v="601"/>
          <ac:picMkLst>
            <pc:docMk/>
            <pc:sldMk cId="1487323181" sldId="276"/>
            <ac:picMk id="71" creationId="{3086BAE3-9ABB-4ED7-96F2-99C07482DB60}"/>
          </ac:picMkLst>
        </pc:picChg>
        <pc:picChg chg="mod">
          <ac:chgData name="Peters, Daniella M." userId="87fb469b-cd7a-4b12-a1ae-bba5f0610088" providerId="ADAL" clId="{9F13ED8B-3197-4B75-876A-2CE9332300C1}" dt="2021-04-21T16:19:22.997" v="601"/>
          <ac:picMkLst>
            <pc:docMk/>
            <pc:sldMk cId="1487323181" sldId="276"/>
            <ac:picMk id="72" creationId="{08DB276D-7518-4D95-9024-7A9E6F949C7F}"/>
          </ac:picMkLst>
        </pc:picChg>
        <pc:picChg chg="mod">
          <ac:chgData name="Peters, Daniella M." userId="87fb469b-cd7a-4b12-a1ae-bba5f0610088" providerId="ADAL" clId="{9F13ED8B-3197-4B75-876A-2CE9332300C1}" dt="2021-04-21T16:19:22.997" v="601"/>
          <ac:picMkLst>
            <pc:docMk/>
            <pc:sldMk cId="1487323181" sldId="276"/>
            <ac:picMk id="73" creationId="{662DB122-21FD-400F-AF62-1C8793E59A70}"/>
          </ac:picMkLst>
        </pc:picChg>
        <pc:picChg chg="mod">
          <ac:chgData name="Peters, Daniella M." userId="87fb469b-cd7a-4b12-a1ae-bba5f0610088" providerId="ADAL" clId="{9F13ED8B-3197-4B75-876A-2CE9332300C1}" dt="2021-04-21T16:19:22.997" v="601"/>
          <ac:picMkLst>
            <pc:docMk/>
            <pc:sldMk cId="1487323181" sldId="276"/>
            <ac:picMk id="74" creationId="{AFB9CB52-4E69-49CB-95E0-1BAB780F73CB}"/>
          </ac:picMkLst>
        </pc:picChg>
        <pc:picChg chg="mod">
          <ac:chgData name="Peters, Daniella M." userId="87fb469b-cd7a-4b12-a1ae-bba5f0610088" providerId="ADAL" clId="{9F13ED8B-3197-4B75-876A-2CE9332300C1}" dt="2021-04-21T16:19:22.997" v="601"/>
          <ac:picMkLst>
            <pc:docMk/>
            <pc:sldMk cId="1487323181" sldId="276"/>
            <ac:picMk id="75" creationId="{856AF918-E94E-413B-95FC-20B9C4E12278}"/>
          </ac:picMkLst>
        </pc:picChg>
      </pc:sldChg>
      <pc:sldChg chg="modSp add mod">
        <pc:chgData name="Peters, Daniella M." userId="87fb469b-cd7a-4b12-a1ae-bba5f0610088" providerId="ADAL" clId="{9F13ED8B-3197-4B75-876A-2CE9332300C1}" dt="2021-04-29T15:10:13.508" v="1936" actId="20577"/>
        <pc:sldMkLst>
          <pc:docMk/>
          <pc:sldMk cId="4100501870" sldId="277"/>
        </pc:sldMkLst>
        <pc:spChg chg="mod">
          <ac:chgData name="Peters, Daniella M." userId="87fb469b-cd7a-4b12-a1ae-bba5f0610088" providerId="ADAL" clId="{9F13ED8B-3197-4B75-876A-2CE9332300C1}" dt="2021-04-29T15:10:13.508" v="1936" actId="20577"/>
          <ac:spMkLst>
            <pc:docMk/>
            <pc:sldMk cId="4100501870" sldId="277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9F13ED8B-3197-4B75-876A-2CE9332300C1}" dt="2021-04-21T16:47:53.686" v="975" actId="20577"/>
          <ac:spMkLst>
            <pc:docMk/>
            <pc:sldMk cId="4100501870" sldId="277"/>
            <ac:spMk id="113" creationId="{00000000-0000-0000-0000-000000000000}"/>
          </ac:spMkLst>
        </pc:spChg>
      </pc:sldChg>
      <pc:sldChg chg="modSp add mod modNotesTx">
        <pc:chgData name="Peters, Daniella M." userId="87fb469b-cd7a-4b12-a1ae-bba5f0610088" providerId="ADAL" clId="{9F13ED8B-3197-4B75-876A-2CE9332300C1}" dt="2021-04-21T17:04:02.444" v="1104" actId="20577"/>
        <pc:sldMkLst>
          <pc:docMk/>
          <pc:sldMk cId="4287279963" sldId="278"/>
        </pc:sldMkLst>
        <pc:spChg chg="mod">
          <ac:chgData name="Peters, Daniella M." userId="87fb469b-cd7a-4b12-a1ae-bba5f0610088" providerId="ADAL" clId="{9F13ED8B-3197-4B75-876A-2CE9332300C1}" dt="2021-04-21T17:03:40.753" v="1100" actId="20577"/>
          <ac:spMkLst>
            <pc:docMk/>
            <pc:sldMk cId="4287279963" sldId="278"/>
            <ac:spMk id="113" creationId="{00000000-0000-0000-0000-000000000000}"/>
          </ac:spMkLst>
        </pc:spChg>
      </pc:sldChg>
      <pc:sldChg chg="modSp add mod">
        <pc:chgData name="Peters, Daniella M." userId="87fb469b-cd7a-4b12-a1ae-bba5f0610088" providerId="ADAL" clId="{9F13ED8B-3197-4B75-876A-2CE9332300C1}" dt="2021-04-21T17:31:07.632" v="1539" actId="948"/>
        <pc:sldMkLst>
          <pc:docMk/>
          <pc:sldMk cId="4106340286" sldId="279"/>
        </pc:sldMkLst>
        <pc:spChg chg="mod">
          <ac:chgData name="Peters, Daniella M." userId="87fb469b-cd7a-4b12-a1ae-bba5f0610088" providerId="ADAL" clId="{9F13ED8B-3197-4B75-876A-2CE9332300C1}" dt="2021-04-21T17:31:07.632" v="1539" actId="948"/>
          <ac:spMkLst>
            <pc:docMk/>
            <pc:sldMk cId="4106340286" sldId="279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9F13ED8B-3197-4B75-876A-2CE9332300C1}" dt="2021-04-21T17:08:20.316" v="1174" actId="20577"/>
          <ac:spMkLst>
            <pc:docMk/>
            <pc:sldMk cId="4106340286" sldId="279"/>
            <ac:spMk id="113" creationId="{00000000-0000-0000-0000-000000000000}"/>
          </ac:spMkLst>
        </pc:spChg>
      </pc:sldChg>
      <pc:sldChg chg="modSp add mod ord">
        <pc:chgData name="Peters, Daniella M." userId="87fb469b-cd7a-4b12-a1ae-bba5f0610088" providerId="ADAL" clId="{9F13ED8B-3197-4B75-876A-2CE9332300C1}" dt="2021-04-21T17:06:22.779" v="1138" actId="948"/>
        <pc:sldMkLst>
          <pc:docMk/>
          <pc:sldMk cId="1014964365" sldId="280"/>
        </pc:sldMkLst>
        <pc:spChg chg="mod">
          <ac:chgData name="Peters, Daniella M." userId="87fb469b-cd7a-4b12-a1ae-bba5f0610088" providerId="ADAL" clId="{9F13ED8B-3197-4B75-876A-2CE9332300C1}" dt="2021-04-21T17:00:52.068" v="1063" actId="20577"/>
          <ac:spMkLst>
            <pc:docMk/>
            <pc:sldMk cId="1014964365" sldId="280"/>
            <ac:spMk id="118" creationId="{00000000-0000-0000-0000-000000000000}"/>
          </ac:spMkLst>
        </pc:spChg>
        <pc:spChg chg="mod">
          <ac:chgData name="Peters, Daniella M." userId="87fb469b-cd7a-4b12-a1ae-bba5f0610088" providerId="ADAL" clId="{9F13ED8B-3197-4B75-876A-2CE9332300C1}" dt="2021-04-21T17:06:22.779" v="1138" actId="948"/>
          <ac:spMkLst>
            <pc:docMk/>
            <pc:sldMk cId="1014964365" sldId="280"/>
            <ac:spMk id="119" creationId="{00000000-0000-0000-0000-000000000000}"/>
          </ac:spMkLst>
        </pc:spChg>
      </pc:sldChg>
      <pc:sldChg chg="modSp add mod">
        <pc:chgData name="Peters, Daniella M." userId="87fb469b-cd7a-4b12-a1ae-bba5f0610088" providerId="ADAL" clId="{9F13ED8B-3197-4B75-876A-2CE9332300C1}" dt="2021-04-29T14:58:14.384" v="1913" actId="20577"/>
        <pc:sldMkLst>
          <pc:docMk/>
          <pc:sldMk cId="960850153" sldId="281"/>
        </pc:sldMkLst>
        <pc:spChg chg="mod">
          <ac:chgData name="Peters, Daniella M." userId="87fb469b-cd7a-4b12-a1ae-bba5f0610088" providerId="ADAL" clId="{9F13ED8B-3197-4B75-876A-2CE9332300C1}" dt="2021-04-29T14:58:14.384" v="1913" actId="20577"/>
          <ac:spMkLst>
            <pc:docMk/>
            <pc:sldMk cId="960850153" sldId="281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9F13ED8B-3197-4B75-876A-2CE9332300C1}" dt="2021-04-21T17:21:55.725" v="1467" actId="20577"/>
          <ac:spMkLst>
            <pc:docMk/>
            <pc:sldMk cId="960850153" sldId="281"/>
            <ac:spMk id="113" creationId="{00000000-0000-0000-0000-000000000000}"/>
          </ac:spMkLst>
        </pc:spChg>
      </pc:sldChg>
      <pc:sldChg chg="modSp add mod ord">
        <pc:chgData name="Peters, Daniella M." userId="87fb469b-cd7a-4b12-a1ae-bba5f0610088" providerId="ADAL" clId="{9F13ED8B-3197-4B75-876A-2CE9332300C1}" dt="2021-04-29T14:59:26.888" v="1921" actId="20577"/>
        <pc:sldMkLst>
          <pc:docMk/>
          <pc:sldMk cId="1445692844" sldId="282"/>
        </pc:sldMkLst>
        <pc:spChg chg="mod">
          <ac:chgData name="Peters, Daniella M." userId="87fb469b-cd7a-4b12-a1ae-bba5f0610088" providerId="ADAL" clId="{9F13ED8B-3197-4B75-876A-2CE9332300C1}" dt="2021-04-21T17:05:39.940" v="1134" actId="20577"/>
          <ac:spMkLst>
            <pc:docMk/>
            <pc:sldMk cId="1445692844" sldId="282"/>
            <ac:spMk id="118" creationId="{00000000-0000-0000-0000-000000000000}"/>
          </ac:spMkLst>
        </pc:spChg>
        <pc:spChg chg="mod">
          <ac:chgData name="Peters, Daniella M." userId="87fb469b-cd7a-4b12-a1ae-bba5f0610088" providerId="ADAL" clId="{9F13ED8B-3197-4B75-876A-2CE9332300C1}" dt="2021-04-29T14:59:26.888" v="1921" actId="20577"/>
          <ac:spMkLst>
            <pc:docMk/>
            <pc:sldMk cId="1445692844" sldId="282"/>
            <ac:spMk id="119" creationId="{00000000-0000-0000-0000-000000000000}"/>
          </ac:spMkLst>
        </pc:spChg>
      </pc:sldChg>
      <pc:sldChg chg="modSp add mod">
        <pc:chgData name="Peters, Daniella M." userId="87fb469b-cd7a-4b12-a1ae-bba5f0610088" providerId="ADAL" clId="{9F13ED8B-3197-4B75-876A-2CE9332300C1}" dt="2021-04-29T15:09:56.947" v="1926" actId="20577"/>
        <pc:sldMkLst>
          <pc:docMk/>
          <pc:sldMk cId="1737046456" sldId="283"/>
        </pc:sldMkLst>
        <pc:spChg chg="mod">
          <ac:chgData name="Peters, Daniella M." userId="87fb469b-cd7a-4b12-a1ae-bba5f0610088" providerId="ADAL" clId="{9F13ED8B-3197-4B75-876A-2CE9332300C1}" dt="2021-04-29T15:09:56.947" v="1926" actId="20577"/>
          <ac:spMkLst>
            <pc:docMk/>
            <pc:sldMk cId="1737046456" sldId="283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9F13ED8B-3197-4B75-876A-2CE9332300C1}" dt="2021-04-21T17:29:09.005" v="1522" actId="20577"/>
          <ac:spMkLst>
            <pc:docMk/>
            <pc:sldMk cId="1737046456" sldId="283"/>
            <ac:spMk id="113" creationId="{00000000-0000-0000-0000-000000000000}"/>
          </ac:spMkLst>
        </pc:spChg>
      </pc:sldChg>
      <pc:sldChg chg="modSp add mod modNotesTx">
        <pc:chgData name="Peters, Daniella M." userId="87fb469b-cd7a-4b12-a1ae-bba5f0610088" providerId="ADAL" clId="{9F13ED8B-3197-4B75-876A-2CE9332300C1}" dt="2021-04-21T17:38:04.882" v="1687" actId="113"/>
        <pc:sldMkLst>
          <pc:docMk/>
          <pc:sldMk cId="2585811904" sldId="284"/>
        </pc:sldMkLst>
        <pc:spChg chg="mod">
          <ac:chgData name="Peters, Daniella M." userId="87fb469b-cd7a-4b12-a1ae-bba5f0610088" providerId="ADAL" clId="{9F13ED8B-3197-4B75-876A-2CE9332300C1}" dt="2021-04-21T17:36:39.537" v="1652" actId="20577"/>
          <ac:spMkLst>
            <pc:docMk/>
            <pc:sldMk cId="2585811904" sldId="284"/>
            <ac:spMk id="113" creationId="{00000000-0000-0000-0000-000000000000}"/>
          </ac:spMkLst>
        </pc:spChg>
      </pc:sldChg>
      <pc:sldChg chg="modSp add mod ord">
        <pc:chgData name="Peters, Daniella M." userId="87fb469b-cd7a-4b12-a1ae-bba5f0610088" providerId="ADAL" clId="{9F13ED8B-3197-4B75-876A-2CE9332300C1}" dt="2021-04-21T17:50:31.844" v="1851" actId="20577"/>
        <pc:sldMkLst>
          <pc:docMk/>
          <pc:sldMk cId="2933262610" sldId="285"/>
        </pc:sldMkLst>
        <pc:spChg chg="mod">
          <ac:chgData name="Peters, Daniella M." userId="87fb469b-cd7a-4b12-a1ae-bba5f0610088" providerId="ADAL" clId="{9F13ED8B-3197-4B75-876A-2CE9332300C1}" dt="2021-04-21T17:44:46.723" v="1820" actId="20577"/>
          <ac:spMkLst>
            <pc:docMk/>
            <pc:sldMk cId="2933262610" sldId="285"/>
            <ac:spMk id="118" creationId="{00000000-0000-0000-0000-000000000000}"/>
          </ac:spMkLst>
        </pc:spChg>
        <pc:spChg chg="mod">
          <ac:chgData name="Peters, Daniella M." userId="87fb469b-cd7a-4b12-a1ae-bba5f0610088" providerId="ADAL" clId="{9F13ED8B-3197-4B75-876A-2CE9332300C1}" dt="2021-04-21T17:50:31.844" v="1851" actId="20577"/>
          <ac:spMkLst>
            <pc:docMk/>
            <pc:sldMk cId="2933262610" sldId="285"/>
            <ac:spMk id="119" creationId="{00000000-0000-0000-0000-000000000000}"/>
          </ac:spMkLst>
        </pc:spChg>
      </pc:sldChg>
      <pc:sldChg chg="modSp add mod">
        <pc:chgData name="Peters, Daniella M." userId="87fb469b-cd7a-4b12-a1ae-bba5f0610088" providerId="ADAL" clId="{9F13ED8B-3197-4B75-876A-2CE9332300C1}" dt="2021-04-21T18:41:02.306" v="1891" actId="20577"/>
        <pc:sldMkLst>
          <pc:docMk/>
          <pc:sldMk cId="2708150213" sldId="286"/>
        </pc:sldMkLst>
        <pc:spChg chg="mod">
          <ac:chgData name="Peters, Daniella M." userId="87fb469b-cd7a-4b12-a1ae-bba5f0610088" providerId="ADAL" clId="{9F13ED8B-3197-4B75-876A-2CE9332300C1}" dt="2021-04-21T17:43:51.535" v="1791" actId="20577"/>
          <ac:spMkLst>
            <pc:docMk/>
            <pc:sldMk cId="2708150213" sldId="286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9F13ED8B-3197-4B75-876A-2CE9332300C1}" dt="2021-04-21T18:41:02.306" v="1891" actId="20577"/>
          <ac:spMkLst>
            <pc:docMk/>
            <pc:sldMk cId="2708150213" sldId="286"/>
            <ac:spMk id="113" creationId="{00000000-0000-0000-0000-000000000000}"/>
          </ac:spMkLst>
        </pc:spChg>
      </pc:sldChg>
      <pc:sldChg chg="add del">
        <pc:chgData name="Peters, Daniella M." userId="87fb469b-cd7a-4b12-a1ae-bba5f0610088" providerId="ADAL" clId="{9F13ED8B-3197-4B75-876A-2CE9332300C1}" dt="2021-04-21T17:42:07.839" v="1760" actId="2696"/>
        <pc:sldMkLst>
          <pc:docMk/>
          <pc:sldMk cId="3824073337" sldId="287"/>
        </pc:sldMkLst>
      </pc:sldChg>
      <pc:sldChg chg="modSp add mod ord">
        <pc:chgData name="Peters, Daniella M." userId="87fb469b-cd7a-4b12-a1ae-bba5f0610088" providerId="ADAL" clId="{9F13ED8B-3197-4B75-876A-2CE9332300C1}" dt="2021-04-21T17:36:08.690" v="1623" actId="20577"/>
        <pc:sldMkLst>
          <pc:docMk/>
          <pc:sldMk cId="1266752787" sldId="288"/>
        </pc:sldMkLst>
        <pc:spChg chg="mod">
          <ac:chgData name="Peters, Daniella M." userId="87fb469b-cd7a-4b12-a1ae-bba5f0610088" providerId="ADAL" clId="{9F13ED8B-3197-4B75-876A-2CE9332300C1}" dt="2021-04-21T17:36:08.690" v="1623" actId="20577"/>
          <ac:spMkLst>
            <pc:docMk/>
            <pc:sldMk cId="1266752787" sldId="288"/>
            <ac:spMk id="119" creationId="{00000000-0000-0000-0000-000000000000}"/>
          </ac:spMkLst>
        </pc:spChg>
      </pc:sldChg>
      <pc:sldChg chg="modSp add mod modNotesTx">
        <pc:chgData name="Peters, Daniella M." userId="87fb469b-cd7a-4b12-a1ae-bba5f0610088" providerId="ADAL" clId="{9F13ED8B-3197-4B75-876A-2CE9332300C1}" dt="2021-04-21T18:55:07.348" v="1899"/>
        <pc:sldMkLst>
          <pc:docMk/>
          <pc:sldMk cId="3782346905" sldId="289"/>
        </pc:sldMkLst>
        <pc:spChg chg="mod">
          <ac:chgData name="Peters, Daniella M." userId="87fb469b-cd7a-4b12-a1ae-bba5f0610088" providerId="ADAL" clId="{9F13ED8B-3197-4B75-876A-2CE9332300C1}" dt="2021-04-21T18:40:21.645" v="1887" actId="20577"/>
          <ac:spMkLst>
            <pc:docMk/>
            <pc:sldMk cId="3782346905" sldId="289"/>
            <ac:spMk id="113" creationId="{00000000-0000-0000-0000-000000000000}"/>
          </ac:spMkLst>
        </pc:spChg>
      </pc:sldChg>
      <pc:sldChg chg="modSp add mod ord">
        <pc:chgData name="Peters, Daniella M." userId="87fb469b-cd7a-4b12-a1ae-bba5f0610088" providerId="ADAL" clId="{9F13ED8B-3197-4B75-876A-2CE9332300C1}" dt="2021-04-29T15:10:07.321" v="1931" actId="20577"/>
        <pc:sldMkLst>
          <pc:docMk/>
          <pc:sldMk cId="1861225342" sldId="290"/>
        </pc:sldMkLst>
        <pc:spChg chg="mod">
          <ac:chgData name="Peters, Daniella M." userId="87fb469b-cd7a-4b12-a1ae-bba5f0610088" providerId="ADAL" clId="{9F13ED8B-3197-4B75-876A-2CE9332300C1}" dt="2021-04-29T15:10:07.321" v="1931" actId="20577"/>
          <ac:spMkLst>
            <pc:docMk/>
            <pc:sldMk cId="1861225342" sldId="290"/>
            <ac:spMk id="112" creationId="{00000000-0000-0000-0000-000000000000}"/>
          </ac:spMkLst>
        </pc:spChg>
      </pc:sldChg>
      <pc:sldMasterChg chg="delSldLayout">
        <pc:chgData name="Peters, Daniella M." userId="87fb469b-cd7a-4b12-a1ae-bba5f0610088" providerId="ADAL" clId="{9F13ED8B-3197-4B75-876A-2CE9332300C1}" dt="2021-04-21T17:29:40.910" v="1528" actId="2696"/>
        <pc:sldMasterMkLst>
          <pc:docMk/>
          <pc:sldMasterMk cId="0" sldId="2147483667"/>
        </pc:sldMasterMkLst>
        <pc:sldLayoutChg chg="del">
          <pc:chgData name="Peters, Daniella M." userId="87fb469b-cd7a-4b12-a1ae-bba5f0610088" providerId="ADAL" clId="{9F13ED8B-3197-4B75-876A-2CE9332300C1}" dt="2021-04-21T17:29:40.910" v="1528" actId="2696"/>
          <pc:sldLayoutMkLst>
            <pc:docMk/>
            <pc:sldMasterMk cId="0" sldId="2147483667"/>
            <pc:sldLayoutMk cId="0" sldId="2147483650"/>
          </pc:sldLayoutMkLst>
        </pc:sldLayoutChg>
        <pc:sldLayoutChg chg="del">
          <pc:chgData name="Peters, Daniella M." userId="87fb469b-cd7a-4b12-a1ae-bba5f0610088" providerId="ADAL" clId="{9F13ED8B-3197-4B75-876A-2CE9332300C1}" dt="2021-04-21T17:29:38.771" v="1527" actId="2696"/>
          <pc:sldLayoutMkLst>
            <pc:docMk/>
            <pc:sldMasterMk cId="0" sldId="2147483667"/>
            <pc:sldLayoutMk cId="0" sldId="2147483651"/>
          </pc:sldLayoutMkLst>
        </pc:sldLayoutChg>
        <pc:sldLayoutChg chg="del">
          <pc:chgData name="Peters, Daniella M." userId="87fb469b-cd7a-4b12-a1ae-bba5f0610088" providerId="ADAL" clId="{9F13ED8B-3197-4B75-876A-2CE9332300C1}" dt="2021-04-21T17:29:35.803" v="1526" actId="2696"/>
          <pc:sldLayoutMkLst>
            <pc:docMk/>
            <pc:sldMasterMk cId="0" sldId="2147483667"/>
            <pc:sldLayoutMk cId="0" sldId="2147483652"/>
          </pc:sldLayoutMkLst>
        </pc:sldLayoutChg>
      </pc:sldMasterChg>
    </pc:docChg>
  </pc:docChgLst>
  <pc:docChgLst>
    <pc:chgData name="Peters, Daniella M." userId="87fb469b-cd7a-4b12-a1ae-bba5f0610088" providerId="ADAL" clId="{CD18D0D9-700A-48D3-BE7B-533A9ACE7439}"/>
    <pc:docChg chg="modSld">
      <pc:chgData name="Peters, Daniella M." userId="87fb469b-cd7a-4b12-a1ae-bba5f0610088" providerId="ADAL" clId="{CD18D0D9-700A-48D3-BE7B-533A9ACE7439}" dt="2021-04-22T22:30:38.927" v="41" actId="20577"/>
      <pc:docMkLst>
        <pc:docMk/>
      </pc:docMkLst>
      <pc:sldChg chg="modSp mod">
        <pc:chgData name="Peters, Daniella M." userId="87fb469b-cd7a-4b12-a1ae-bba5f0610088" providerId="ADAL" clId="{CD18D0D9-700A-48D3-BE7B-533A9ACE7439}" dt="2021-04-22T21:11:55.176" v="9" actId="20577"/>
        <pc:sldMkLst>
          <pc:docMk/>
          <pc:sldMk cId="0" sldId="260"/>
        </pc:sldMkLst>
        <pc:spChg chg="mod">
          <ac:chgData name="Peters, Daniella M." userId="87fb469b-cd7a-4b12-a1ae-bba5f0610088" providerId="ADAL" clId="{CD18D0D9-700A-48D3-BE7B-533A9ACE7439}" dt="2021-04-22T21:11:55.176" v="9" actId="20577"/>
          <ac:spMkLst>
            <pc:docMk/>
            <pc:sldMk cId="0" sldId="260"/>
            <ac:spMk id="8" creationId="{409E7682-6002-483F-9BB9-E074D23DBA54}"/>
          </ac:spMkLst>
        </pc:spChg>
      </pc:sldChg>
      <pc:sldChg chg="modSp mod">
        <pc:chgData name="Peters, Daniella M." userId="87fb469b-cd7a-4b12-a1ae-bba5f0610088" providerId="ADAL" clId="{CD18D0D9-700A-48D3-BE7B-533A9ACE7439}" dt="2021-04-22T21:12:33.146" v="19" actId="20577"/>
        <pc:sldMkLst>
          <pc:docMk/>
          <pc:sldMk cId="3316644595" sldId="266"/>
        </pc:sldMkLst>
        <pc:spChg chg="mod">
          <ac:chgData name="Peters, Daniella M." userId="87fb469b-cd7a-4b12-a1ae-bba5f0610088" providerId="ADAL" clId="{CD18D0D9-700A-48D3-BE7B-533A9ACE7439}" dt="2021-04-22T21:12:33.146" v="19" actId="20577"/>
          <ac:spMkLst>
            <pc:docMk/>
            <pc:sldMk cId="3316644595" sldId="266"/>
            <ac:spMk id="6" creationId="{1E5D83E5-B18D-4191-8C24-8AB23CEC9581}"/>
          </ac:spMkLst>
        </pc:spChg>
      </pc:sldChg>
      <pc:sldChg chg="modSp mod">
        <pc:chgData name="Peters, Daniella M." userId="87fb469b-cd7a-4b12-a1ae-bba5f0610088" providerId="ADAL" clId="{CD18D0D9-700A-48D3-BE7B-533A9ACE7439}" dt="2021-04-22T21:12:54.788" v="29" actId="20577"/>
        <pc:sldMkLst>
          <pc:docMk/>
          <pc:sldMk cId="665505323" sldId="275"/>
        </pc:sldMkLst>
        <pc:spChg chg="mod">
          <ac:chgData name="Peters, Daniella M." userId="87fb469b-cd7a-4b12-a1ae-bba5f0610088" providerId="ADAL" clId="{CD18D0D9-700A-48D3-BE7B-533A9ACE7439}" dt="2021-04-22T21:12:54.788" v="29" actId="20577"/>
          <ac:spMkLst>
            <pc:docMk/>
            <pc:sldMk cId="665505323" sldId="275"/>
            <ac:spMk id="109" creationId="{67C5648B-EC88-4266-9BA2-6DD517908800}"/>
          </ac:spMkLst>
        </pc:spChg>
      </pc:sldChg>
      <pc:sldChg chg="modSp mod">
        <pc:chgData name="Peters, Daniella M." userId="87fb469b-cd7a-4b12-a1ae-bba5f0610088" providerId="ADAL" clId="{CD18D0D9-700A-48D3-BE7B-533A9ACE7439}" dt="2021-04-22T21:13:40.836" v="35" actId="20577"/>
        <pc:sldMkLst>
          <pc:docMk/>
          <pc:sldMk cId="2933262610" sldId="285"/>
        </pc:sldMkLst>
        <pc:spChg chg="mod">
          <ac:chgData name="Peters, Daniella M." userId="87fb469b-cd7a-4b12-a1ae-bba5f0610088" providerId="ADAL" clId="{CD18D0D9-700A-48D3-BE7B-533A9ACE7439}" dt="2021-04-22T21:13:40.836" v="35" actId="20577"/>
          <ac:spMkLst>
            <pc:docMk/>
            <pc:sldMk cId="2933262610" sldId="285"/>
            <ac:spMk id="119" creationId="{00000000-0000-0000-0000-000000000000}"/>
          </ac:spMkLst>
        </pc:spChg>
      </pc:sldChg>
      <pc:sldChg chg="modNotesTx">
        <pc:chgData name="Peters, Daniella M." userId="87fb469b-cd7a-4b12-a1ae-bba5f0610088" providerId="ADAL" clId="{CD18D0D9-700A-48D3-BE7B-533A9ACE7439}" dt="2021-04-22T22:30:38.927" v="41" actId="20577"/>
        <pc:sldMkLst>
          <pc:docMk/>
          <pc:sldMk cId="3782346905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3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Chlorophyll-a concentration 21 mg/m3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Secchi Depth 52 cm (Average)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Ave. Turbidity 14 NTU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Trophic State Index 61 (Hypereutrophic)</a:t>
            </a:r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079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Chlorophyll-a concentration 2.7 mg/m3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Secchi Depth 104 cm (Excellent)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Ave. Turbidity 8 NTU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Trophic State Index 40 (Oligotrophic)</a:t>
            </a:r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3558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Chlorophyll-a concentration 8.93 mg/m3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Secchi Depth 74.2 cm (Good)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Ave. Turbidity 12 NTU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Trophic State Index 52 (Eutrophic)</a:t>
            </a:r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4992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Chlorophyll-a concentration 5.5 mg/m3 (back calculated from Trophic State Index)</a:t>
            </a:r>
            <a:endParaRPr lang="en-US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Secchi Depth 11 cm (Poor) [high sediment load]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Ave. Turbidity 132 NTU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Trophic State Index 49 (Mesotrophic)</a:t>
            </a:r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6240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5218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9379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dirty="0">
                <a:solidFill>
                  <a:schemeClr val="bg2"/>
                </a:solidFill>
              </a:rPr>
              <a:t>You may use this slide to record </a:t>
            </a:r>
            <a:r>
              <a:rPr lang="en-US" b="1" i="0">
                <a:solidFill>
                  <a:schemeClr val="bg2"/>
                </a:solidFill>
              </a:rPr>
              <a:t>student ideas or as </a:t>
            </a:r>
            <a:r>
              <a:rPr lang="en-US" b="1" i="0" dirty="0">
                <a:solidFill>
                  <a:schemeClr val="bg2"/>
                </a:solidFill>
              </a:rPr>
              <a:t>a placeholder for the question. </a:t>
            </a:r>
            <a:endParaRPr b="1" i="0"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372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2544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0245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dirty="0"/>
              <a:t>Edit this slide to include your class-specific instructions for grouping and investigation procedures. </a:t>
            </a:r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0131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18065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9564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5556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51996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4499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Edit this slide to include your class-specific instructions for</a:t>
            </a:r>
            <a:r>
              <a:rPr lang="en-US" dirty="0"/>
              <a:t>: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Grouping students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Analyzing and graphing data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Making claims (about the investigation and phytoplankton functional groups) </a:t>
            </a:r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15315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Edit this slide to include your class-specific instructions for creating </a:t>
            </a:r>
            <a:r>
              <a:rPr lang="en-US" b="1"/>
              <a:t>the Concept Card </a:t>
            </a:r>
            <a:r>
              <a:rPr lang="en-US" b="1" dirty="0"/>
              <a:t>M</a:t>
            </a:r>
            <a:r>
              <a:rPr lang="en-US" b="1"/>
              <a:t>ap</a:t>
            </a:r>
            <a:r>
              <a:rPr lang="en-US" b="1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92929"/>
                </a:solidFill>
                <a:effectLst/>
                <a:latin typeface="Open Sans"/>
              </a:rPr>
              <a:t>K20 Center. (n.d.). Concept Card Mapping. Strategies. </a:t>
            </a:r>
            <a:r>
              <a:rPr lang="en-US" b="0" i="0" dirty="0">
                <a:effectLst/>
                <a:latin typeface="Open Sans"/>
                <a:hlinkClick r:id="rId3"/>
              </a:rPr>
              <a:t>https://learn.k20center.ou.edu/strategy/123</a:t>
            </a:r>
            <a:endParaRPr lang="en-US" b="1"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14464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04682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78541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2425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92929"/>
                </a:solidFill>
                <a:effectLst/>
                <a:latin typeface="Open Sans"/>
              </a:rPr>
              <a:t>K20 Center. (n.d.). I Notice, I Wonder. Strategies. </a:t>
            </a:r>
            <a:r>
              <a:rPr lang="en-US" b="0" i="0" dirty="0">
                <a:solidFill>
                  <a:srgbClr val="E4B425"/>
                </a:solidFill>
                <a:effectLst/>
                <a:latin typeface="Open Sans"/>
                <a:hlinkClick r:id="rId3"/>
              </a:rPr>
              <a:t>https://learn.k20center.ou.edu/strategy/180</a:t>
            </a: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0460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92929"/>
                </a:solidFill>
                <a:effectLst/>
                <a:latin typeface="Open Sans"/>
              </a:rPr>
              <a:t>K20 Center. (n.d.). I Notice, I Wonder. Strategies. </a:t>
            </a:r>
            <a:r>
              <a:rPr lang="en-US" b="0" i="0" dirty="0">
                <a:solidFill>
                  <a:srgbClr val="E4B425"/>
                </a:solidFill>
                <a:effectLst/>
                <a:latin typeface="Open Sans"/>
                <a:hlinkClick r:id="rId3"/>
              </a:rPr>
              <a:t>https://learn.k20center.ou.edu/strategy/180</a:t>
            </a: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4358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92929"/>
                </a:solidFill>
                <a:effectLst/>
                <a:latin typeface="Open Sans"/>
              </a:rPr>
              <a:t>K20 Center. (n.d.). I Notice, I Wonder. Strategies. </a:t>
            </a:r>
            <a:r>
              <a:rPr lang="en-US" b="0" i="0" dirty="0">
                <a:solidFill>
                  <a:srgbClr val="E4B425"/>
                </a:solidFill>
                <a:effectLst/>
                <a:latin typeface="Open Sans"/>
                <a:hlinkClick r:id="rId3"/>
              </a:rPr>
              <a:t>https://learn.k20center.ou.edu/strategy/180</a:t>
            </a: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9125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92929"/>
                </a:solidFill>
                <a:effectLst/>
                <a:latin typeface="Open Sans"/>
              </a:rPr>
              <a:t>K20 Center. (n.d.). I Notice, I Wonder. Strategies. </a:t>
            </a:r>
            <a:r>
              <a:rPr lang="en-US" b="0" i="0">
                <a:solidFill>
                  <a:srgbClr val="E4B425"/>
                </a:solidFill>
                <a:effectLst/>
                <a:latin typeface="Open Sans"/>
                <a:hlinkClick r:id="rId3"/>
              </a:rPr>
              <a:t>https://learn.k20center.ou.edu/strategy/180</a:t>
            </a: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8249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media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09" name="Google Shape;95;p1">
            <a:extLst>
              <a:ext uri="{FF2B5EF4-FFF2-40B4-BE49-F238E27FC236}">
                <a16:creationId xmlns:a16="http://schemas.microsoft.com/office/drawing/2014/main" id="{67C5648B-EC88-4266-9BA2-6DD517908800}"/>
              </a:ext>
            </a:extLst>
          </p:cNvPr>
          <p:cNvSpPr txBox="1"/>
          <p:nvPr/>
        </p:nvSpPr>
        <p:spPr>
          <a:xfrm>
            <a:off x="463165" y="338495"/>
            <a:ext cx="2748134" cy="111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Lake Thunderbird</a:t>
            </a:r>
            <a:br>
              <a:rPr lang="en-US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3, 2016</a:t>
            </a:r>
          </a:p>
          <a:p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40x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0" name="Google Shape;129;p6">
            <a:extLst>
              <a:ext uri="{FF2B5EF4-FFF2-40B4-BE49-F238E27FC236}">
                <a16:creationId xmlns:a16="http://schemas.microsoft.com/office/drawing/2014/main" id="{95DDE905-F2F8-4096-9AFC-46A85F397F6D}"/>
              </a:ext>
            </a:extLst>
          </p:cNvPr>
          <p:cNvGrpSpPr/>
          <p:nvPr/>
        </p:nvGrpSpPr>
        <p:grpSpPr>
          <a:xfrm>
            <a:off x="3536349" y="57150"/>
            <a:ext cx="5029200" cy="5029200"/>
            <a:chOff x="2277090" y="0"/>
            <a:chExt cx="7125583" cy="6858000"/>
          </a:xfrm>
        </p:grpSpPr>
        <p:sp>
          <p:nvSpPr>
            <p:cNvPr id="111" name="Google Shape;130;p6">
              <a:extLst>
                <a:ext uri="{FF2B5EF4-FFF2-40B4-BE49-F238E27FC236}">
                  <a16:creationId xmlns:a16="http://schemas.microsoft.com/office/drawing/2014/main" id="{E2DE07BD-23BD-4C41-8823-EE9E80493BB8}"/>
                </a:ext>
              </a:extLst>
            </p:cNvPr>
            <p:cNvSpPr/>
            <p:nvPr/>
          </p:nvSpPr>
          <p:spPr>
            <a:xfrm>
              <a:off x="2277090" y="0"/>
              <a:ext cx="7052749" cy="6858000"/>
            </a:xfrm>
            <a:prstGeom prst="ellipse">
              <a:avLst/>
            </a:prstGeom>
            <a:solidFill>
              <a:srgbClr val="DDEAF6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4" name="Google Shape;131;p6">
              <a:extLst>
                <a:ext uri="{FF2B5EF4-FFF2-40B4-BE49-F238E27FC236}">
                  <a16:creationId xmlns:a16="http://schemas.microsoft.com/office/drawing/2014/main" id="{269EE9B0-9BA9-4162-B639-1BB8167BDB7A}"/>
                </a:ext>
              </a:extLst>
            </p:cNvPr>
            <p:cNvGrpSpPr/>
            <p:nvPr/>
          </p:nvGrpSpPr>
          <p:grpSpPr>
            <a:xfrm>
              <a:off x="2439567" y="114518"/>
              <a:ext cx="6963106" cy="6643957"/>
              <a:chOff x="2439567" y="114518"/>
              <a:chExt cx="6963106" cy="6643957"/>
            </a:xfrm>
          </p:grpSpPr>
          <p:pic>
            <p:nvPicPr>
              <p:cNvPr id="115" name="Google Shape;132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D4BE1A0E-93C2-48F3-A851-24452D6710D4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7215336" y="1187342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6" name="Google Shape;133;p6" descr="A close up of a piece of paper&#10;&#10;Description automatically generated">
                <a:extLst>
                  <a:ext uri="{FF2B5EF4-FFF2-40B4-BE49-F238E27FC236}">
                    <a16:creationId xmlns:a16="http://schemas.microsoft.com/office/drawing/2014/main" id="{A82CEF7A-CD94-4695-8422-0E474263886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8962" r="10691" b="27384"/>
              <a:stretch/>
            </p:blipFill>
            <p:spPr>
              <a:xfrm rot="557246">
                <a:off x="2659625" y="2085928"/>
                <a:ext cx="996696" cy="50669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7" name="Google Shape;134;p6" descr="A close up of a piece of paper&#10;&#10;Description automatically generated">
                <a:extLst>
                  <a:ext uri="{FF2B5EF4-FFF2-40B4-BE49-F238E27FC236}">
                    <a16:creationId xmlns:a16="http://schemas.microsoft.com/office/drawing/2014/main" id="{FEF96E5F-1DD2-4F24-9D75-8B77D3C8405A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34579" t="24203" r="19248" b="13000"/>
              <a:stretch/>
            </p:blipFill>
            <p:spPr>
              <a:xfrm>
                <a:off x="4500612" y="1478749"/>
                <a:ext cx="560795" cy="429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" name="Google Shape;135;p6" descr="A picture containing table, kitchen, refrigerator&#10;&#10;Description automatically generated">
                <a:extLst>
                  <a:ext uri="{FF2B5EF4-FFF2-40B4-BE49-F238E27FC236}">
                    <a16:creationId xmlns:a16="http://schemas.microsoft.com/office/drawing/2014/main" id="{EB5D43C8-7EA7-4ED2-948B-62C841B789A9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25211" t="4309" r="7692" b="24204"/>
              <a:stretch/>
            </p:blipFill>
            <p:spPr>
              <a:xfrm rot="4523452">
                <a:off x="6176439" y="4213422"/>
                <a:ext cx="830350" cy="4976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9" name="Google Shape;136;p6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7913EC78-4A18-4D32-996D-8AAA992F12F8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l="24565" t="8863" r="19862" b="11117"/>
              <a:stretch/>
            </p:blipFill>
            <p:spPr>
              <a:xfrm rot="7547496">
                <a:off x="4065831" y="4955888"/>
                <a:ext cx="757897" cy="6138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0" name="Google Shape;137;p6" descr="A close up of a piece of paper&#10;&#10;Description automatically generated">
                <a:extLst>
                  <a:ext uri="{FF2B5EF4-FFF2-40B4-BE49-F238E27FC236}">
                    <a16:creationId xmlns:a16="http://schemas.microsoft.com/office/drawing/2014/main" id="{210FE9CB-508F-4E55-9E2E-6A9CD9919BC8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11882" t="28711" r="8693" b="10759"/>
              <a:stretch/>
            </p:blipFill>
            <p:spPr>
              <a:xfrm rot="4388668">
                <a:off x="4263405" y="689543"/>
                <a:ext cx="960120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1" name="Google Shape;138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176898EF-35B5-48D1-AFF7-FE60C5DBAC1C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7605202" y="793518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2" name="Google Shape;139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3505169B-4737-47CE-AD3D-E71D29FC5A6F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5142328" y="2274140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3" name="Google Shape;140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A217E7F0-CEE5-44F2-B92C-54A6157125BA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5981513" y="5082867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4" name="Google Shape;141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EAB1CB17-378F-4A38-92CE-BA1270E1CD34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8033208" y="1476349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5" name="Google Shape;142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45379CB3-C045-404F-AA28-04B512D8C5E1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 rot="-6151592">
                <a:off x="5574191" y="237094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6" name="Google Shape;143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F3B746D6-3D88-432B-946E-5DE290BB07BF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6372590" y="2965507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7" name="Google Shape;144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20205653-E308-4F4B-8B75-A47823153D3F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6984941" y="4731320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8" name="Google Shape;145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D6AEE676-27B8-409D-AE13-E0D1261BB1FF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8642808" y="2085949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9" name="Google Shape;146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2BB5AA5D-6427-498F-8B66-09ACAA69CEF3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5015132" y="359671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0" name="Google Shape;147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7A4E87A2-747E-48B9-858F-51229D51BDEE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 rot="-2990580">
                <a:off x="6590066" y="3687733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1" name="Google Shape;148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63530671-7542-4D32-9F2A-BFC70176F6E1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 rot="8110075">
                <a:off x="3394380" y="1124872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2" name="Google Shape;149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3512C911-2B8D-4251-8709-3DBD45D8DA08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4979337" y="1311748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3" name="Google Shape;150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D369E303-16A4-457A-BBF4-DF7053BBB395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6599899" y="1405304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4" name="Google Shape;151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18DC578A-709B-4F47-A134-C2295FCDB36E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6379171" y="742738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5" name="Google Shape;152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8BBF9E78-9ABF-4E29-A980-0FE483F5A464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 rot="7242663">
                <a:off x="5929532" y="1274071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6" name="Google Shape;153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B2D4F765-1FDE-4D31-94C8-1692223752FA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4577452" y="5551482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7" name="Google Shape;154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6461057C-41E5-4582-8C98-5DD5BF59A48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 rot="3780210">
                <a:off x="7899154" y="2335940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8" name="Google Shape;155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7F080208-3779-464E-8D10-7C602B038D4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4417746" y="4031583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9" name="Google Shape;156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3C617554-03FA-4515-A891-10646E62A9AA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6539132" y="1883671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0" name="Google Shape;157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3EC701AE-5C39-45A6-9858-13A916AD40DF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 rot="4531688">
                <a:off x="4552255" y="2472471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1" name="Google Shape;158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D9721F46-EC8A-4468-8BEF-676015CB8D6C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7010011" y="3362808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2" name="Google Shape;159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90AB6A92-12CB-4EA3-8D6B-277632AC3D8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3799406" y="1566642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3" name="Google Shape;160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81DDF072-FD09-4D1A-B7A7-059888B26541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5485655" y="3900262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4" name="Google Shape;161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31FCA726-1627-437B-BC88-B8C372278895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8400095" y="4839377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5" name="Google Shape;162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D50CE34A-50D7-45B4-B486-061DB8B8E753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6483773" y="4966126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6" name="Google Shape;163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CB29904F-9C26-4BCA-A30E-63132B081A54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4085520" y="2681225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7" name="Google Shape;164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60D5299F-A176-46B6-946D-F49E8E76EC98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5336252" y="4923553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8" name="Google Shape;165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633E8F84-F00B-443C-B00D-843776DACF66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 rot="1366165">
                <a:off x="4992809" y="5742764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9" name="Google Shape;166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28B9C835-8628-4AA3-875F-4DE56F739361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3650690" y="4500149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0" name="Google Shape;167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B508314D-BFF3-468F-8B88-95FBAC0A98F1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2501864" y="3854921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1" name="Google Shape;168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9DDAC5BB-25B3-4149-99B7-14AB77B07D82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4891678" y="6215674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2" name="Google Shape;169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AFB07FAD-29E6-43AA-99D3-3BA258FA52BE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 rot="-3546158">
                <a:off x="6300573" y="5384761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3" name="Google Shape;170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465C2773-BC7A-4FEB-AD97-34AB43088523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 rot="-7244060">
                <a:off x="2957007" y="5210746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4" name="Google Shape;171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7D5ED37F-AF34-4179-9B4E-197FA451AE3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4829479" y="4547746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5" name="Google Shape;172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9B56FC5B-D463-4113-BE31-1BDB6FB7801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3261807" y="5515546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6" name="Google Shape;173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678244CD-552A-4F48-872A-96994CA0D503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 rot="-1992711">
                <a:off x="3890367" y="5593149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7" name="Google Shape;174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4813BFCB-54A2-4CF7-9372-9E2585882E6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6677586" y="5696376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8" name="Google Shape;175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2B61A39B-644B-418D-B869-15429543273D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7584137" y="5804330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9" name="Google Shape;176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62B796D3-800D-4F06-A979-4929C0C9BC8F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6109616" y="6346876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0" name="Google Shape;177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89E5DAB4-F367-4D77-AAEB-2DD3C44E2055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 rot="4851355">
                <a:off x="4092501" y="6119290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1" name="Google Shape;178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A18C04BF-C8E5-4AE4-AFBE-1ED2ED85C1BD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5556436" y="1224155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2" name="Google Shape;179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4BA41462-5FBE-4499-BCD7-2BEC471670F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4456691" y="3332778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3" name="Google Shape;180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A0E8ED71-1980-4F8F-A96C-5F14FA373C5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6164103" y="3469389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4" name="Google Shape;181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53B23D19-5D66-4066-8B82-1BF252BADBF4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3776896" y="737987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5" name="Google Shape;182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C35BA382-B8C4-4115-BC3B-EA018511285E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 rot="-3460927">
                <a:off x="4677377" y="1947678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6" name="Google Shape;183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0CB20758-7A29-4AF3-A6BE-8B678BD00F2F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6094863" y="2363718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7" name="Google Shape;184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125EDBE7-D8DF-4F5D-9296-3BD4E710EA3C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 rot="-3819662">
                <a:off x="3682577" y="2208110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8" name="Google Shape;185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C3252001-F067-45B7-BF2E-DC1E0990BA5E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7255024" y="2903975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9" name="Google Shape;186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51C5442E-76AC-40C6-852B-2372EAB4897C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2439567" y="3020877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0" name="Google Shape;187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A06EEB0C-8FAA-4AA2-ABCC-C699CF78128D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 rot="2716495">
                <a:off x="3686109" y="3412308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1" name="Google Shape;188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ADCD87C9-D4A6-422A-A281-FEA11F97A27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8637562" y="2675404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2" name="Google Shape;189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31757814-0C2D-4D95-8248-786D65ECE3E4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 rot="6684051">
                <a:off x="7313697" y="3685037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3" name="Google Shape;190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114E92DA-F79D-4E44-9BD4-91FD9B3097F2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8811284" y="3120159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4" name="Google Shape;191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66519D24-87EC-4E07-AC2F-596471F70AF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8821356" y="3903692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5" name="Google Shape;192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21ED9884-1D9C-4BEE-BD8B-BF54DFC69F5B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 rot="-3808116">
                <a:off x="7903133" y="5317133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6" name="Google Shape;193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C3A73AF5-614B-4395-A96A-C8A8BB8DB49C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8027338" y="4182377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7" name="Google Shape;194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55B50BF5-EAC5-4A0A-A5FF-7D48135FB913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 rot="9942565">
                <a:off x="7450080" y="5452549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8" name="Google Shape;195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4B57CBFA-34F9-4275-BA19-C85A6402CCDE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8026255" y="3011137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9" name="Google Shape;196;p6" descr="A close up of a piece of paper&#10;&#10;Description automatically generated">
                <a:extLst>
                  <a:ext uri="{FF2B5EF4-FFF2-40B4-BE49-F238E27FC236}">
                    <a16:creationId xmlns:a16="http://schemas.microsoft.com/office/drawing/2014/main" id="{8172B0C2-20A8-432C-A2D3-232B382AF8B8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34579" t="24203" r="19248" b="13000"/>
              <a:stretch/>
            </p:blipFill>
            <p:spPr>
              <a:xfrm>
                <a:off x="4942912" y="2842003"/>
                <a:ext cx="560795" cy="429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0" name="Google Shape;197;p6" descr="A close up of a piece of paper&#10;&#10;Description automatically generated">
                <a:extLst>
                  <a:ext uri="{FF2B5EF4-FFF2-40B4-BE49-F238E27FC236}">
                    <a16:creationId xmlns:a16="http://schemas.microsoft.com/office/drawing/2014/main" id="{907D6611-D0B9-467A-84E2-38850B8D635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34579" t="24203" r="19248" b="13000"/>
              <a:stretch/>
            </p:blipFill>
            <p:spPr>
              <a:xfrm>
                <a:off x="6229196" y="235667"/>
                <a:ext cx="560795" cy="429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1" name="Google Shape;198;p6" descr="A close up of a piece of paper&#10;&#10;Description automatically generated">
                <a:extLst>
                  <a:ext uri="{FF2B5EF4-FFF2-40B4-BE49-F238E27FC236}">
                    <a16:creationId xmlns:a16="http://schemas.microsoft.com/office/drawing/2014/main" id="{1487D7E0-67CA-4870-90A9-817F785EBAD5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34579" t="24203" r="19248" b="13000"/>
              <a:stretch/>
            </p:blipFill>
            <p:spPr>
              <a:xfrm>
                <a:off x="3157973" y="3832498"/>
                <a:ext cx="560795" cy="429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2" name="Google Shape;199;p6" descr="A close up of a piece of paper&#10;&#10;Description automatically generated">
                <a:extLst>
                  <a:ext uri="{FF2B5EF4-FFF2-40B4-BE49-F238E27FC236}">
                    <a16:creationId xmlns:a16="http://schemas.microsoft.com/office/drawing/2014/main" id="{F4D8DA2C-A9DF-4592-88FE-B17EF258F76A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34579" t="24203" r="19248" b="13000"/>
              <a:stretch/>
            </p:blipFill>
            <p:spPr>
              <a:xfrm>
                <a:off x="5758682" y="6142790"/>
                <a:ext cx="560795" cy="429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3" name="Google Shape;200;p6" descr="A close up of a piece of paper&#10;&#10;Description automatically generated">
                <a:extLst>
                  <a:ext uri="{FF2B5EF4-FFF2-40B4-BE49-F238E27FC236}">
                    <a16:creationId xmlns:a16="http://schemas.microsoft.com/office/drawing/2014/main" id="{70BCEDF8-3BA0-4A09-8BFB-F12E0E409D7F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34579" t="24203" r="19248" b="13000"/>
              <a:stretch/>
            </p:blipFill>
            <p:spPr>
              <a:xfrm>
                <a:off x="5107291" y="3619981"/>
                <a:ext cx="560795" cy="429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4" name="Google Shape;201;p6" descr="A close up of a piece of paper&#10;&#10;Description automatically generated">
                <a:extLst>
                  <a:ext uri="{FF2B5EF4-FFF2-40B4-BE49-F238E27FC236}">
                    <a16:creationId xmlns:a16="http://schemas.microsoft.com/office/drawing/2014/main" id="{D0CFB227-F3E6-4B6A-B44E-AB9A63DF7DD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34579" t="24203" r="19248" b="13000"/>
              <a:stretch/>
            </p:blipFill>
            <p:spPr>
              <a:xfrm>
                <a:off x="6379171" y="5950643"/>
                <a:ext cx="560795" cy="429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5" name="Google Shape;202;p6" descr="A close up of a piece of paper&#10;&#10;Description automatically generated">
                <a:extLst>
                  <a:ext uri="{FF2B5EF4-FFF2-40B4-BE49-F238E27FC236}">
                    <a16:creationId xmlns:a16="http://schemas.microsoft.com/office/drawing/2014/main" id="{6B716719-32D7-419E-8CA1-19DFEB86F3B9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34579" t="24203" r="19248" b="13000"/>
              <a:stretch/>
            </p:blipFill>
            <p:spPr>
              <a:xfrm>
                <a:off x="8411877" y="3883026"/>
                <a:ext cx="560795" cy="429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6" name="Google Shape;203;p6" descr="A close up of a piece of paper&#10;&#10;Description automatically generated">
                <a:extLst>
                  <a:ext uri="{FF2B5EF4-FFF2-40B4-BE49-F238E27FC236}">
                    <a16:creationId xmlns:a16="http://schemas.microsoft.com/office/drawing/2014/main" id="{EFCADE5D-021B-4DB0-B11D-41A42FDF0BEC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34579" t="24203" r="19248" b="13000"/>
              <a:stretch/>
            </p:blipFill>
            <p:spPr>
              <a:xfrm>
                <a:off x="4090064" y="1896514"/>
                <a:ext cx="560795" cy="4290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7" name="Google Shape;204;p6" descr="A close up of a piece of paper&#10;&#10;Description automatically generated">
                <a:extLst>
                  <a:ext uri="{FF2B5EF4-FFF2-40B4-BE49-F238E27FC236}">
                    <a16:creationId xmlns:a16="http://schemas.microsoft.com/office/drawing/2014/main" id="{3D26C4BE-183F-4E67-B8CD-9F0BA147743D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8962" r="10691" b="27384"/>
              <a:stretch/>
            </p:blipFill>
            <p:spPr>
              <a:xfrm rot="-6003670">
                <a:off x="7742646" y="4742111"/>
                <a:ext cx="996696" cy="50669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8" name="Google Shape;205;p6" descr="A close up of a piece of paper&#10;&#10;Description automatically generated">
                <a:extLst>
                  <a:ext uri="{FF2B5EF4-FFF2-40B4-BE49-F238E27FC236}">
                    <a16:creationId xmlns:a16="http://schemas.microsoft.com/office/drawing/2014/main" id="{7D758F1B-B60A-4787-B83F-2CB7028CC382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8962" r="10691" b="27384"/>
              <a:stretch/>
            </p:blipFill>
            <p:spPr>
              <a:xfrm rot="-1901919">
                <a:off x="5190648" y="5965629"/>
                <a:ext cx="996696" cy="50669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9" name="Google Shape;206;p6" descr="A close up of a piece of paper&#10;&#10;Description automatically generated">
                <a:extLst>
                  <a:ext uri="{FF2B5EF4-FFF2-40B4-BE49-F238E27FC236}">
                    <a16:creationId xmlns:a16="http://schemas.microsoft.com/office/drawing/2014/main" id="{80CC6998-C22D-42D8-8A18-CA5844FCFCA4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8962" r="10691" b="27384"/>
              <a:stretch/>
            </p:blipFill>
            <p:spPr>
              <a:xfrm>
                <a:off x="7850082" y="4525635"/>
                <a:ext cx="996696" cy="50669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0" name="Google Shape;207;p6" descr="A close up of a piece of paper&#10;&#10;Description automatically generated">
                <a:extLst>
                  <a:ext uri="{FF2B5EF4-FFF2-40B4-BE49-F238E27FC236}">
                    <a16:creationId xmlns:a16="http://schemas.microsoft.com/office/drawing/2014/main" id="{78817A4B-5CE8-40B7-8DDF-DE1DD13E6827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11882" t="28711" r="8693" b="10759"/>
              <a:stretch/>
            </p:blipFill>
            <p:spPr>
              <a:xfrm rot="-6616304">
                <a:off x="3678604" y="4025064"/>
                <a:ext cx="960120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1" name="Google Shape;208;p6" descr="A close up of a piece of paper&#10;&#10;Description automatically generated">
                <a:extLst>
                  <a:ext uri="{FF2B5EF4-FFF2-40B4-BE49-F238E27FC236}">
                    <a16:creationId xmlns:a16="http://schemas.microsoft.com/office/drawing/2014/main" id="{42AF97D9-927F-4F4C-98DF-C02A9954F82C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11882" t="28711" r="8693" b="10759"/>
              <a:stretch/>
            </p:blipFill>
            <p:spPr>
              <a:xfrm rot="-6020571">
                <a:off x="6414794" y="2642686"/>
                <a:ext cx="960120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2" name="Google Shape;209;p6" descr="A close up of a piece of paper&#10;&#10;Description automatically generated">
                <a:extLst>
                  <a:ext uri="{FF2B5EF4-FFF2-40B4-BE49-F238E27FC236}">
                    <a16:creationId xmlns:a16="http://schemas.microsoft.com/office/drawing/2014/main" id="{EFF9EB31-1E0F-4B30-B349-E84D4E2E9078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11882" t="28711" r="8693" b="10759"/>
              <a:stretch/>
            </p:blipFill>
            <p:spPr>
              <a:xfrm>
                <a:off x="4395073" y="1034946"/>
                <a:ext cx="960120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3" name="Google Shape;210;p6" descr="A close up of a piece of paper&#10;&#10;Description automatically generated">
                <a:extLst>
                  <a:ext uri="{FF2B5EF4-FFF2-40B4-BE49-F238E27FC236}">
                    <a16:creationId xmlns:a16="http://schemas.microsoft.com/office/drawing/2014/main" id="{1B8C83CE-BB16-472A-85A3-C6A2537A8E47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11882" t="28711" r="8693" b="10759"/>
              <a:stretch/>
            </p:blipFill>
            <p:spPr>
              <a:xfrm rot="4572880">
                <a:off x="3697593" y="3033058"/>
                <a:ext cx="960120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4" name="Google Shape;211;p6" descr="A close up of a piece of paper&#10;&#10;Description automatically generated">
                <a:extLst>
                  <a:ext uri="{FF2B5EF4-FFF2-40B4-BE49-F238E27FC236}">
                    <a16:creationId xmlns:a16="http://schemas.microsoft.com/office/drawing/2014/main" id="{AB0C2ED4-F63A-4732-9F7F-1073CC011AC4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11882" t="28711" r="8693" b="10759"/>
              <a:stretch/>
            </p:blipFill>
            <p:spPr>
              <a:xfrm>
                <a:off x="7883687" y="3346869"/>
                <a:ext cx="960120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5" name="Google Shape;212;p6" descr="A close up of a piece of paper&#10;&#10;Description automatically generated">
                <a:extLst>
                  <a:ext uri="{FF2B5EF4-FFF2-40B4-BE49-F238E27FC236}">
                    <a16:creationId xmlns:a16="http://schemas.microsoft.com/office/drawing/2014/main" id="{C36CBE26-8FB0-43AE-BFB5-E5CF675CF649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11882" t="28711" r="8693" b="10759"/>
              <a:stretch/>
            </p:blipFill>
            <p:spPr>
              <a:xfrm rot="4739972">
                <a:off x="4275609" y="5745118"/>
                <a:ext cx="960120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6" name="Google Shape;213;p6" descr="A close up of a piece of paper&#10;&#10;Description automatically generated">
                <a:extLst>
                  <a:ext uri="{FF2B5EF4-FFF2-40B4-BE49-F238E27FC236}">
                    <a16:creationId xmlns:a16="http://schemas.microsoft.com/office/drawing/2014/main" id="{C43133EB-1203-4E78-A727-63A5DDB07230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11882" t="28711" r="8693" b="10759"/>
              <a:stretch/>
            </p:blipFill>
            <p:spPr>
              <a:xfrm>
                <a:off x="2767605" y="3038273"/>
                <a:ext cx="960120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7" name="Google Shape;214;p6" descr="A close up of a piece of paper&#10;&#10;Description automatically generated">
                <a:extLst>
                  <a:ext uri="{FF2B5EF4-FFF2-40B4-BE49-F238E27FC236}">
                    <a16:creationId xmlns:a16="http://schemas.microsoft.com/office/drawing/2014/main" id="{8E4B3E93-CD18-4321-89B0-0E0B05D35A77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11882" t="28711" r="8693" b="10759"/>
              <a:stretch/>
            </p:blipFill>
            <p:spPr>
              <a:xfrm rot="5066365">
                <a:off x="7561940" y="3514006"/>
                <a:ext cx="960120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8" name="Google Shape;215;p6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3D603342-B986-4E26-9CD0-ECBCFE1FD151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l="24565" t="8863" r="19862" b="11117"/>
              <a:stretch/>
            </p:blipFill>
            <p:spPr>
              <a:xfrm>
                <a:off x="6821915" y="355017"/>
                <a:ext cx="757897" cy="6138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9" name="Google Shape;216;p6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E7F522D8-E632-4756-AEF6-5CE28053B76C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l="24565" t="8863" r="19862" b="11117"/>
              <a:stretch/>
            </p:blipFill>
            <p:spPr>
              <a:xfrm>
                <a:off x="6901051" y="5107468"/>
                <a:ext cx="757897" cy="6138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0" name="Google Shape;217;p6" descr="A picture containing table, kitchen, refrigerator&#10;&#10;Description automatically generated">
                <a:extLst>
                  <a:ext uri="{FF2B5EF4-FFF2-40B4-BE49-F238E27FC236}">
                    <a16:creationId xmlns:a16="http://schemas.microsoft.com/office/drawing/2014/main" id="{B76DFB21-8E17-4018-B1B0-C58C8E994544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25211" t="4309" r="7692" b="24204"/>
              <a:stretch/>
            </p:blipFill>
            <p:spPr>
              <a:xfrm rot="1987083">
                <a:off x="2663207" y="2511678"/>
                <a:ext cx="830350" cy="4976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1" name="Google Shape;218;p6" descr="A picture containing table, kitchen, refrigerator&#10;&#10;Description automatically generated">
                <a:extLst>
                  <a:ext uri="{FF2B5EF4-FFF2-40B4-BE49-F238E27FC236}">
                    <a16:creationId xmlns:a16="http://schemas.microsoft.com/office/drawing/2014/main" id="{B8EE8347-60C7-4E3C-9DDF-1E48B6E9DDAE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25211" t="4309" r="7692" b="24204"/>
              <a:stretch/>
            </p:blipFill>
            <p:spPr>
              <a:xfrm rot="-6889959">
                <a:off x="3000259" y="1594912"/>
                <a:ext cx="830350" cy="4976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2" name="Google Shape;219;p6" descr="A picture containing table, kitchen, refrigerator&#10;&#10;Description automatically generated">
                <a:extLst>
                  <a:ext uri="{FF2B5EF4-FFF2-40B4-BE49-F238E27FC236}">
                    <a16:creationId xmlns:a16="http://schemas.microsoft.com/office/drawing/2014/main" id="{F82FAAFA-D50D-4128-99F5-F27F414DBFBD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25211" t="4309" r="7692" b="24204"/>
              <a:stretch/>
            </p:blipFill>
            <p:spPr>
              <a:xfrm>
                <a:off x="6827171" y="5899462"/>
                <a:ext cx="830350" cy="4976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3" name="Google Shape;220;p6" descr="A picture containing table, kitchen, refrigerator&#10;&#10;Description automatically generated">
                <a:extLst>
                  <a:ext uri="{FF2B5EF4-FFF2-40B4-BE49-F238E27FC236}">
                    <a16:creationId xmlns:a16="http://schemas.microsoft.com/office/drawing/2014/main" id="{B17981BE-2348-4DE8-BC5F-06381864E92C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25211" t="4309" r="7692" b="24204"/>
              <a:stretch/>
            </p:blipFill>
            <p:spPr>
              <a:xfrm rot="4349150">
                <a:off x="7019021" y="2132755"/>
                <a:ext cx="830350" cy="4976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4" name="Google Shape;221;p6" descr="A picture containing table, kitchen, refrigerator&#10;&#10;Description automatically generated">
                <a:extLst>
                  <a:ext uri="{FF2B5EF4-FFF2-40B4-BE49-F238E27FC236}">
                    <a16:creationId xmlns:a16="http://schemas.microsoft.com/office/drawing/2014/main" id="{EE30EF7B-2832-450C-9B0A-27A3037AC090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25211" t="4309" r="7692" b="24204"/>
              <a:stretch/>
            </p:blipFill>
            <p:spPr>
              <a:xfrm>
                <a:off x="5436834" y="4219380"/>
                <a:ext cx="830350" cy="4976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5" name="Google Shape;222;p6" descr="A picture containing table, kitchen, refrigerator&#10;&#10;Description automatically generated">
                <a:extLst>
                  <a:ext uri="{FF2B5EF4-FFF2-40B4-BE49-F238E27FC236}">
                    <a16:creationId xmlns:a16="http://schemas.microsoft.com/office/drawing/2014/main" id="{263932EC-6F74-44E4-9436-9A90F8E8DF91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25211" t="4309" r="7692" b="24204"/>
              <a:stretch/>
            </p:blipFill>
            <p:spPr>
              <a:xfrm>
                <a:off x="5323088" y="628725"/>
                <a:ext cx="830350" cy="4976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6" name="Google Shape;223;p6" descr="A picture containing table, kitchen, refrigerator&#10;&#10;Description automatically generated">
                <a:extLst>
                  <a:ext uri="{FF2B5EF4-FFF2-40B4-BE49-F238E27FC236}">
                    <a16:creationId xmlns:a16="http://schemas.microsoft.com/office/drawing/2014/main" id="{9A1B9450-AB27-4F05-82AC-ADD25A9ED74B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25211" t="4309" r="7692" b="24204"/>
              <a:stretch/>
            </p:blipFill>
            <p:spPr>
              <a:xfrm>
                <a:off x="6989697" y="1542670"/>
                <a:ext cx="830350" cy="4976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7" name="Google Shape;224;p6" descr="A picture containing table, kitchen, refrigerator&#10;&#10;Description automatically generated">
                <a:extLst>
                  <a:ext uri="{FF2B5EF4-FFF2-40B4-BE49-F238E27FC236}">
                    <a16:creationId xmlns:a16="http://schemas.microsoft.com/office/drawing/2014/main" id="{8782010B-173C-4F6A-B74B-1263F6A63EB0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25211" t="4309" r="7692" b="24204"/>
              <a:stretch/>
            </p:blipFill>
            <p:spPr>
              <a:xfrm>
                <a:off x="6893210" y="4064700"/>
                <a:ext cx="830350" cy="4976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8" name="Google Shape;225;p6" descr="A picture containing table, kitchen, refrigerator&#10;&#10;Description automatically generated">
                <a:extLst>
                  <a:ext uri="{FF2B5EF4-FFF2-40B4-BE49-F238E27FC236}">
                    <a16:creationId xmlns:a16="http://schemas.microsoft.com/office/drawing/2014/main" id="{6C0A96F7-EC8E-4FE4-AC36-7187E448D885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25211" t="4309" r="7692" b="24204"/>
              <a:stretch/>
            </p:blipFill>
            <p:spPr>
              <a:xfrm rot="-3625277">
                <a:off x="3027605" y="4515769"/>
                <a:ext cx="830350" cy="4976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9" name="Google Shape;226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6959E969-8B05-47E7-A0EA-4157A1C8114B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 rot="-6151592">
                <a:off x="8286851" y="1769936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0" name="Google Shape;227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8F82638E-244A-4F48-9E17-27C1E7270035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 rot="2716495">
                <a:off x="5441338" y="1974016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1" name="Google Shape;228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418C2E20-2238-4E07-8341-E3882C8FA3F1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 rot="-3460927">
                <a:off x="5436427" y="2705316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2" name="Google Shape;229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48E2C712-7E9F-4C9A-B0AE-5AFECF351A11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>
                <a:off x="5549291" y="3290633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3" name="Google Shape;230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B6AC0DCC-AAB7-4287-A582-EA80A9699374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 rot="-3460927">
                <a:off x="5911361" y="1846495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4" name="Google Shape;231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4B5B76F2-D914-4AD5-8D39-545FFC6E2CB8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 rot="-1970062">
                <a:off x="4750868" y="5036731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5" name="Google Shape;232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4207CA66-770B-4288-8B3D-DB8FDC0B229B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 rot="-7244060">
                <a:off x="2702033" y="4589792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6" name="Google Shape;233;p6" descr="A picture containing table, sitting, room&#10;&#10;Description automatically generated">
                <a:extLst>
                  <a:ext uri="{FF2B5EF4-FFF2-40B4-BE49-F238E27FC236}">
                    <a16:creationId xmlns:a16="http://schemas.microsoft.com/office/drawing/2014/main" id="{574FB4C2-7EA2-4934-864B-D8A0DA7A7DDE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50825" t="4103" r="1461" b="35839"/>
              <a:stretch/>
            </p:blipFill>
            <p:spPr>
              <a:xfrm rot="-7244060">
                <a:off x="7510202" y="5011589"/>
                <a:ext cx="581317" cy="4115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23406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09" name="Google Shape;95;p1">
            <a:extLst>
              <a:ext uri="{FF2B5EF4-FFF2-40B4-BE49-F238E27FC236}">
                <a16:creationId xmlns:a16="http://schemas.microsoft.com/office/drawing/2014/main" id="{67C5648B-EC88-4266-9BA2-6DD517908800}"/>
              </a:ext>
            </a:extLst>
          </p:cNvPr>
          <p:cNvSpPr txBox="1"/>
          <p:nvPr/>
        </p:nvSpPr>
        <p:spPr>
          <a:xfrm>
            <a:off x="463164" y="338495"/>
            <a:ext cx="3130826" cy="111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Lake Stanley Draper</a:t>
            </a:r>
            <a:br>
              <a:rPr lang="en-US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3, 2016</a:t>
            </a:r>
          </a:p>
          <a:p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40x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8" name="Google Shape;335;p9">
            <a:extLst>
              <a:ext uri="{FF2B5EF4-FFF2-40B4-BE49-F238E27FC236}">
                <a16:creationId xmlns:a16="http://schemas.microsoft.com/office/drawing/2014/main" id="{CEBB19F0-395A-4950-AF9E-4F27CC0C23ED}"/>
              </a:ext>
            </a:extLst>
          </p:cNvPr>
          <p:cNvGrpSpPr/>
          <p:nvPr/>
        </p:nvGrpSpPr>
        <p:grpSpPr>
          <a:xfrm>
            <a:off x="3532371" y="57150"/>
            <a:ext cx="5029200" cy="5029200"/>
            <a:chOff x="2373760" y="0"/>
            <a:chExt cx="7052749" cy="6858000"/>
          </a:xfrm>
        </p:grpSpPr>
        <p:sp>
          <p:nvSpPr>
            <p:cNvPr id="59" name="Google Shape;336;p9">
              <a:extLst>
                <a:ext uri="{FF2B5EF4-FFF2-40B4-BE49-F238E27FC236}">
                  <a16:creationId xmlns:a16="http://schemas.microsoft.com/office/drawing/2014/main" id="{BA12E377-406A-44B2-8B38-B077ABCFE42B}"/>
                </a:ext>
              </a:extLst>
            </p:cNvPr>
            <p:cNvSpPr/>
            <p:nvPr/>
          </p:nvSpPr>
          <p:spPr>
            <a:xfrm>
              <a:off x="2373760" y="0"/>
              <a:ext cx="7052749" cy="6858000"/>
            </a:xfrm>
            <a:prstGeom prst="ellipse">
              <a:avLst/>
            </a:prstGeom>
            <a:solidFill>
              <a:srgbClr val="DDEAF6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0" name="Google Shape;337;p9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F736B368-C59B-40C2-8FB5-FA3A45F2B87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1882" t="28711" r="8693" b="10759"/>
            <a:stretch/>
          </p:blipFill>
          <p:spPr>
            <a:xfrm rot="7523381">
              <a:off x="6356808" y="2145271"/>
              <a:ext cx="960120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338;p9" descr="A picture containing table, sitting, room&#10;&#10;Description automatically generated">
              <a:extLst>
                <a:ext uri="{FF2B5EF4-FFF2-40B4-BE49-F238E27FC236}">
                  <a16:creationId xmlns:a16="http://schemas.microsoft.com/office/drawing/2014/main" id="{135C6F0D-C841-4253-934F-72200C5D8E8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50825" t="4103" r="1461" b="35839"/>
            <a:stretch/>
          </p:blipFill>
          <p:spPr>
            <a:xfrm rot="7538549">
              <a:off x="5302059" y="3228662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339;p9" descr="A picture containing table, sitting, room&#10;&#10;Description automatically generated">
              <a:extLst>
                <a:ext uri="{FF2B5EF4-FFF2-40B4-BE49-F238E27FC236}">
                  <a16:creationId xmlns:a16="http://schemas.microsoft.com/office/drawing/2014/main" id="{ABB2A8F8-7E51-443F-9B8D-D20AD8122F2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50825" t="4103" r="1461" b="35839"/>
            <a:stretch/>
          </p:blipFill>
          <p:spPr>
            <a:xfrm>
              <a:off x="5158830" y="5737591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340;p9" descr="A picture containing table, sitting, room&#10;&#10;Description automatically generated">
              <a:extLst>
                <a:ext uri="{FF2B5EF4-FFF2-40B4-BE49-F238E27FC236}">
                  <a16:creationId xmlns:a16="http://schemas.microsoft.com/office/drawing/2014/main" id="{9654A73B-A83E-452A-BBFC-569AB44AD6D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50825" t="4103" r="1461" b="35839"/>
            <a:stretch/>
          </p:blipFill>
          <p:spPr>
            <a:xfrm rot="-3527608">
              <a:off x="8010578" y="4491212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341;p9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E3DB8323-305C-480E-9669-E50FA31252B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34579" t="24203" r="19248" b="13000"/>
            <a:stretch/>
          </p:blipFill>
          <p:spPr>
            <a:xfrm>
              <a:off x="3203142" y="3358117"/>
              <a:ext cx="560795" cy="429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342;p9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B61F7597-086C-41C3-B04C-6B7B5494622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34579" t="24203" r="19248" b="13000"/>
            <a:stretch/>
          </p:blipFill>
          <p:spPr>
            <a:xfrm>
              <a:off x="6976176" y="2547884"/>
              <a:ext cx="560795" cy="429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343;p9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30D37223-DC24-41E7-B3AD-D2CDF383C9E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8962" r="10691" b="27384"/>
            <a:stretch/>
          </p:blipFill>
          <p:spPr>
            <a:xfrm>
              <a:off x="3717304" y="4188605"/>
              <a:ext cx="996696" cy="506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344;p9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8D4D415D-EA0C-4698-AFD4-E8F83ECDAAB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8962" r="10691" b="27384"/>
            <a:stretch/>
          </p:blipFill>
          <p:spPr>
            <a:xfrm>
              <a:off x="7805460" y="2726180"/>
              <a:ext cx="996696" cy="506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345;p9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9C6B3075-203D-4168-AE75-F6EDB0853E21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8962" r="10691" b="27384"/>
            <a:stretch/>
          </p:blipFill>
          <p:spPr>
            <a:xfrm rot="3739193">
              <a:off x="5351680" y="1672545"/>
              <a:ext cx="996696" cy="506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346;p9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6D77D33B-B6DD-4D78-8F6F-F0FDB7077591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8962" r="10691" b="27384"/>
            <a:stretch/>
          </p:blipFill>
          <p:spPr>
            <a:xfrm>
              <a:off x="3962805" y="1965216"/>
              <a:ext cx="996696" cy="506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347;p9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F7A6DFF9-0487-4DE6-B661-D08FED633E64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8962" r="10691" b="27384"/>
            <a:stretch/>
          </p:blipFill>
          <p:spPr>
            <a:xfrm rot="-3328074">
              <a:off x="4003188" y="2005012"/>
              <a:ext cx="996696" cy="506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348;p9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3086BAE3-9ABB-4ED7-96F2-99C07482DB60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8962" r="10691" b="27384"/>
            <a:stretch/>
          </p:blipFill>
          <p:spPr>
            <a:xfrm rot="-7222377">
              <a:off x="7679562" y="2417878"/>
              <a:ext cx="996696" cy="506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349;p9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08DB276D-7518-4D95-9024-7A9E6F949C7F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8962" r="10691" b="27384"/>
            <a:stretch/>
          </p:blipFill>
          <p:spPr>
            <a:xfrm rot="-5982935">
              <a:off x="5796465" y="4756675"/>
              <a:ext cx="996696" cy="506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350;p9" descr="A picture containing table, kitchen, refrigerator&#10;&#10;Description automatically generated">
              <a:extLst>
                <a:ext uri="{FF2B5EF4-FFF2-40B4-BE49-F238E27FC236}">
                  <a16:creationId xmlns:a16="http://schemas.microsoft.com/office/drawing/2014/main" id="{662DB122-21FD-400F-AF62-1C8793E59A70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25211" t="4309" r="7692" b="24204"/>
            <a:stretch/>
          </p:blipFill>
          <p:spPr>
            <a:xfrm>
              <a:off x="5854619" y="671446"/>
              <a:ext cx="830350" cy="497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351;p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FB9CB52-4E69-49CB-95E0-1BAB780F73CB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24565" t="8863" r="19862" b="11117"/>
            <a:stretch/>
          </p:blipFill>
          <p:spPr>
            <a:xfrm>
              <a:off x="7698317" y="3625122"/>
              <a:ext cx="757897" cy="613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352;p9" descr="A picture containing indoor, bedroom&#10;&#10;Description automatically generated">
              <a:extLst>
                <a:ext uri="{FF2B5EF4-FFF2-40B4-BE49-F238E27FC236}">
                  <a16:creationId xmlns:a16="http://schemas.microsoft.com/office/drawing/2014/main" id="{856AF918-E94E-413B-95FC-20B9C4E12278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l="13731" t="10461" r="5845" b="18154"/>
            <a:stretch/>
          </p:blipFill>
          <p:spPr>
            <a:xfrm rot="2870098">
              <a:off x="5981601" y="3185641"/>
              <a:ext cx="996696" cy="49763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8732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09" name="Google Shape;95;p1">
            <a:extLst>
              <a:ext uri="{FF2B5EF4-FFF2-40B4-BE49-F238E27FC236}">
                <a16:creationId xmlns:a16="http://schemas.microsoft.com/office/drawing/2014/main" id="{67C5648B-EC88-4266-9BA2-6DD517908800}"/>
              </a:ext>
            </a:extLst>
          </p:cNvPr>
          <p:cNvSpPr txBox="1"/>
          <p:nvPr/>
        </p:nvSpPr>
        <p:spPr>
          <a:xfrm>
            <a:off x="463164" y="338495"/>
            <a:ext cx="3635034" cy="111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Shawnee Twin Lake #1</a:t>
            </a:r>
            <a:br>
              <a:rPr lang="en-US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3, 2016</a:t>
            </a:r>
          </a:p>
          <a:p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40x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0" name="Google Shape;240;p7">
            <a:extLst>
              <a:ext uri="{FF2B5EF4-FFF2-40B4-BE49-F238E27FC236}">
                <a16:creationId xmlns:a16="http://schemas.microsoft.com/office/drawing/2014/main" id="{9F512DF5-9553-4ED7-8DA3-CA33B414A239}"/>
              </a:ext>
            </a:extLst>
          </p:cNvPr>
          <p:cNvGrpSpPr>
            <a:grpSpLocks/>
          </p:cNvGrpSpPr>
          <p:nvPr/>
        </p:nvGrpSpPr>
        <p:grpSpPr>
          <a:xfrm>
            <a:off x="3531291" y="57150"/>
            <a:ext cx="5029200" cy="5029200"/>
            <a:chOff x="2373760" y="0"/>
            <a:chExt cx="7052749" cy="6858000"/>
          </a:xfrm>
        </p:grpSpPr>
        <p:sp>
          <p:nvSpPr>
            <p:cNvPr id="111" name="Google Shape;241;p7">
              <a:extLst>
                <a:ext uri="{FF2B5EF4-FFF2-40B4-BE49-F238E27FC236}">
                  <a16:creationId xmlns:a16="http://schemas.microsoft.com/office/drawing/2014/main" id="{86043B83-C928-4023-8D9A-B8D268D04A74}"/>
                </a:ext>
              </a:extLst>
            </p:cNvPr>
            <p:cNvSpPr/>
            <p:nvPr/>
          </p:nvSpPr>
          <p:spPr>
            <a:xfrm>
              <a:off x="2373760" y="0"/>
              <a:ext cx="7052749" cy="6858000"/>
            </a:xfrm>
            <a:prstGeom prst="ellipse">
              <a:avLst/>
            </a:prstGeom>
            <a:solidFill>
              <a:srgbClr val="DDEAF6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3" name="Google Shape;242;p7" descr="A picture containing table, sitting, room&#10;&#10;Description automatically generated">
              <a:extLst>
                <a:ext uri="{FF2B5EF4-FFF2-40B4-BE49-F238E27FC236}">
                  <a16:creationId xmlns:a16="http://schemas.microsoft.com/office/drawing/2014/main" id="{233A0D9F-CD19-45AF-9386-E080D417767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9"/>
            <a:stretch/>
          </p:blipFill>
          <p:spPr>
            <a:xfrm>
              <a:off x="7229404" y="1037807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243;p7" descr="A picture containing table, kitchen, refrigerator&#10;&#10;Description automatically generated">
              <a:extLst>
                <a:ext uri="{FF2B5EF4-FFF2-40B4-BE49-F238E27FC236}">
                  <a16:creationId xmlns:a16="http://schemas.microsoft.com/office/drawing/2014/main" id="{CB4EDE41-4DD6-488C-A849-AC4E8BF2229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25211" t="4309" r="7692" b="24204"/>
            <a:stretch/>
          </p:blipFill>
          <p:spPr>
            <a:xfrm rot="-8803127">
              <a:off x="6386658" y="3995398"/>
              <a:ext cx="830350" cy="497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244;p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89B099B-0A5B-4E56-BBFF-A59A9ECB458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24565" t="8863" r="19862" b="11117"/>
            <a:stretch/>
          </p:blipFill>
          <p:spPr>
            <a:xfrm rot="-3120088">
              <a:off x="3112635" y="2008643"/>
              <a:ext cx="757897" cy="613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245;p7" descr="A picture containing table, sitting, room&#10;&#10;Description automatically generated">
              <a:extLst>
                <a:ext uri="{FF2B5EF4-FFF2-40B4-BE49-F238E27FC236}">
                  <a16:creationId xmlns:a16="http://schemas.microsoft.com/office/drawing/2014/main" id="{1D8AA360-DA4C-46A4-9E72-CEE4F0E2867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9"/>
            <a:stretch/>
          </p:blipFill>
          <p:spPr>
            <a:xfrm>
              <a:off x="5995581" y="4933332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246;p7" descr="A picture containing table, sitting, room&#10;&#10;Description automatically generated">
              <a:extLst>
                <a:ext uri="{FF2B5EF4-FFF2-40B4-BE49-F238E27FC236}">
                  <a16:creationId xmlns:a16="http://schemas.microsoft.com/office/drawing/2014/main" id="{67CD93AB-28AF-4CE2-9C16-0EE85D8AD83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9"/>
            <a:stretch/>
          </p:blipFill>
          <p:spPr>
            <a:xfrm rot="-6151592">
              <a:off x="4398898" y="1237965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247;p7" descr="A picture containing table, sitting, room&#10;&#10;Description automatically generated">
              <a:extLst>
                <a:ext uri="{FF2B5EF4-FFF2-40B4-BE49-F238E27FC236}">
                  <a16:creationId xmlns:a16="http://schemas.microsoft.com/office/drawing/2014/main" id="{48496BB8-C11D-41BF-8A02-A783FF11B7F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9"/>
            <a:stretch/>
          </p:blipFill>
          <p:spPr>
            <a:xfrm>
              <a:off x="6386658" y="2815972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248;p7" descr="A picture containing table, sitting, room&#10;&#10;Description automatically generated">
              <a:extLst>
                <a:ext uri="{FF2B5EF4-FFF2-40B4-BE49-F238E27FC236}">
                  <a16:creationId xmlns:a16="http://schemas.microsoft.com/office/drawing/2014/main" id="{E8181A6E-5B49-4CF8-9AFC-BF067DC9799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9"/>
            <a:stretch/>
          </p:blipFill>
          <p:spPr>
            <a:xfrm>
              <a:off x="6999009" y="4581785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249;p7" descr="A picture containing table, sitting, room&#10;&#10;Description automatically generated">
              <a:extLst>
                <a:ext uri="{FF2B5EF4-FFF2-40B4-BE49-F238E27FC236}">
                  <a16:creationId xmlns:a16="http://schemas.microsoft.com/office/drawing/2014/main" id="{3C79CD44-DCB1-4A5F-B873-09286047693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9"/>
            <a:stretch/>
          </p:blipFill>
          <p:spPr>
            <a:xfrm>
              <a:off x="8656876" y="1936414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250;p7" descr="A picture containing table, sitting, room&#10;&#10;Description automatically generated">
              <a:extLst>
                <a:ext uri="{FF2B5EF4-FFF2-40B4-BE49-F238E27FC236}">
                  <a16:creationId xmlns:a16="http://schemas.microsoft.com/office/drawing/2014/main" id="{5CD880EE-93EF-4A90-8261-150686E346D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9"/>
            <a:stretch/>
          </p:blipFill>
          <p:spPr>
            <a:xfrm rot="-2990580">
              <a:off x="6604134" y="3538198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251;p7" descr="A picture containing table, sitting, room&#10;&#10;Description automatically generated">
              <a:extLst>
                <a:ext uri="{FF2B5EF4-FFF2-40B4-BE49-F238E27FC236}">
                  <a16:creationId xmlns:a16="http://schemas.microsoft.com/office/drawing/2014/main" id="{A64FAEDE-FB7A-415E-8311-A4D5A44FA17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9"/>
            <a:stretch/>
          </p:blipFill>
          <p:spPr>
            <a:xfrm>
              <a:off x="7260332" y="1970015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252;p7" descr="A picture containing table, sitting, room&#10;&#10;Description automatically generated">
              <a:extLst>
                <a:ext uri="{FF2B5EF4-FFF2-40B4-BE49-F238E27FC236}">
                  <a16:creationId xmlns:a16="http://schemas.microsoft.com/office/drawing/2014/main" id="{158F55DE-E180-44A0-8D8A-CC6D8D6AD7E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9"/>
            <a:stretch/>
          </p:blipFill>
          <p:spPr>
            <a:xfrm>
              <a:off x="6624460" y="534852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253;p7" descr="A picture containing table, sitting, room&#10;&#10;Description automatically generated">
              <a:extLst>
                <a:ext uri="{FF2B5EF4-FFF2-40B4-BE49-F238E27FC236}">
                  <a16:creationId xmlns:a16="http://schemas.microsoft.com/office/drawing/2014/main" id="{F345CE1F-BB03-426E-914E-C5152FE4BFF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9"/>
            <a:stretch/>
          </p:blipFill>
          <p:spPr>
            <a:xfrm rot="7242663">
              <a:off x="5943600" y="1124536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254;p7" descr="A picture containing table, sitting, room&#10;&#10;Description automatically generated">
              <a:extLst>
                <a:ext uri="{FF2B5EF4-FFF2-40B4-BE49-F238E27FC236}">
                  <a16:creationId xmlns:a16="http://schemas.microsoft.com/office/drawing/2014/main" id="{BA2A6491-960A-4558-B320-0BCBCAB6584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9"/>
            <a:stretch/>
          </p:blipFill>
          <p:spPr>
            <a:xfrm>
              <a:off x="4591520" y="5401947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255;p7" descr="A picture containing table, sitting, room&#10;&#10;Description automatically generated">
              <a:extLst>
                <a:ext uri="{FF2B5EF4-FFF2-40B4-BE49-F238E27FC236}">
                  <a16:creationId xmlns:a16="http://schemas.microsoft.com/office/drawing/2014/main" id="{25E2A950-C6DD-420A-B970-01DAE8ABF05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9"/>
            <a:stretch/>
          </p:blipFill>
          <p:spPr>
            <a:xfrm rot="3780210">
              <a:off x="7913222" y="2186405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256;p7" descr="A picture containing table, sitting, room&#10;&#10;Description automatically generated">
              <a:extLst>
                <a:ext uri="{FF2B5EF4-FFF2-40B4-BE49-F238E27FC236}">
                  <a16:creationId xmlns:a16="http://schemas.microsoft.com/office/drawing/2014/main" id="{3D73C9C7-99ED-4BA3-A023-A0685153A72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9"/>
            <a:stretch/>
          </p:blipFill>
          <p:spPr>
            <a:xfrm>
              <a:off x="4545618" y="2968193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257;p7" descr="A picture containing table, sitting, room&#10;&#10;Description automatically generated">
              <a:extLst>
                <a:ext uri="{FF2B5EF4-FFF2-40B4-BE49-F238E27FC236}">
                  <a16:creationId xmlns:a16="http://schemas.microsoft.com/office/drawing/2014/main" id="{37E1386D-BD0B-4D73-9983-8545A461DD4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9"/>
            <a:stretch/>
          </p:blipFill>
          <p:spPr>
            <a:xfrm rot="4531688">
              <a:off x="4227346" y="2294424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258;p7" descr="A picture containing table, sitting, room&#10;&#10;Description automatically generated">
              <a:extLst>
                <a:ext uri="{FF2B5EF4-FFF2-40B4-BE49-F238E27FC236}">
                  <a16:creationId xmlns:a16="http://schemas.microsoft.com/office/drawing/2014/main" id="{70205025-72A6-4554-8EE1-519A4B9A6A4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9"/>
            <a:stretch/>
          </p:blipFill>
          <p:spPr>
            <a:xfrm rot="1366165">
              <a:off x="3218877" y="4303036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259;p7" descr="A picture containing table, sitting, room&#10;&#10;Description automatically generated">
              <a:extLst>
                <a:ext uri="{FF2B5EF4-FFF2-40B4-BE49-F238E27FC236}">
                  <a16:creationId xmlns:a16="http://schemas.microsoft.com/office/drawing/2014/main" id="{CB16FFAE-6E1E-4F4C-8763-AA763ECBA60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9"/>
            <a:stretch/>
          </p:blipFill>
          <p:spPr>
            <a:xfrm rot="-7244060">
              <a:off x="2971075" y="5061211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260;p7" descr="A picture containing table, sitting, room&#10;&#10;Description automatically generated">
              <a:extLst>
                <a:ext uri="{FF2B5EF4-FFF2-40B4-BE49-F238E27FC236}">
                  <a16:creationId xmlns:a16="http://schemas.microsoft.com/office/drawing/2014/main" id="{62B09CB2-3503-4D76-9B69-2F7B3873904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9"/>
            <a:stretch/>
          </p:blipFill>
          <p:spPr>
            <a:xfrm>
              <a:off x="3275875" y="5366011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261;p7" descr="A picture containing table, sitting, room&#10;&#10;Description automatically generated">
              <a:extLst>
                <a:ext uri="{FF2B5EF4-FFF2-40B4-BE49-F238E27FC236}">
                  <a16:creationId xmlns:a16="http://schemas.microsoft.com/office/drawing/2014/main" id="{3DD497D1-88D4-49C7-ADAC-BF8B207F1BC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9"/>
            <a:stretch/>
          </p:blipFill>
          <p:spPr>
            <a:xfrm rot="-1992711">
              <a:off x="7096774" y="2726277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262;p7" descr="A picture containing table, sitting, room&#10;&#10;Description automatically generated">
              <a:extLst>
                <a:ext uri="{FF2B5EF4-FFF2-40B4-BE49-F238E27FC236}">
                  <a16:creationId xmlns:a16="http://schemas.microsoft.com/office/drawing/2014/main" id="{FD595A68-9F85-457C-BD1F-C57747474C8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9"/>
            <a:stretch/>
          </p:blipFill>
          <p:spPr>
            <a:xfrm>
              <a:off x="7268260" y="3521240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263;p7" descr="A picture containing table, sitting, room&#10;&#10;Description automatically generated">
              <a:extLst>
                <a:ext uri="{FF2B5EF4-FFF2-40B4-BE49-F238E27FC236}">
                  <a16:creationId xmlns:a16="http://schemas.microsoft.com/office/drawing/2014/main" id="{37A2CA62-08AE-4B93-9815-59603DDF3FF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9"/>
            <a:stretch/>
          </p:blipFill>
          <p:spPr>
            <a:xfrm>
              <a:off x="7851342" y="5571810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264;p7" descr="A picture containing table, sitting, room&#10;&#10;Description automatically generated">
              <a:extLst>
                <a:ext uri="{FF2B5EF4-FFF2-40B4-BE49-F238E27FC236}">
                  <a16:creationId xmlns:a16="http://schemas.microsoft.com/office/drawing/2014/main" id="{02CCCAB9-3AA3-4689-AB1C-879BF4028AF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9"/>
            <a:stretch/>
          </p:blipFill>
          <p:spPr>
            <a:xfrm>
              <a:off x="6025706" y="6336392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265;p7" descr="A picture containing table, sitting, room&#10;&#10;Description automatically generated">
              <a:extLst>
                <a:ext uri="{FF2B5EF4-FFF2-40B4-BE49-F238E27FC236}">
                  <a16:creationId xmlns:a16="http://schemas.microsoft.com/office/drawing/2014/main" id="{7606A438-00CF-4FD5-AAD1-3AA6C137A68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9"/>
            <a:stretch/>
          </p:blipFill>
          <p:spPr>
            <a:xfrm rot="4851355">
              <a:off x="4037875" y="6128011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266;p7" descr="A picture containing table, sitting, room&#10;&#10;Description automatically generated">
              <a:extLst>
                <a:ext uri="{FF2B5EF4-FFF2-40B4-BE49-F238E27FC236}">
                  <a16:creationId xmlns:a16="http://schemas.microsoft.com/office/drawing/2014/main" id="{57032850-EC69-4F15-B12E-F6C4797BC80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9"/>
            <a:stretch/>
          </p:blipFill>
          <p:spPr>
            <a:xfrm>
              <a:off x="5261370" y="1212541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267;p7" descr="A picture containing table, sitting, room&#10;&#10;Description automatically generated">
              <a:extLst>
                <a:ext uri="{FF2B5EF4-FFF2-40B4-BE49-F238E27FC236}">
                  <a16:creationId xmlns:a16="http://schemas.microsoft.com/office/drawing/2014/main" id="{B1F1268F-885C-4B9F-B479-FFA9962F13A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9"/>
            <a:stretch/>
          </p:blipFill>
          <p:spPr>
            <a:xfrm>
              <a:off x="2728099" y="2215372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268;p7" descr="A picture containing table, sitting, room&#10;&#10;Description automatically generated">
              <a:extLst>
                <a:ext uri="{FF2B5EF4-FFF2-40B4-BE49-F238E27FC236}">
                  <a16:creationId xmlns:a16="http://schemas.microsoft.com/office/drawing/2014/main" id="{9BC01EFD-B529-4354-94DE-9669845A449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9"/>
            <a:stretch/>
          </p:blipFill>
          <p:spPr>
            <a:xfrm>
              <a:off x="3790964" y="588452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269;p7" descr="A picture containing table, sitting, room&#10;&#10;Description automatically generated">
              <a:extLst>
                <a:ext uri="{FF2B5EF4-FFF2-40B4-BE49-F238E27FC236}">
                  <a16:creationId xmlns:a16="http://schemas.microsoft.com/office/drawing/2014/main" id="{28C50F05-E4C5-4DE8-98CD-B2FB3B4AA50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9"/>
            <a:stretch/>
          </p:blipFill>
          <p:spPr>
            <a:xfrm rot="-3460927">
              <a:off x="4691445" y="1798143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270;p7" descr="A picture containing table, sitting, room&#10;&#10;Description automatically generated">
              <a:extLst>
                <a:ext uri="{FF2B5EF4-FFF2-40B4-BE49-F238E27FC236}">
                  <a16:creationId xmlns:a16="http://schemas.microsoft.com/office/drawing/2014/main" id="{3BF6B995-58EB-4730-89D7-8459BCC7268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9"/>
            <a:stretch/>
          </p:blipFill>
          <p:spPr>
            <a:xfrm rot="2716495">
              <a:off x="3700177" y="3262773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271;p7" descr="A picture containing table, sitting, room&#10;&#10;Description automatically generated">
              <a:extLst>
                <a:ext uri="{FF2B5EF4-FFF2-40B4-BE49-F238E27FC236}">
                  <a16:creationId xmlns:a16="http://schemas.microsoft.com/office/drawing/2014/main" id="{0C86332E-F444-4960-B722-108E835A5CD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9"/>
            <a:stretch/>
          </p:blipFill>
          <p:spPr>
            <a:xfrm>
              <a:off x="5587752" y="3765693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272;p7" descr="A picture containing table, sitting, room&#10;&#10;Description automatically generated">
              <a:extLst>
                <a:ext uri="{FF2B5EF4-FFF2-40B4-BE49-F238E27FC236}">
                  <a16:creationId xmlns:a16="http://schemas.microsoft.com/office/drawing/2014/main" id="{F3C1843A-FFA7-4686-84B1-88D85E50B9A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9"/>
            <a:stretch/>
          </p:blipFill>
          <p:spPr>
            <a:xfrm>
              <a:off x="8619041" y="3761484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273;p7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7970E82D-2C40-4760-9C0A-0D9F13F9570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34579" t="24203" r="19248" b="13000"/>
            <a:stretch/>
          </p:blipFill>
          <p:spPr>
            <a:xfrm>
              <a:off x="8189550" y="1495547"/>
              <a:ext cx="560795" cy="429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274;p7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45E25168-11FD-466F-918A-B2559E8254F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34579" t="24203" r="19248" b="13000"/>
            <a:stretch/>
          </p:blipFill>
          <p:spPr>
            <a:xfrm>
              <a:off x="3172041" y="3682963"/>
              <a:ext cx="560795" cy="429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275;p7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8888D4D5-464F-470D-88EA-0BF7C86A4AC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34579" t="24203" r="19248" b="13000"/>
            <a:stretch/>
          </p:blipFill>
          <p:spPr>
            <a:xfrm>
              <a:off x="4048135" y="3784441"/>
              <a:ext cx="560795" cy="429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276;p7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4606D580-427F-486F-804E-004C3B941080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34579" t="24203" r="19248" b="13000"/>
            <a:stretch/>
          </p:blipFill>
          <p:spPr>
            <a:xfrm>
              <a:off x="8517599" y="3116435"/>
              <a:ext cx="560795" cy="429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277;p7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D1F7448C-225E-47DE-8ED7-7C6D8D6AF745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34579" t="24203" r="19248" b="13000"/>
            <a:stretch/>
          </p:blipFill>
          <p:spPr>
            <a:xfrm>
              <a:off x="6019623" y="2254737"/>
              <a:ext cx="560795" cy="429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278;p7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590ED60F-F9B4-4A2B-9E76-AC1EE20E15F4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8962" r="10691" b="27384"/>
            <a:stretch/>
          </p:blipFill>
          <p:spPr>
            <a:xfrm rot="-6003670">
              <a:off x="7756714" y="4592576"/>
              <a:ext cx="996696" cy="506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279;p7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39AA860F-2BF3-4550-BBEE-D7725B4535EA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8962" r="10691" b="27384"/>
            <a:stretch/>
          </p:blipFill>
          <p:spPr>
            <a:xfrm rot="-1901919">
              <a:off x="5204716" y="5816094"/>
              <a:ext cx="996696" cy="506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280;p7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52DE513B-FF1F-4227-9B48-5AA5E86A8A6E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11882" t="28711" r="8693" b="10759"/>
            <a:stretch/>
          </p:blipFill>
          <p:spPr>
            <a:xfrm rot="-6020571">
              <a:off x="5723494" y="462478"/>
              <a:ext cx="960120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281;p7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E5E74103-A626-4A4D-9595-3F2542772D2C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11882" t="28711" r="8693" b="10759"/>
            <a:stretch/>
          </p:blipFill>
          <p:spPr>
            <a:xfrm rot="4739972">
              <a:off x="4781960" y="5269250"/>
              <a:ext cx="960120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282;p7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D0D5A89A-C468-458B-8DB4-6E9AE110FD20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11882" t="28711" r="8693" b="10759"/>
            <a:stretch/>
          </p:blipFill>
          <p:spPr>
            <a:xfrm>
              <a:off x="2781673" y="2888738"/>
              <a:ext cx="960120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283;p7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E5BB6960-82E3-4B8B-A845-D15DFB61E20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11882" t="28711" r="8693" b="10759"/>
            <a:stretch/>
          </p:blipFill>
          <p:spPr>
            <a:xfrm rot="5066365">
              <a:off x="7576008" y="3364471"/>
              <a:ext cx="960120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284;p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17134F6-DCFE-48AC-8535-FE9726E735C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24565" t="8863" r="19862" b="11117"/>
            <a:stretch/>
          </p:blipFill>
          <p:spPr>
            <a:xfrm>
              <a:off x="6915119" y="4957933"/>
              <a:ext cx="757897" cy="613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285;p7" descr="A picture containing table, kitchen, refrigerator&#10;&#10;Description automatically generated">
              <a:extLst>
                <a:ext uri="{FF2B5EF4-FFF2-40B4-BE49-F238E27FC236}">
                  <a16:creationId xmlns:a16="http://schemas.microsoft.com/office/drawing/2014/main" id="{7F9DFFF6-DCA5-4A27-871B-9B422F234AF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25211" t="4309" r="7692" b="24204"/>
            <a:stretch/>
          </p:blipFill>
          <p:spPr>
            <a:xfrm>
              <a:off x="3397544" y="1265107"/>
              <a:ext cx="830350" cy="497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286;p7" descr="A picture containing table, kitchen, refrigerator&#10;&#10;Description automatically generated">
              <a:extLst>
                <a:ext uri="{FF2B5EF4-FFF2-40B4-BE49-F238E27FC236}">
                  <a16:creationId xmlns:a16="http://schemas.microsoft.com/office/drawing/2014/main" id="{9A3D8130-BD7F-46A7-B47C-17334DA832B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25211" t="4309" r="7692" b="24204"/>
            <a:stretch/>
          </p:blipFill>
          <p:spPr>
            <a:xfrm>
              <a:off x="6583834" y="5789772"/>
              <a:ext cx="830350" cy="497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287;p7" descr="A picture containing table, kitchen, refrigerator&#10;&#10;Description automatically generated">
              <a:extLst>
                <a:ext uri="{FF2B5EF4-FFF2-40B4-BE49-F238E27FC236}">
                  <a16:creationId xmlns:a16="http://schemas.microsoft.com/office/drawing/2014/main" id="{98908787-5EE5-4740-9202-E9203EB3605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25211" t="4309" r="7692" b="24204"/>
            <a:stretch/>
          </p:blipFill>
          <p:spPr>
            <a:xfrm>
              <a:off x="5173109" y="2779288"/>
              <a:ext cx="830350" cy="497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288;p7" descr="A picture containing table, kitchen, refrigerator&#10;&#10;Description automatically generated">
              <a:extLst>
                <a:ext uri="{FF2B5EF4-FFF2-40B4-BE49-F238E27FC236}">
                  <a16:creationId xmlns:a16="http://schemas.microsoft.com/office/drawing/2014/main" id="{E76382E7-5569-4470-BEB9-2A4BB0D240E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25211" t="4309" r="7692" b="24204"/>
            <a:stretch/>
          </p:blipFill>
          <p:spPr>
            <a:xfrm rot="4413873">
              <a:off x="3744208" y="4421705"/>
              <a:ext cx="830350" cy="497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289;p7" descr="A picture containing table, sitting, room&#10;&#10;Description automatically generated">
              <a:extLst>
                <a:ext uri="{FF2B5EF4-FFF2-40B4-BE49-F238E27FC236}">
                  <a16:creationId xmlns:a16="http://schemas.microsoft.com/office/drawing/2014/main" id="{68DA97E7-8CF8-46DE-9125-F2D7B8C79C2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9"/>
            <a:stretch/>
          </p:blipFill>
          <p:spPr>
            <a:xfrm rot="-6151592">
              <a:off x="5274230" y="189593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290;p7" descr="A picture containing table, sitting, room&#10;&#10;Description automatically generated">
              <a:extLst>
                <a:ext uri="{FF2B5EF4-FFF2-40B4-BE49-F238E27FC236}">
                  <a16:creationId xmlns:a16="http://schemas.microsoft.com/office/drawing/2014/main" id="{C82E4089-FA7F-4695-B27C-515A048E7BA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9"/>
            <a:stretch/>
          </p:blipFill>
          <p:spPr>
            <a:xfrm rot="2716495">
              <a:off x="5455406" y="1824481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291;p7" descr="A picture containing table, sitting, room&#10;&#10;Description automatically generated">
              <a:extLst>
                <a:ext uri="{FF2B5EF4-FFF2-40B4-BE49-F238E27FC236}">
                  <a16:creationId xmlns:a16="http://schemas.microsoft.com/office/drawing/2014/main" id="{8A32F53B-D6BC-4F88-ACBF-9DF8A44B977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9"/>
            <a:stretch/>
          </p:blipFill>
          <p:spPr>
            <a:xfrm>
              <a:off x="6472439" y="1735322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292;p7" descr="A picture containing table, sitting, room&#10;&#10;Description automatically generated">
              <a:extLst>
                <a:ext uri="{FF2B5EF4-FFF2-40B4-BE49-F238E27FC236}">
                  <a16:creationId xmlns:a16="http://schemas.microsoft.com/office/drawing/2014/main" id="{BED55FC4-3DEF-4523-BF23-F2DD53BCE3C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9"/>
            <a:stretch/>
          </p:blipFill>
          <p:spPr>
            <a:xfrm rot="-3460927">
              <a:off x="4646252" y="461001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293;p7" descr="A picture containing table, sitting, room&#10;&#10;Description automatically generated">
              <a:extLst>
                <a:ext uri="{FF2B5EF4-FFF2-40B4-BE49-F238E27FC236}">
                  <a16:creationId xmlns:a16="http://schemas.microsoft.com/office/drawing/2014/main" id="{A90E075B-8D05-4DF9-A07E-3A8F89B1996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9"/>
            <a:stretch/>
          </p:blipFill>
          <p:spPr>
            <a:xfrm rot="-1970062">
              <a:off x="5002062" y="4423294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4639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09" name="Google Shape;95;p1">
            <a:extLst>
              <a:ext uri="{FF2B5EF4-FFF2-40B4-BE49-F238E27FC236}">
                <a16:creationId xmlns:a16="http://schemas.microsoft.com/office/drawing/2014/main" id="{67C5648B-EC88-4266-9BA2-6DD517908800}"/>
              </a:ext>
            </a:extLst>
          </p:cNvPr>
          <p:cNvSpPr txBox="1"/>
          <p:nvPr/>
        </p:nvSpPr>
        <p:spPr>
          <a:xfrm>
            <a:off x="463164" y="338495"/>
            <a:ext cx="2455159" cy="111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Tecumseh Lake</a:t>
            </a:r>
            <a:br>
              <a:rPr lang="en-US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3, 2016</a:t>
            </a:r>
          </a:p>
          <a:p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40x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8" name="Google Shape;300;p8">
            <a:extLst>
              <a:ext uri="{FF2B5EF4-FFF2-40B4-BE49-F238E27FC236}">
                <a16:creationId xmlns:a16="http://schemas.microsoft.com/office/drawing/2014/main" id="{0BCF386A-1824-458F-B354-303ACAA7AE1B}"/>
              </a:ext>
            </a:extLst>
          </p:cNvPr>
          <p:cNvGrpSpPr/>
          <p:nvPr/>
        </p:nvGrpSpPr>
        <p:grpSpPr>
          <a:xfrm>
            <a:off x="3532371" y="57150"/>
            <a:ext cx="5029200" cy="5029200"/>
            <a:chOff x="2373760" y="0"/>
            <a:chExt cx="7052749" cy="6858000"/>
          </a:xfrm>
        </p:grpSpPr>
        <p:sp>
          <p:nvSpPr>
            <p:cNvPr id="59" name="Google Shape;301;p8">
              <a:extLst>
                <a:ext uri="{FF2B5EF4-FFF2-40B4-BE49-F238E27FC236}">
                  <a16:creationId xmlns:a16="http://schemas.microsoft.com/office/drawing/2014/main" id="{F335AB8E-760D-4EE9-AF21-DEB54FEE8C0D}"/>
                </a:ext>
              </a:extLst>
            </p:cNvPr>
            <p:cNvSpPr/>
            <p:nvPr/>
          </p:nvSpPr>
          <p:spPr>
            <a:xfrm>
              <a:off x="2373760" y="0"/>
              <a:ext cx="7052749" cy="6858000"/>
            </a:xfrm>
            <a:prstGeom prst="ellipse">
              <a:avLst/>
            </a:prstGeom>
            <a:solidFill>
              <a:srgbClr val="DDEAF6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0" name="Google Shape;302;p8" descr="A picture containing table, sitting, room&#10;&#10;Description automatically generated">
              <a:extLst>
                <a:ext uri="{FF2B5EF4-FFF2-40B4-BE49-F238E27FC236}">
                  <a16:creationId xmlns:a16="http://schemas.microsoft.com/office/drawing/2014/main" id="{FE0D1396-6DD6-4A58-BB88-89DA4627504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9"/>
            <a:stretch/>
          </p:blipFill>
          <p:spPr>
            <a:xfrm rot="1264614">
              <a:off x="5160055" y="4212065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303;p8" descr="A picture containing indoor, bedroom&#10;&#10;Description automatically generated">
              <a:extLst>
                <a:ext uri="{FF2B5EF4-FFF2-40B4-BE49-F238E27FC236}">
                  <a16:creationId xmlns:a16="http://schemas.microsoft.com/office/drawing/2014/main" id="{B2D1BF86-2DAD-4EDE-AB57-9DCB847E537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13731" t="10461" r="5845" b="18154"/>
            <a:stretch/>
          </p:blipFill>
          <p:spPr>
            <a:xfrm>
              <a:off x="3710461" y="891076"/>
              <a:ext cx="996696" cy="497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304;p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10142AA-5C2F-442B-8108-8F09E8E8A32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24565" t="8863" r="19862" b="11117"/>
            <a:stretch/>
          </p:blipFill>
          <p:spPr>
            <a:xfrm>
              <a:off x="6100613" y="5468533"/>
              <a:ext cx="757897" cy="613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305;p8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8B8A9C84-8706-4596-AE36-FF57BE7C117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1882" t="28711" r="8693" b="10759"/>
            <a:stretch/>
          </p:blipFill>
          <p:spPr>
            <a:xfrm rot="7523381">
              <a:off x="6356808" y="2145271"/>
              <a:ext cx="960120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306;p8" descr="A picture containing table, sitting, room&#10;&#10;Description automatically generated">
              <a:extLst>
                <a:ext uri="{FF2B5EF4-FFF2-40B4-BE49-F238E27FC236}">
                  <a16:creationId xmlns:a16="http://schemas.microsoft.com/office/drawing/2014/main" id="{E189BEEF-FA10-49FC-83B7-F13B0FE96EC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9"/>
            <a:stretch/>
          </p:blipFill>
          <p:spPr>
            <a:xfrm>
              <a:off x="3832217" y="3455413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307;p8" descr="A picture containing table, sitting, room&#10;&#10;Description automatically generated">
              <a:extLst>
                <a:ext uri="{FF2B5EF4-FFF2-40B4-BE49-F238E27FC236}">
                  <a16:creationId xmlns:a16="http://schemas.microsoft.com/office/drawing/2014/main" id="{19128F92-60FD-4D24-9030-A88D6582AF1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9"/>
            <a:stretch/>
          </p:blipFill>
          <p:spPr>
            <a:xfrm rot="7538549">
              <a:off x="7668493" y="2065155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308;p8" descr="A picture containing table, sitting, room&#10;&#10;Description automatically generated">
              <a:extLst>
                <a:ext uri="{FF2B5EF4-FFF2-40B4-BE49-F238E27FC236}">
                  <a16:creationId xmlns:a16="http://schemas.microsoft.com/office/drawing/2014/main" id="{AD8CDC62-DCBE-4560-98A0-E9E9F14CF79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9"/>
            <a:stretch/>
          </p:blipFill>
          <p:spPr>
            <a:xfrm rot="-6875202">
              <a:off x="4930141" y="5627435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309;p8" descr="A picture containing table, sitting, room&#10;&#10;Description automatically generated">
              <a:extLst>
                <a:ext uri="{FF2B5EF4-FFF2-40B4-BE49-F238E27FC236}">
                  <a16:creationId xmlns:a16="http://schemas.microsoft.com/office/drawing/2014/main" id="{C2862EE0-7D49-4762-B865-995E9501F9D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0825" t="4103" r="1461" b="35839"/>
            <a:stretch/>
          </p:blipFill>
          <p:spPr>
            <a:xfrm rot="-3934683">
              <a:off x="8426367" y="3752283"/>
              <a:ext cx="581317" cy="41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310;p8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0BAFD6D2-31EB-40DE-8880-5EBD6DF28F8A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34579" t="24203" r="19248" b="13000"/>
            <a:stretch/>
          </p:blipFill>
          <p:spPr>
            <a:xfrm>
              <a:off x="6695778" y="517985"/>
              <a:ext cx="560795" cy="429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311;p8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F131FA65-E3ED-458C-A26F-0390A3F2FE1A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34579" t="24203" r="19248" b="13000"/>
            <a:stretch/>
          </p:blipFill>
          <p:spPr>
            <a:xfrm>
              <a:off x="2765491" y="3214494"/>
              <a:ext cx="560795" cy="429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312;p8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F5215BED-B84C-480C-99D3-DCE2A77BE208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34579" t="24203" r="19248" b="13000"/>
            <a:stretch/>
          </p:blipFill>
          <p:spPr>
            <a:xfrm>
              <a:off x="7640358" y="5435977"/>
              <a:ext cx="560795" cy="429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313;p8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821CE393-F222-4464-9627-3CE5EBC54F4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34579" t="24203" r="19248" b="13000"/>
            <a:stretch/>
          </p:blipFill>
          <p:spPr>
            <a:xfrm>
              <a:off x="4817293" y="1526275"/>
              <a:ext cx="560795" cy="429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314;p8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EAEFAA4C-17CE-42E5-B93E-E35DB49ED2E4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34579" t="24203" r="19248" b="13000"/>
            <a:stretch/>
          </p:blipFill>
          <p:spPr>
            <a:xfrm>
              <a:off x="6976176" y="2547884"/>
              <a:ext cx="560795" cy="429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315;p8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1D8FACB7-BB83-4664-8CD6-0F4B49E72F67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8962" r="10691" b="27384"/>
            <a:stretch/>
          </p:blipFill>
          <p:spPr>
            <a:xfrm rot="-10347306">
              <a:off x="7368245" y="4341005"/>
              <a:ext cx="996696" cy="506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316;p8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F1B0EA38-84F9-4DDF-A8B7-117DF0E994B7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8962" r="10691" b="27384"/>
            <a:stretch/>
          </p:blipFill>
          <p:spPr>
            <a:xfrm rot="-4304758">
              <a:off x="5210240" y="3028007"/>
              <a:ext cx="996696" cy="506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317;p8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EB0EB60D-D18F-45F1-85F1-5DA5F4CC4C92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8962" r="10691" b="27384"/>
            <a:stretch/>
          </p:blipFill>
          <p:spPr>
            <a:xfrm rot="-7598535">
              <a:off x="5556470" y="1644480"/>
              <a:ext cx="996696" cy="506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318;p8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67F92E41-E6B3-4AFD-A096-64ACCF1CB04C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8962" r="10691" b="27384"/>
            <a:stretch/>
          </p:blipFill>
          <p:spPr>
            <a:xfrm rot="-2132324">
              <a:off x="3797430" y="1712512"/>
              <a:ext cx="996696" cy="506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319;p8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4F331509-240D-4D01-920F-0DD8DDEAB840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8962" r="10691" b="27384"/>
            <a:stretch/>
          </p:blipFill>
          <p:spPr>
            <a:xfrm>
              <a:off x="3510736" y="4538777"/>
              <a:ext cx="996696" cy="506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320;p8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E6ADDC88-5D9F-4C35-91B2-EA387C85B40B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8962" r="10691" b="27384"/>
            <a:stretch/>
          </p:blipFill>
          <p:spPr>
            <a:xfrm rot="-3328074">
              <a:off x="3551119" y="4578573"/>
              <a:ext cx="996696" cy="506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321;p8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D15D5460-89F5-4348-9958-C7E3F5451BF4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8962" r="10691" b="27384"/>
            <a:stretch/>
          </p:blipFill>
          <p:spPr>
            <a:xfrm rot="-9517178">
              <a:off x="4900801" y="289040"/>
              <a:ext cx="996696" cy="506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322;p8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2F85E699-D46F-4AB2-B5ED-B525C0426E51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8962" r="10691" b="27384"/>
            <a:stretch/>
          </p:blipFill>
          <p:spPr>
            <a:xfrm rot="-10347306">
              <a:off x="3515029" y="1745892"/>
              <a:ext cx="996696" cy="506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323;p8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1824FCC5-C1EA-4600-A8D8-668C8FB7DFDE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8962" r="10691" b="27384"/>
            <a:stretch/>
          </p:blipFill>
          <p:spPr>
            <a:xfrm rot="-5982935">
              <a:off x="5796465" y="4756675"/>
              <a:ext cx="996696" cy="506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324;p8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EB39C1B7-A5C1-4FFD-A7B4-154CD1CC336C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8962" r="10691" b="27384"/>
            <a:stretch/>
          </p:blipFill>
          <p:spPr>
            <a:xfrm rot="-10347306">
              <a:off x="5485102" y="2931918"/>
              <a:ext cx="996696" cy="506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325;p8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EF14DBF5-8770-4766-AF12-B2CD60365B3A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8962" r="10691" b="27384"/>
            <a:stretch/>
          </p:blipFill>
          <p:spPr>
            <a:xfrm rot="7170032">
              <a:off x="5830471" y="3534511"/>
              <a:ext cx="996696" cy="506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326;p8" descr="A picture containing table, kitchen, refrigerator&#10;&#10;Description automatically generated">
              <a:extLst>
                <a:ext uri="{FF2B5EF4-FFF2-40B4-BE49-F238E27FC236}">
                  <a16:creationId xmlns:a16="http://schemas.microsoft.com/office/drawing/2014/main" id="{D1EC91EA-957E-43E2-A0D6-93B090DA58AB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l="25211" t="4309" r="7692" b="24204"/>
            <a:stretch/>
          </p:blipFill>
          <p:spPr>
            <a:xfrm>
              <a:off x="5568274" y="711872"/>
              <a:ext cx="830350" cy="497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327;p8" descr="A picture containing table, kitchen, refrigerator&#10;&#10;Description automatically generated">
              <a:extLst>
                <a:ext uri="{FF2B5EF4-FFF2-40B4-BE49-F238E27FC236}">
                  <a16:creationId xmlns:a16="http://schemas.microsoft.com/office/drawing/2014/main" id="{87C5BEAC-7659-4079-987D-B3434ACC789C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l="25211" t="4309" r="7692" b="24204"/>
            <a:stretch/>
          </p:blipFill>
          <p:spPr>
            <a:xfrm rot="-7559042">
              <a:off x="7487512" y="3522359"/>
              <a:ext cx="830350" cy="497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328;p8" descr="A picture containing indoor, bedroom&#10;&#10;Description automatically generated">
              <a:extLst>
                <a:ext uri="{FF2B5EF4-FFF2-40B4-BE49-F238E27FC236}">
                  <a16:creationId xmlns:a16="http://schemas.microsoft.com/office/drawing/2014/main" id="{08B265C2-BAFD-42F0-A6BF-972880C5903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13731" t="10461" r="5845" b="18154"/>
            <a:stretch/>
          </p:blipFill>
          <p:spPr>
            <a:xfrm rot="2870098">
              <a:off x="6503935" y="4803427"/>
              <a:ext cx="996696" cy="49763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6550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6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... also called algae. </a:t>
            </a:r>
          </a:p>
          <a:p>
            <a:pPr lvl="0" indent="-457200" algn="l" rtl="0">
              <a:spcBef>
                <a:spcPts val="0"/>
              </a:spcBef>
              <a:spcAft>
                <a:spcPts val="6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... tiny plants that live in water. </a:t>
            </a:r>
          </a:p>
          <a:p>
            <a:pPr lvl="0" indent="-457200" algn="l" rtl="0">
              <a:spcBef>
                <a:spcPts val="0"/>
              </a:spcBef>
              <a:spcAft>
                <a:spcPts val="18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... too small for us to see as individual cells without using a microscope.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The collection of different species in each lake is called its </a:t>
            </a:r>
            <a:r>
              <a:rPr lang="en-US" b="1" dirty="0"/>
              <a:t>phytoplankton community</a:t>
            </a:r>
            <a:r>
              <a:rPr lang="en-US" dirty="0"/>
              <a:t>.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Phytoplankton are...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644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12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When there are lots of phytoplankton, you can tell because the water clarity changes. 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b="1" dirty="0"/>
              <a:t>Water clarity</a:t>
            </a:r>
            <a:r>
              <a:rPr lang="en-US" dirty="0"/>
              <a:t> is how far you can see through the water. This depends on how many particles are suspended in the water.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Water Clarity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479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What helps plants grow?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107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12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Draw a model that explains what causes the differences in </a:t>
            </a:r>
            <a:r>
              <a:rPr lang="en-US"/>
              <a:t>water clarity </a:t>
            </a:r>
            <a:r>
              <a:rPr lang="en-US" dirty="0"/>
              <a:t>in the four lakes. </a:t>
            </a:r>
          </a:p>
          <a:p>
            <a:pPr lvl="0" indent="-457200" algn="l" rtl="0">
              <a:spcBef>
                <a:spcPts val="0"/>
              </a:spcBef>
              <a:spcAft>
                <a:spcPts val="6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Use any information we’ve discussed so far. </a:t>
            </a:r>
          </a:p>
          <a:p>
            <a:pPr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It’s okay if you aren’t sure! Just do the best you can right now.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Phytoplankton Growth Model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050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Phytoplankton Growth Investigation</a:t>
            </a:r>
            <a:endParaRPr dirty="0"/>
          </a:p>
        </p:txBody>
      </p:sp>
      <p:sp>
        <p:nvSpPr>
          <p:cNvPr id="119" name="Google Shape;119;p2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buSzPts val="2600"/>
              <a:buNone/>
            </a:pPr>
            <a:r>
              <a:rPr lang="en-US" dirty="0"/>
              <a:t>How can we test the factors we think affect phytoplankton growth?</a:t>
            </a:r>
          </a:p>
        </p:txBody>
      </p:sp>
    </p:spTree>
    <p:extLst>
      <p:ext uri="{BB962C8B-B14F-4D97-AF65-F5344CB8AC3E}">
        <p14:creationId xmlns:p14="http://schemas.microsoft.com/office/powerpoint/2010/main" val="101496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Investigating Phytoplankton Growth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727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Clear as Phytoplankton: </a:t>
            </a:r>
            <a:br>
              <a:rPr lang="en-US" dirty="0"/>
            </a:br>
            <a:r>
              <a:rPr lang="en-US" dirty="0"/>
              <a:t>A Tale of Four Lakes</a:t>
            </a:r>
            <a:endParaRPr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Nutrients, Genetics, and Plant Growth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Phytoplankton Communities</a:t>
            </a:r>
            <a:endParaRPr dirty="0"/>
          </a:p>
        </p:txBody>
      </p:sp>
      <p:sp>
        <p:nvSpPr>
          <p:cNvPr id="119" name="Google Shape;119;p27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1947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14350" lvl="0" indent="-514350" algn="l" rtl="0">
              <a:spcBef>
                <a:spcPts val="600"/>
              </a:spcBef>
              <a:spcAft>
                <a:spcPts val="600"/>
              </a:spcAft>
              <a:buSzPts val="2600"/>
              <a:buFont typeface="+mj-lt"/>
              <a:buAutoNum type="arabicPeriod"/>
            </a:pPr>
            <a:r>
              <a:rPr lang="en-US" dirty="0"/>
              <a:t>Compare your phytoplankton cards with the microscopic views of each lake. 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Count the number of each type of phytoplankton found in each lake. </a:t>
            </a:r>
          </a:p>
          <a:p>
            <a:pPr marL="55563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569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1200"/>
              </a:spcAft>
              <a:buSzPts val="2600"/>
              <a:buFont typeface="+mj-lt"/>
              <a:buAutoNum type="arabicPeriod"/>
            </a:pPr>
            <a:r>
              <a:rPr lang="en-US" dirty="0"/>
              <a:t>Pick one of the genetic factors listed in the table on each card. </a:t>
            </a:r>
          </a:p>
          <a:p>
            <a:pPr marL="514350" lvl="0" indent="-514350" algn="l" rtl="0">
              <a:spcBef>
                <a:spcPts val="0"/>
              </a:spcBef>
              <a:spcAft>
                <a:spcPts val="1200"/>
              </a:spcAft>
              <a:buSzPts val="2600"/>
              <a:buFont typeface="+mj-lt"/>
              <a:buAutoNum type="arabicPeriod"/>
            </a:pPr>
            <a:r>
              <a:rPr lang="en-US" dirty="0"/>
              <a:t>Sort the cards into at least two different groups based on the factor you picked. Record your results. </a:t>
            </a:r>
          </a:p>
          <a:p>
            <a:pPr marL="514350" lvl="0" indent="-514350" algn="l" rtl="0">
              <a:spcBef>
                <a:spcPts val="0"/>
              </a:spcBef>
              <a:spcAft>
                <a:spcPts val="1200"/>
              </a:spcAft>
              <a:buSzPts val="2600"/>
              <a:buFont typeface="+mj-lt"/>
              <a:buAutoNum type="arabicPeriod"/>
            </a:pPr>
            <a:r>
              <a:rPr lang="en-US" dirty="0"/>
              <a:t>Pick a different factor and re-sort your cards. Again, record your results. 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Repeat with a third factor. Record your results.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Phytoplankton Communities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634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dirty="0"/>
              <a:t>Compare your sorted lists with the groups of phytoplankton you counted in each lake. </a:t>
            </a:r>
          </a:p>
          <a:p>
            <a:pPr lvl="0" indent="-457200" algn="l" rtl="0">
              <a:spcBef>
                <a:spcPts val="0"/>
              </a:spcBef>
              <a:spcAft>
                <a:spcPts val="12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What patterns do you notice? </a:t>
            </a:r>
          </a:p>
          <a:p>
            <a:pPr lvl="0" indent="-457200" algn="l" rtl="0">
              <a:spcBef>
                <a:spcPts val="0"/>
              </a:spcBef>
              <a:spcAft>
                <a:spcPts val="12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What do these patterns mean? 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In what kinds of environments would we find different functional groups?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Phytoplankton Functional Groups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085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12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Revise the model you drew at the beginning to better explain what causes the differences in water clarity in the four lakes. </a:t>
            </a:r>
          </a:p>
          <a:p>
            <a:pPr lvl="0" indent="-457200" algn="l" rtl="0">
              <a:spcBef>
                <a:spcPts val="0"/>
              </a:spcBef>
              <a:spcAft>
                <a:spcPts val="12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Add new information you didn’t have before. 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Correct anything you understand better now.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Revised Phytoplankton Growth Model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704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Phytoplankton Growth Investigation</a:t>
            </a:r>
            <a:endParaRPr dirty="0"/>
          </a:p>
        </p:txBody>
      </p:sp>
      <p:sp>
        <p:nvSpPr>
          <p:cNvPr id="119" name="Google Shape;119;p2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buSzPts val="2600"/>
              <a:buNone/>
            </a:pPr>
            <a:r>
              <a:rPr lang="en-US" dirty="0"/>
              <a:t>What do our data tell us about the factors that affect phytoplankton growth?</a:t>
            </a:r>
          </a:p>
        </p:txBody>
      </p:sp>
    </p:spTree>
    <p:extLst>
      <p:ext uri="{BB962C8B-B14F-4D97-AF65-F5344CB8AC3E}">
        <p14:creationId xmlns:p14="http://schemas.microsoft.com/office/powerpoint/2010/main" val="126675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Factor Expert Panels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581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Concept Card Mapping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234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12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Again, revise your model to better explain what causes the differences in water clarity in the four lakes. </a:t>
            </a:r>
          </a:p>
          <a:p>
            <a:pPr lvl="0" indent="-457200" algn="l" rtl="0">
              <a:spcBef>
                <a:spcPts val="0"/>
              </a:spcBef>
              <a:spcAft>
                <a:spcPts val="12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Add new information you didn’t have before. 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Correct anything you understand better now.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Revised Phytoplankton Growth Model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122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12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Make a prediction about the conditions in each of the four lakes. </a:t>
            </a:r>
          </a:p>
          <a:p>
            <a:pPr lvl="0" indent="-457200" algn="l" rtl="0">
              <a:spcBef>
                <a:spcPts val="0"/>
              </a:spcBef>
              <a:spcAft>
                <a:spcPts val="12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Use the Venn diagram to compare the factors you included in your model with the scientific data in the four reports. 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How well do your model and predictions match the scientific data?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Four Lakes’ Data Reports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815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Explaining Lake Water Clarity</a:t>
            </a:r>
            <a:endParaRPr dirty="0"/>
          </a:p>
        </p:txBody>
      </p:sp>
      <p:sp>
        <p:nvSpPr>
          <p:cNvPr id="119" name="Google Shape;119;p2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222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14350" lvl="0" indent="-514350" algn="l" rtl="0">
              <a:spcBef>
                <a:spcPts val="600"/>
              </a:spcBef>
              <a:spcAft>
                <a:spcPts val="600"/>
              </a:spcAft>
              <a:buSzPts val="2600"/>
              <a:buFont typeface="+mj-lt"/>
              <a:buAutoNum type="arabicPeriod"/>
            </a:pPr>
            <a:r>
              <a:rPr lang="en-US" dirty="0"/>
              <a:t>Pick any lake </a:t>
            </a:r>
            <a:r>
              <a:rPr lang="en-US" i="1" dirty="0"/>
              <a:t>except</a:t>
            </a:r>
            <a:r>
              <a:rPr lang="en-US" dirty="0"/>
              <a:t> Tecumseh Lake. </a:t>
            </a:r>
          </a:p>
          <a:p>
            <a:pPr marL="514350" lvl="0" indent="-514350" algn="l" rtl="0">
              <a:spcBef>
                <a:spcPts val="0"/>
              </a:spcBef>
              <a:spcAft>
                <a:spcPts val="600"/>
              </a:spcAft>
              <a:buSzPts val="2600"/>
              <a:buFont typeface="+mj-lt"/>
              <a:buAutoNum type="arabicPeriod"/>
            </a:pPr>
            <a:r>
              <a:rPr lang="en-US" dirty="0"/>
              <a:t>Use your model to explain which factors affect phytoplankton growth. 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Then, explain how phytoplankton affect the water clarity of your lake. </a:t>
            </a:r>
          </a:p>
          <a:p>
            <a:pPr marL="55563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326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42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6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How do genetic and environmental factors influence the growth of phytoplankton? </a:t>
            </a:r>
          </a:p>
          <a:p>
            <a:pPr lvl="0" indent="-457200" algn="l" rtl="0">
              <a:spcBef>
                <a:spcPts val="0"/>
              </a:spcBef>
              <a:spcAft>
                <a:spcPts val="60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How does phytoplankton growth affect water clarity?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206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600"/>
              <a:buFont typeface="+mj-lt"/>
              <a:buAutoNum type="arabicPeriod"/>
            </a:pPr>
            <a:r>
              <a:rPr lang="en-US" dirty="0"/>
              <a:t>Construct a scientific explanation based on evidence for how environmental and genetic factors influence the growth of organisms. 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+mj-lt"/>
              <a:buAutoNum type="arabicPeriod"/>
            </a:pPr>
            <a:r>
              <a:rPr lang="en-US" dirty="0"/>
              <a:t>Use a model to explain the relationship between the growth of organisms and their environment. </a:t>
            </a:r>
          </a:p>
          <a:p>
            <a:pPr marL="398463" lvl="0" indent="-177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86ACC9-C622-47BD-B7DC-C11CB9DD6E84}"/>
              </a:ext>
            </a:extLst>
          </p:cNvPr>
          <p:cNvGrpSpPr/>
          <p:nvPr/>
        </p:nvGrpSpPr>
        <p:grpSpPr>
          <a:xfrm>
            <a:off x="195080" y="210619"/>
            <a:ext cx="8753840" cy="4737971"/>
            <a:chOff x="195080" y="210619"/>
            <a:chExt cx="8753840" cy="4737971"/>
          </a:xfrm>
        </p:grpSpPr>
        <p:pic>
          <p:nvPicPr>
            <p:cNvPr id="4" name="Google Shape;88;p1" descr="A body of water&#10;&#10;Description automatically generated">
              <a:extLst>
                <a:ext uri="{FF2B5EF4-FFF2-40B4-BE49-F238E27FC236}">
                  <a16:creationId xmlns:a16="http://schemas.microsoft.com/office/drawing/2014/main" id="{1A6B7D03-98D1-4FD2-A007-28913CE85D11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3">
              <a:alphaModFix/>
            </a:blip>
            <a:srcRect r="-3" b="4439"/>
            <a:stretch/>
          </p:blipFill>
          <p:spPr>
            <a:xfrm>
              <a:off x="196626" y="210619"/>
              <a:ext cx="4341855" cy="233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89;p1">
              <a:extLst>
                <a:ext uri="{FF2B5EF4-FFF2-40B4-BE49-F238E27FC236}">
                  <a16:creationId xmlns:a16="http://schemas.microsoft.com/office/drawing/2014/main" id="{197C4E03-A3E2-4145-B9DE-313ADB4A2F5B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4">
              <a:alphaModFix/>
            </a:blip>
            <a:srcRect t="4441" r="-3" b="-3"/>
            <a:stretch/>
          </p:blipFill>
          <p:spPr>
            <a:xfrm>
              <a:off x="4606293" y="210619"/>
              <a:ext cx="4341854" cy="233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90;p1">
              <a:extLst>
                <a:ext uri="{FF2B5EF4-FFF2-40B4-BE49-F238E27FC236}">
                  <a16:creationId xmlns:a16="http://schemas.microsoft.com/office/drawing/2014/main" id="{0C452556-DC3E-4F1F-AEBC-C46D726976DC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5">
              <a:alphaModFix/>
            </a:blip>
            <a:srcRect t="5437" r="-3" b="-3"/>
            <a:stretch/>
          </p:blipFill>
          <p:spPr>
            <a:xfrm>
              <a:off x="195080" y="2616870"/>
              <a:ext cx="4343400" cy="2331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91;p1">
              <a:extLst>
                <a:ext uri="{FF2B5EF4-FFF2-40B4-BE49-F238E27FC236}">
                  <a16:creationId xmlns:a16="http://schemas.microsoft.com/office/drawing/2014/main" id="{56A843FF-9E71-4AB3-8CAD-00C1AEEAFFDC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6">
              <a:alphaModFix/>
            </a:blip>
            <a:srcRect t="3274" r="-3" b="2160"/>
            <a:stretch/>
          </p:blipFill>
          <p:spPr>
            <a:xfrm>
              <a:off x="4605520" y="2616870"/>
              <a:ext cx="4343400" cy="2331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95;p1">
              <a:extLst>
                <a:ext uri="{FF2B5EF4-FFF2-40B4-BE49-F238E27FC236}">
                  <a16:creationId xmlns:a16="http://schemas.microsoft.com/office/drawing/2014/main" id="{409E7682-6002-483F-9BB9-E074D23DBA54}"/>
                </a:ext>
              </a:extLst>
            </p:cNvPr>
            <p:cNvSpPr txBox="1"/>
            <p:nvPr/>
          </p:nvSpPr>
          <p:spPr>
            <a:xfrm>
              <a:off x="270399" y="278894"/>
              <a:ext cx="1260688" cy="28466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1">
              <a:spAutoFit/>
            </a:bodyPr>
            <a:lstStyle/>
            <a:p>
              <a:r>
                <a:rPr lang="en-US" b="1" dirty="0">
                  <a:solidFill>
                    <a:schemeClr val="dk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Tecumseh Lake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Google Shape;95;p1">
              <a:extLst>
                <a:ext uri="{FF2B5EF4-FFF2-40B4-BE49-F238E27FC236}">
                  <a16:creationId xmlns:a16="http://schemas.microsoft.com/office/drawing/2014/main" id="{110AD655-F20A-4E41-8180-1F26A70A742E}"/>
                </a:ext>
              </a:extLst>
            </p:cNvPr>
            <p:cNvSpPr txBox="1"/>
            <p:nvPr/>
          </p:nvSpPr>
          <p:spPr>
            <a:xfrm>
              <a:off x="7044267" y="278893"/>
              <a:ext cx="1829334" cy="28466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1">
              <a:spAutoFit/>
            </a:bodyPr>
            <a:lstStyle/>
            <a:p>
              <a:r>
                <a:rPr lang="en-US" b="1" dirty="0">
                  <a:solidFill>
                    <a:schemeClr val="dk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Shawnee Twin Lake #1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Google Shape;95;p1">
              <a:extLst>
                <a:ext uri="{FF2B5EF4-FFF2-40B4-BE49-F238E27FC236}">
                  <a16:creationId xmlns:a16="http://schemas.microsoft.com/office/drawing/2014/main" id="{48A7A364-7104-4A33-B51A-6AD189F2D755}"/>
                </a:ext>
              </a:extLst>
            </p:cNvPr>
            <p:cNvSpPr txBox="1"/>
            <p:nvPr/>
          </p:nvSpPr>
          <p:spPr>
            <a:xfrm>
              <a:off x="270399" y="4589709"/>
              <a:ext cx="1615108" cy="28466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1">
              <a:spAutoFit/>
            </a:bodyPr>
            <a:lstStyle/>
            <a:p>
              <a:r>
                <a:rPr lang="en-US" b="1" dirty="0">
                  <a:solidFill>
                    <a:schemeClr val="dk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Lake Stanley Draper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Google Shape;95;p1">
              <a:extLst>
                <a:ext uri="{FF2B5EF4-FFF2-40B4-BE49-F238E27FC236}">
                  <a16:creationId xmlns:a16="http://schemas.microsoft.com/office/drawing/2014/main" id="{E90E9861-6825-44FB-A818-98E59B341B02}"/>
                </a:ext>
              </a:extLst>
            </p:cNvPr>
            <p:cNvSpPr txBox="1"/>
            <p:nvPr/>
          </p:nvSpPr>
          <p:spPr>
            <a:xfrm>
              <a:off x="7435702" y="4589708"/>
              <a:ext cx="1437899" cy="28466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1">
              <a:spAutoFit/>
            </a:bodyPr>
            <a:lstStyle/>
            <a:p>
              <a:r>
                <a:rPr lang="en-US" b="1" dirty="0">
                  <a:solidFill>
                    <a:schemeClr val="dk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Lake Thunderbird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endParaRPr/>
          </a:p>
        </p:txBody>
      </p:sp>
      <p:pic>
        <p:nvPicPr>
          <p:cNvPr id="4" name="Google Shape;114;p4" descr="A body of water&#10;&#10;Description automatically generated">
            <a:extLst>
              <a:ext uri="{FF2B5EF4-FFF2-40B4-BE49-F238E27FC236}">
                <a16:creationId xmlns:a16="http://schemas.microsoft.com/office/drawing/2014/main" id="{CBA58EED-7AA4-416E-B6D1-C3D2D05DBC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11" r="22866" b="-1"/>
          <a:stretch/>
        </p:blipFill>
        <p:spPr>
          <a:xfrm>
            <a:off x="15" y="8"/>
            <a:ext cx="6856293" cy="5147606"/>
          </a:xfrm>
          <a:custGeom>
            <a:avLst/>
            <a:gdLst/>
            <a:ahLst/>
            <a:cxnLst/>
            <a:rect l="l" t="t" r="r" b="b"/>
            <a:pathLst>
              <a:path w="9141744" h="6863485" extrusionOk="0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" name="Google Shape;115;p4">
            <a:extLst>
              <a:ext uri="{FF2B5EF4-FFF2-40B4-BE49-F238E27FC236}">
                <a16:creationId xmlns:a16="http://schemas.microsoft.com/office/drawing/2014/main" id="{8AFB80CA-83C8-46BA-8D24-0E3A5EF758D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1789" t="28251" r="19892" b="22397"/>
          <a:stretch/>
        </p:blipFill>
        <p:spPr>
          <a:xfrm>
            <a:off x="4342765" y="0"/>
            <a:ext cx="4801220" cy="5143500"/>
          </a:xfrm>
          <a:custGeom>
            <a:avLst/>
            <a:gdLst/>
            <a:ahLst/>
            <a:cxnLst/>
            <a:rect l="l" t="t" r="r" b="b"/>
            <a:pathLst>
              <a:path w="6401647" h="6852994" extrusionOk="0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6" name="Google Shape;95;p1">
            <a:extLst>
              <a:ext uri="{FF2B5EF4-FFF2-40B4-BE49-F238E27FC236}">
                <a16:creationId xmlns:a16="http://schemas.microsoft.com/office/drawing/2014/main" id="{1E5D83E5-B18D-4191-8C24-8AB23CEC9581}"/>
              </a:ext>
            </a:extLst>
          </p:cNvPr>
          <p:cNvSpPr txBox="1"/>
          <p:nvPr/>
        </p:nvSpPr>
        <p:spPr>
          <a:xfrm>
            <a:off x="97263" y="97305"/>
            <a:ext cx="2090029" cy="80788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1">
            <a:sp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Tecumseh Lake</a:t>
            </a:r>
            <a:b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Tecumseh, OK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64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endParaRPr/>
          </a:p>
        </p:txBody>
      </p:sp>
      <p:pic>
        <p:nvPicPr>
          <p:cNvPr id="4" name="Google Shape;107;p3">
            <a:extLst>
              <a:ext uri="{FF2B5EF4-FFF2-40B4-BE49-F238E27FC236}">
                <a16:creationId xmlns:a16="http://schemas.microsoft.com/office/drawing/2014/main" id="{DBF3DC0D-24FA-4809-A28C-224C6E9A9AC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25076" b="-1"/>
          <a:stretch/>
        </p:blipFill>
        <p:spPr>
          <a:xfrm>
            <a:off x="15" y="8"/>
            <a:ext cx="6856293" cy="5147606"/>
          </a:xfrm>
          <a:custGeom>
            <a:avLst/>
            <a:gdLst/>
            <a:ahLst/>
            <a:cxnLst/>
            <a:rect l="l" t="t" r="r" b="b"/>
            <a:pathLst>
              <a:path w="9141744" h="6863485" extrusionOk="0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" name="Google Shape;108;p3" descr="A picture containing bottle, table, glass, cup&#10;&#10;Description automatically generated">
            <a:extLst>
              <a:ext uri="{FF2B5EF4-FFF2-40B4-BE49-F238E27FC236}">
                <a16:creationId xmlns:a16="http://schemas.microsoft.com/office/drawing/2014/main" id="{3FEC7893-0A7B-4B65-9DEA-CAC747E00F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8575" r="1" b="22182"/>
          <a:stretch/>
        </p:blipFill>
        <p:spPr>
          <a:xfrm>
            <a:off x="4342765" y="8"/>
            <a:ext cx="4801235" cy="5148072"/>
          </a:xfrm>
          <a:custGeom>
            <a:avLst/>
            <a:gdLst/>
            <a:ahLst/>
            <a:cxnLst/>
            <a:rect l="l" t="t" r="r" b="b"/>
            <a:pathLst>
              <a:path w="6401647" h="6852994" extrusionOk="0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6" name="Google Shape;95;p1">
            <a:extLst>
              <a:ext uri="{FF2B5EF4-FFF2-40B4-BE49-F238E27FC236}">
                <a16:creationId xmlns:a16="http://schemas.microsoft.com/office/drawing/2014/main" id="{3B60FA66-21B6-48A1-9DDC-EA32DD222D6D}"/>
              </a:ext>
            </a:extLst>
          </p:cNvPr>
          <p:cNvSpPr txBox="1"/>
          <p:nvPr/>
        </p:nvSpPr>
        <p:spPr>
          <a:xfrm>
            <a:off x="97263" y="97305"/>
            <a:ext cx="3011697" cy="80788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1">
            <a:sp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Shawnee Twin Lake #1</a:t>
            </a:r>
            <a:b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Shawnee, OK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39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endParaRPr/>
          </a:p>
        </p:txBody>
      </p:sp>
      <p:pic>
        <p:nvPicPr>
          <p:cNvPr id="4" name="Google Shape;121;p5">
            <a:extLst>
              <a:ext uri="{FF2B5EF4-FFF2-40B4-BE49-F238E27FC236}">
                <a16:creationId xmlns:a16="http://schemas.microsoft.com/office/drawing/2014/main" id="{7319C1DF-55F9-4993-B9C3-375BC3DCABF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4914"/>
          <a:stretch/>
        </p:blipFill>
        <p:spPr>
          <a:xfrm>
            <a:off x="1" y="0"/>
            <a:ext cx="6858000" cy="5143500"/>
          </a:xfrm>
          <a:custGeom>
            <a:avLst/>
            <a:gdLst/>
            <a:ahLst/>
            <a:cxnLst/>
            <a:rect l="l" t="t" r="r" b="b"/>
            <a:pathLst>
              <a:path w="9141744" h="6863485" extrusionOk="0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" name="Google Shape;122;p5">
            <a:extLst>
              <a:ext uri="{FF2B5EF4-FFF2-40B4-BE49-F238E27FC236}">
                <a16:creationId xmlns:a16="http://schemas.microsoft.com/office/drawing/2014/main" id="{9FA36DF3-CBFE-412E-8007-64619A9A132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l="-4148" t="10673" r="1973" b="30456"/>
          <a:stretch/>
        </p:blipFill>
        <p:spPr>
          <a:xfrm>
            <a:off x="4346765" y="0"/>
            <a:ext cx="4800600" cy="5143500"/>
          </a:xfrm>
          <a:custGeom>
            <a:avLst/>
            <a:gdLst/>
            <a:ahLst/>
            <a:cxnLst/>
            <a:rect l="l" t="t" r="r" b="b"/>
            <a:pathLst>
              <a:path w="6401647" h="6852994" extrusionOk="0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6" name="Google Shape;95;p1">
            <a:extLst>
              <a:ext uri="{FF2B5EF4-FFF2-40B4-BE49-F238E27FC236}">
                <a16:creationId xmlns:a16="http://schemas.microsoft.com/office/drawing/2014/main" id="{AEC03EFF-C37F-4258-91B5-D5B725521D61}"/>
              </a:ext>
            </a:extLst>
          </p:cNvPr>
          <p:cNvSpPr txBox="1"/>
          <p:nvPr/>
        </p:nvSpPr>
        <p:spPr>
          <a:xfrm>
            <a:off x="97263" y="97305"/>
            <a:ext cx="2693645" cy="80788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1">
            <a:sp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Lake Stanley Draper</a:t>
            </a:r>
            <a:b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Oklahoma City, OK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40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endParaRPr/>
          </a:p>
        </p:txBody>
      </p:sp>
      <p:pic>
        <p:nvPicPr>
          <p:cNvPr id="4" name="Google Shape;100;p2">
            <a:extLst>
              <a:ext uri="{FF2B5EF4-FFF2-40B4-BE49-F238E27FC236}">
                <a16:creationId xmlns:a16="http://schemas.microsoft.com/office/drawing/2014/main" id="{2B5BB22D-2A79-4987-97C3-8BC1EE1158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6521" r="8556" b="-1"/>
          <a:stretch/>
        </p:blipFill>
        <p:spPr>
          <a:xfrm>
            <a:off x="15" y="8"/>
            <a:ext cx="6856293" cy="5147606"/>
          </a:xfrm>
          <a:custGeom>
            <a:avLst/>
            <a:gdLst/>
            <a:ahLst/>
            <a:cxnLst/>
            <a:rect l="l" t="t" r="r" b="b"/>
            <a:pathLst>
              <a:path w="9141744" h="6863485" extrusionOk="0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" name="Google Shape;101;p2">
            <a:extLst>
              <a:ext uri="{FF2B5EF4-FFF2-40B4-BE49-F238E27FC236}">
                <a16:creationId xmlns:a16="http://schemas.microsoft.com/office/drawing/2014/main" id="{E54B8198-EFD1-4726-BBA8-FC0AD396F41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225" t="19895" r="15275" b="33237"/>
          <a:stretch/>
        </p:blipFill>
        <p:spPr>
          <a:xfrm>
            <a:off x="4346040" y="-1121"/>
            <a:ext cx="4800600" cy="5148072"/>
          </a:xfrm>
          <a:custGeom>
            <a:avLst/>
            <a:gdLst/>
            <a:ahLst/>
            <a:cxnLst/>
            <a:rect l="l" t="t" r="r" b="b"/>
            <a:pathLst>
              <a:path w="6401647" h="6852994" extrusionOk="0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</p:pic>
      <p:sp>
        <p:nvSpPr>
          <p:cNvPr id="6" name="Google Shape;95;p1">
            <a:extLst>
              <a:ext uri="{FF2B5EF4-FFF2-40B4-BE49-F238E27FC236}">
                <a16:creationId xmlns:a16="http://schemas.microsoft.com/office/drawing/2014/main" id="{37E6CF54-8901-494A-9FD5-6C157C34B40C}"/>
              </a:ext>
            </a:extLst>
          </p:cNvPr>
          <p:cNvSpPr txBox="1"/>
          <p:nvPr/>
        </p:nvSpPr>
        <p:spPr>
          <a:xfrm>
            <a:off x="97263" y="97305"/>
            <a:ext cx="2418285" cy="80788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1">
            <a:sp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Lake Thunderbird</a:t>
            </a:r>
            <a:b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Norman, OK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39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.pptx" id="{FB11AECB-DEBB-4565-9502-161921046C3D}" vid="{8C4B9385-8DD8-4ABC-B82D-B601503170C4}"/>
    </a:ext>
  </a:extLst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.pptx" id="{FB11AECB-DEBB-4565-9502-161921046C3D}" vid="{7490C62D-3B0B-4AE8-9E00-D93D1F10E0FE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LEARN Slides</Template>
  <TotalTime>368</TotalTime>
  <Words>957</Words>
  <Application>Microsoft Office PowerPoint</Application>
  <PresentationFormat>On-screen Show (16:9)</PresentationFormat>
  <Paragraphs>102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Noto Sans Symbols</vt:lpstr>
      <vt:lpstr>Open Sans</vt:lpstr>
      <vt:lpstr>LEARN theme</vt:lpstr>
      <vt:lpstr>LEARN theme</vt:lpstr>
      <vt:lpstr>PowerPoint Presentation</vt:lpstr>
      <vt:lpstr>Clear as Phytoplankton:  A Tale of Four Lakes</vt:lpstr>
      <vt:lpstr>Essential Questions</vt:lpstr>
      <vt:lpstr>Lesson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Phytoplankton are...</vt:lpstr>
      <vt:lpstr>Water Clarity</vt:lpstr>
      <vt:lpstr>What helps plants grow?</vt:lpstr>
      <vt:lpstr>Phytoplankton Growth Model</vt:lpstr>
      <vt:lpstr>Phytoplankton Growth Investigation</vt:lpstr>
      <vt:lpstr>Investigating Phytoplankton Growth</vt:lpstr>
      <vt:lpstr>Phytoplankton Communities</vt:lpstr>
      <vt:lpstr>Phytoplankton Communities</vt:lpstr>
      <vt:lpstr>Phytoplankton Functional Groups</vt:lpstr>
      <vt:lpstr>Revised Phytoplankton Growth Model</vt:lpstr>
      <vt:lpstr>Phytoplankton Growth Investigation</vt:lpstr>
      <vt:lpstr>Factor Expert Panels</vt:lpstr>
      <vt:lpstr>Concept Card Mapping</vt:lpstr>
      <vt:lpstr>Revised Phytoplankton Growth Model</vt:lpstr>
      <vt:lpstr>Four Lakes’ Data Reports</vt:lpstr>
      <vt:lpstr>Explaining Lake Water Clarity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Clear as Phytoplankton: A Tale of Four Lakes</dc:title>
  <dc:creator>K20 Center</dc:creator>
  <cp:lastModifiedBy>Bigler, Elijah B.</cp:lastModifiedBy>
  <cp:revision>1</cp:revision>
  <dcterms:created xsi:type="dcterms:W3CDTF">2021-04-21T14:21:34Z</dcterms:created>
  <dcterms:modified xsi:type="dcterms:W3CDTF">2023-07-06T16:35:12Z</dcterms:modified>
</cp:coreProperties>
</file>