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ipWFKuAUpv1peZ2kS3kJS3XMq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54" d="100"/>
          <a:sy n="154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https://web.archive.org/web/20180601155801/https://www.storyboardthat.com/storyboards/bkbostro/eutrophication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Made with Storyboard That (https://www.storyboardthat.com)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https://toxics.usgs.gov/photo_gallery/photos/emer_cont/cyanobac/dead_fish_binder_lake_iowa_7_l.jpg (Jennifer Graham, USGS)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56" name="Google Shape;56;p3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61" name="Google Shape;61;p3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9pPr>
          </a:lstStyle>
          <a:p>
            <a:endParaRPr/>
          </a:p>
        </p:txBody>
      </p:sp>
      <p:pic>
        <p:nvPicPr>
          <p:cNvPr id="68" name="Google Shape;68;p3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Arial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/>
              <a:t>Algal bloom: </a:t>
            </a:r>
            <a:r>
              <a:rPr lang="en-US"/>
              <a:t>a quick increase in algae growing in an aquatic environment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/>
              <a:t>Eutrophication: </a:t>
            </a:r>
            <a:r>
              <a:rPr lang="en-US"/>
              <a:t>happens when an environment gains too many nutrients and stops working normally</a:t>
            </a:r>
            <a:endParaRPr/>
          </a:p>
          <a:p>
            <a:pPr marL="227013" lvl="0" indent="-619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 b="1"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Algal blooms are a common feature of eutrophic environments</a:t>
            </a:r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What’s Blooming?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/>
              <a:t>An algal bloom occurs, and some plants underwater also grow quickly.</a:t>
            </a:r>
            <a:endParaRPr/>
          </a:p>
          <a:p>
            <a:pPr marL="514350" lvl="0" indent="-514350" algn="l" rtl="0">
              <a:spcBef>
                <a:spcPts val="481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/>
              <a:t>Sunlight is blocked from reaching deep into the water.</a:t>
            </a:r>
            <a:endParaRPr/>
          </a:p>
          <a:p>
            <a:pPr marL="514350" lvl="0" indent="-514350" algn="l" rtl="0">
              <a:spcBef>
                <a:spcPts val="481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/>
              <a:t>A lack of sunlight kills some underwater plants. Algae also dies quickly.</a:t>
            </a:r>
            <a:endParaRPr/>
          </a:p>
          <a:p>
            <a:pPr marL="514350" lvl="0" indent="-514350" algn="l" rtl="0">
              <a:spcBef>
                <a:spcPts val="481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/>
              <a:t>Dead plants and algae create a perfect environment for decomposers.</a:t>
            </a:r>
            <a:endParaRPr/>
          </a:p>
          <a:p>
            <a:pPr marL="514350" lvl="0" indent="-514350" algn="l" rtl="0">
              <a:spcBef>
                <a:spcPts val="481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/>
              <a:t>As decomposer activity increases, the amount of oxygen in the water decreases quickly.</a:t>
            </a:r>
            <a:endParaRPr/>
          </a:p>
          <a:p>
            <a:pPr marL="514350" lvl="0" indent="-514350" algn="l" rtl="0">
              <a:spcBef>
                <a:spcPts val="481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/>
              <a:t>Organisms in the water that need oxygen die.</a:t>
            </a:r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 happens during a bloom?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Do we have enough information yet to explain how nutrients contribute to the algal bloom?</a:t>
            </a:r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 happens during a bloom?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464" y="0"/>
            <a:ext cx="66130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5464" y="0"/>
            <a:ext cx="66130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"/>
          <p:cNvSpPr txBox="1">
            <a:spLocks noGrp="1"/>
          </p:cNvSpPr>
          <p:nvPr>
            <p:ph type="title"/>
          </p:nvPr>
        </p:nvSpPr>
        <p:spPr>
          <a:xfrm>
            <a:off x="457200" y="2573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Nutrient Cycles</a:t>
            </a:r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Draw one model that shows how nitrogen and phosphorus enter aquatic ecosystems.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Where in the cycles are extra nutrients most likely to enter the aquatic ecosystem?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Why are these parts of the cycle more likely to produce extra nutrients?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 caused this?</a:t>
            </a: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229700" y="1317950"/>
            <a:ext cx="42660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Revise your original Claim-Evidence-Reasoning statement. </a:t>
            </a:r>
            <a:endParaRPr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Include data from your investigation as evidence.</a:t>
            </a:r>
            <a:endParaRPr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Explain your reasoning based on the scientific ideas we’ve learned so far.</a:t>
            </a:r>
            <a:endParaRPr/>
          </a:p>
        </p:txBody>
      </p:sp>
      <p:pic>
        <p:nvPicPr>
          <p:cNvPr id="179" name="Google Shape;179;p16" descr="A picture containing plant, ocean floo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094" r="8063" b="-2"/>
          <a:stretch/>
        </p:blipFill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Complete the eutrophication reading</a:t>
            </a:r>
            <a:br>
              <a:rPr lang="en-US"/>
            </a:br>
            <a:endParaRPr/>
          </a:p>
          <a:p>
            <a:pPr marL="231775" lvl="0" indent="-231775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a comic that describes how nutrient inputs change population sizes of organisms during an algal bloom.</a:t>
            </a:r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How do populations change?</a:t>
            </a:r>
            <a:endParaRPr/>
          </a:p>
        </p:txBody>
      </p:sp>
      <p:pic>
        <p:nvPicPr>
          <p:cNvPr id="186" name="Google Shape;18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17789" y="1330012"/>
            <a:ext cx="4551677" cy="2862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Final Explanation: What caused this?</a:t>
            </a:r>
            <a:endParaRPr/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1"/>
          </p:nvPr>
        </p:nvSpPr>
        <p:spPr>
          <a:xfrm>
            <a:off x="387300" y="1317963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Write a final Claim-Evidence-Reasoning statement.</a:t>
            </a:r>
            <a:endParaRPr/>
          </a:p>
          <a:p>
            <a:pPr marL="231775" lvl="0" indent="-231775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Include any evidence you’ve collected and scientific ideas you’ve learned during this lesson to support your claim.</a:t>
            </a:r>
            <a:endParaRPr/>
          </a:p>
          <a:p>
            <a:pPr marL="231775" lvl="0" indent="-231775" algn="l" rtl="0">
              <a:spcBef>
                <a:spcPts val="444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Make sure your explanation includes why the water is green </a:t>
            </a:r>
            <a:r>
              <a:rPr lang="en-US" i="1"/>
              <a:t>and </a:t>
            </a:r>
            <a:r>
              <a:rPr lang="en-US"/>
              <a:t>why the fish is dead.</a:t>
            </a:r>
            <a:endParaRPr/>
          </a:p>
        </p:txBody>
      </p:sp>
      <p:pic>
        <p:nvPicPr>
          <p:cNvPr id="193" name="Google Shape;193;p18" descr="A picture containing plant, ocean floo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094" r="8063" b="-2"/>
          <a:stretch/>
        </p:blipFill>
        <p:spPr>
          <a:xfrm>
            <a:off x="4648200" y="1317938"/>
            <a:ext cx="3326906" cy="284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US"/>
              <a:t>A Lot of Pooping, Blooming, and Dying 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Effects of Disturbance on Ecosystems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515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How do disruptions to a physical component of an ecosystem lead to shifts in all its populations?</a:t>
            </a:r>
            <a:endParaRPr/>
          </a:p>
          <a:p>
            <a:pPr marL="398463" lvl="0" indent="-342900" algn="l" rtl="0">
              <a:spcBef>
                <a:spcPts val="481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How do increases in nutrient levels change aquatic ecosystems?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13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398463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</a:pPr>
            <a:r>
              <a:rPr lang="en-US"/>
              <a:t>Construct an argument supported by evidence that changes to physical component of an ecosystem affects populations.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A picture containing plant, ocean floo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2825" y="1309688"/>
            <a:ext cx="4578349" cy="34337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I Notice, I Wonder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 caused this?</a:t>
            </a:r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1775" lvl="0" indent="-231775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Make a claim about what caused what you observe in this picture.</a:t>
            </a:r>
            <a:endParaRPr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Give some evidence for why you made that claim.</a:t>
            </a:r>
            <a:endParaRPr/>
          </a:p>
          <a:p>
            <a:pPr marL="231775" lvl="0" indent="-231775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Explain your reasoning.</a:t>
            </a:r>
            <a:endParaRPr/>
          </a:p>
        </p:txBody>
      </p:sp>
      <p:pic>
        <p:nvPicPr>
          <p:cNvPr id="120" name="Google Shape;120;p6" descr="A picture containing plant, ocean floo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4094" r="8063" b="-2"/>
          <a:stretch/>
        </p:blipFill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/>
              <a:t>[Insert your class-specific instructions for carrying out the investigation here. Make additional slides if necessary.]</a:t>
            </a:r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What’s Blooming Investigation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Describe what happened to your jars over time.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did the nutrient levels change over time?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How are your visual observations and nutrient levels related?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conclusions can you draw?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What’s Blooming Data Analysis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Share your conclusions with your new partners.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Decide what conclusions your data support.</a:t>
            </a:r>
            <a:endParaRPr/>
          </a:p>
          <a:p>
            <a:pPr marL="227013" lvl="0" indent="-227013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Add any new conclusions you learned about or created to your own list.</a:t>
            </a:r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US"/>
              <a:t>What’s Blooming Data Analysis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560</Words>
  <Application>Microsoft Macintosh PowerPoint</Application>
  <PresentationFormat>On-screen Show (16:9)</PresentationFormat>
  <Paragraphs>56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Noto Sans Symbols</vt:lpstr>
      <vt:lpstr>LEARN theme</vt:lpstr>
      <vt:lpstr>LEARN theme</vt:lpstr>
      <vt:lpstr>PowerPoint Presentation</vt:lpstr>
      <vt:lpstr>A Lot of Pooping, Blooming, and Dying </vt:lpstr>
      <vt:lpstr>Essential Questions</vt:lpstr>
      <vt:lpstr>Lesson Objectives</vt:lpstr>
      <vt:lpstr>I Notice, I Wonder</vt:lpstr>
      <vt:lpstr>What caused this?</vt:lpstr>
      <vt:lpstr>What’s Blooming Investigation</vt:lpstr>
      <vt:lpstr>What’s Blooming Data Analysis</vt:lpstr>
      <vt:lpstr>What’s Blooming Data Analysis</vt:lpstr>
      <vt:lpstr>What’s Blooming?</vt:lpstr>
      <vt:lpstr>What happens during a bloom?</vt:lpstr>
      <vt:lpstr>What happens during a bloom?</vt:lpstr>
      <vt:lpstr>PowerPoint Presentation</vt:lpstr>
      <vt:lpstr>PowerPoint Presentation</vt:lpstr>
      <vt:lpstr>Nutrient Cycles</vt:lpstr>
      <vt:lpstr>What caused this?</vt:lpstr>
      <vt:lpstr>How do populations change?</vt:lpstr>
      <vt:lpstr>Final Explanation: What caused this?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Lot of Pooping, Blooming, and Dying</dc:title>
  <dc:creator>Shaffery, Heather M.;K20</dc:creator>
  <cp:lastModifiedBy>Shogren, Caitlin E.</cp:lastModifiedBy>
  <cp:revision>2</cp:revision>
  <dcterms:created xsi:type="dcterms:W3CDTF">2021-05-25T18:27:40Z</dcterms:created>
  <dcterms:modified xsi:type="dcterms:W3CDTF">2021-12-08T14:52:52Z</dcterms:modified>
</cp:coreProperties>
</file>