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7"/>
      <p:bold r:id="rId18"/>
      <p:italic r:id="rId19"/>
      <p:boldItalic r:id="rId20"/>
    </p:embeddedFont>
    <p:embeddedFont>
      <p:font typeface="Georgia" panose="02040502050405020303" pitchFamily="18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gy0E2aAhtiP3PQFqG0UVlyFlkz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38" d="100"/>
          <a:sy n="138" d="100"/>
        </p:scale>
        <p:origin x="8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bjru5CQIW4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VS_yYQoLJ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141a6542b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141a6542b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92929"/>
                </a:solidFill>
              </a:rPr>
              <a:t>K20 Center. (n.d.). Anchor charts. Strategies. </a:t>
            </a:r>
            <a:r>
              <a:rPr lang="en-US" sz="1200">
                <a:solidFill>
                  <a:srgbClr val="1155CC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 sz="1200">
              <a:solidFill>
                <a:srgbClr val="1155CC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I notice, I wonder.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https://learn.k20center.ou.edu/strategy/180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292929"/>
                </a:solidFill>
              </a:rPr>
              <a:t>YouTube. (n.d.-c). </a:t>
            </a:r>
            <a:r>
              <a:rPr lang="en-US" sz="1200" i="1" dirty="0">
                <a:solidFill>
                  <a:srgbClr val="292929"/>
                </a:solidFill>
              </a:rPr>
              <a:t>Star Wars “I am your father” Scene Full - UNEDITED 2000 </a:t>
            </a:r>
            <a:r>
              <a:rPr lang="en-US" sz="1200" i="1" dirty="0" err="1">
                <a:solidFill>
                  <a:srgbClr val="292929"/>
                </a:solidFill>
              </a:rPr>
              <a:t>vhs</a:t>
            </a:r>
            <a:r>
              <a:rPr lang="en-US" sz="1200" dirty="0">
                <a:solidFill>
                  <a:srgbClr val="292929"/>
                </a:solidFill>
              </a:rPr>
              <a:t>. YouTube. </a:t>
            </a:r>
            <a:r>
              <a:rPr lang="en-US" sz="1200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https://www.youtube.com/watch?v=Lbjru5CQIW4 </a:t>
            </a:r>
            <a:endParaRPr sz="1200" dirty="0">
              <a:solidFill>
                <a:srgbClr val="292929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K20 Center. (2021, September 21). </a:t>
            </a:r>
            <a:r>
              <a:rPr lang="en-US" sz="1200" i="1" dirty="0"/>
              <a:t>K20 Center 5 minute timer</a:t>
            </a:r>
            <a:r>
              <a:rPr lang="en-US" sz="1200" dirty="0"/>
              <a:t> [Video]. YouTube. </a:t>
            </a:r>
            <a:r>
              <a:rPr lang="en-US" sz="1300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https://www.youtube.com/watch?v=EVS_yYQoLJg</a:t>
            </a:r>
            <a:endParaRPr sz="1300" dirty="0">
              <a:solidFill>
                <a:srgbClr val="292929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141a6542b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0141a6542b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Google. (n.d.). Google maps. https://www.google.com/maps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9" name="Google Shape;4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4" name="Google Shape;54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5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0" name="Google Shape;40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Lbjru5CQIW4?feature=oembed" TargetMode="External"/><Relationship Id="rId5" Type="http://schemas.openxmlformats.org/officeDocument/2006/relationships/hyperlink" Target="https://www.youtube.com/watch?v=Lbjru5CQIW4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EVS_yYQoLJg?feature=oembed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Reflection</a:t>
            </a:r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did you find out about the city of Tangerine?</a:t>
            </a:r>
            <a:endParaRPr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How would you feel if you had to move there?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i="1"/>
              <a:t>Tangerine</a:t>
            </a:r>
            <a:r>
              <a:rPr lang="en-US"/>
              <a:t> by Edward Bloor</a:t>
            </a:r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As you read </a:t>
            </a:r>
            <a:r>
              <a:rPr lang="en-US" dirty="0" err="1"/>
              <a:t>Schmoop’s</a:t>
            </a:r>
            <a:r>
              <a:rPr lang="en-US" dirty="0"/>
              <a:t> introduction to </a:t>
            </a:r>
            <a:r>
              <a:rPr lang="en-US" i="1" dirty="0"/>
              <a:t>Tangerine</a:t>
            </a:r>
            <a:r>
              <a:rPr lang="en-US" dirty="0"/>
              <a:t> by Edward Bloor, annotate the text for: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specific information about character development in the story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clues about character development in the story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Predictions: What is the main problem?</a:t>
            </a:r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On your handout, write a 1–2 paragraph answer for the following questions: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do you predict the main problem in the novel </a:t>
            </a:r>
            <a:r>
              <a:rPr lang="en-US" i="1" dirty="0"/>
              <a:t>Tangerine</a:t>
            </a:r>
            <a:r>
              <a:rPr lang="en-US" dirty="0"/>
              <a:t> will be?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makes you think this? Refer to the introduction we read for support.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0141a6542b_1_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Trade Predictions</a:t>
            </a:r>
            <a:endParaRPr/>
          </a:p>
        </p:txBody>
      </p:sp>
      <p:sp>
        <p:nvSpPr>
          <p:cNvPr id="141" name="Google Shape;141;g30141a6542b_1_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Trade papers with a partner.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Read your partner's prediction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Flip over the handout and add your name to the partner spot.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Answer the questions on the back of the handout referring to your partner’s prediction.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Predictions: Peer Review</a:t>
            </a:r>
            <a:endParaRPr/>
          </a:p>
        </p:txBody>
      </p:sp>
      <p:sp>
        <p:nvSpPr>
          <p:cNvPr id="147" name="Google Shape;147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On the Anchor Chart, post your predictions.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We will refer to your predictions throughout reading the novel.</a:t>
            </a:r>
            <a:endParaRPr/>
          </a:p>
        </p:txBody>
      </p:sp>
      <p:pic>
        <p:nvPicPr>
          <p:cNvPr id="148" name="Google Shape;148;p12" title="AnchorChar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2550" y="248425"/>
            <a:ext cx="1230225" cy="123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 txBox="1">
            <a:spLocks noGrp="1"/>
          </p:cNvSpPr>
          <p:nvPr>
            <p:ph type="ctrTitle"/>
          </p:nvPr>
        </p:nvSpPr>
        <p:spPr>
          <a:xfrm>
            <a:off x="533400" y="1810326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Conflict and Choice in </a:t>
            </a:r>
            <a:r>
              <a:rPr lang="en-US" i="1" dirty="0"/>
              <a:t>Tangerine</a:t>
            </a:r>
            <a:endParaRPr i="1" dirty="0"/>
          </a:p>
        </p:txBody>
      </p:sp>
      <p:sp>
        <p:nvSpPr>
          <p:cNvPr id="73" name="Google Shape;73;p2"/>
          <p:cNvSpPr txBox="1">
            <a:spLocks noGrp="1"/>
          </p:cNvSpPr>
          <p:nvPr>
            <p:ph type="subTitle" idx="1"/>
          </p:nvPr>
        </p:nvSpPr>
        <p:spPr>
          <a:xfrm>
            <a:off x="533400" y="3181926"/>
            <a:ext cx="7854696" cy="55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Character Development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I Notice, I Wonder</a:t>
            </a:r>
            <a:endParaRPr/>
          </a:p>
        </p:txBody>
      </p:sp>
      <p:sp>
        <p:nvSpPr>
          <p:cNvPr id="79" name="Google Shape;79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You are about to watch a video clip.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As you watch, consider:</a:t>
            </a:r>
            <a:endParaRPr/>
          </a:p>
          <a:p>
            <a:pPr marL="1001395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"/>
              <a:buFont typeface="Arial"/>
              <a:buChar char="•"/>
            </a:pPr>
            <a:r>
              <a:rPr lang="en-US" sz="2600"/>
              <a:t>What observations you can make about the characters’ choices?</a:t>
            </a:r>
            <a:endParaRPr sz="2600"/>
          </a:p>
          <a:p>
            <a:pPr marL="1001395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30"/>
              <a:buFont typeface="Arial"/>
              <a:buChar char="•"/>
            </a:pPr>
            <a:r>
              <a:rPr lang="en-US" sz="2600"/>
              <a:t>What questions do you have?</a:t>
            </a:r>
            <a:endParaRPr sz="2600"/>
          </a:p>
        </p:txBody>
      </p:sp>
      <p:pic>
        <p:nvPicPr>
          <p:cNvPr id="80" name="Google Shape;80;p3" title="I Notice I Wond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69746" y="191100"/>
            <a:ext cx="1397624" cy="145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Star Wars &quot;I am your father&quot; Scene Full - UNEDITED 2000 vhs">
            <a:hlinkClick r:id="" action="ppaction://media"/>
            <a:extLst>
              <a:ext uri="{FF2B5EF4-FFF2-40B4-BE49-F238E27FC236}">
                <a16:creationId xmlns:a16="http://schemas.microsoft.com/office/drawing/2014/main" id="{CDB6DF4D-8232-F726-A3C3-E49B5BC559B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45480" y="370597"/>
            <a:ext cx="5653040" cy="4239780"/>
          </a:xfrm>
          <a:prstGeom prst="rect">
            <a:avLst/>
          </a:prstGeom>
        </p:spPr>
      </p:pic>
      <p:sp>
        <p:nvSpPr>
          <p:cNvPr id="4" name="Content Placeholder 19">
            <a:extLst>
              <a:ext uri="{FF2B5EF4-FFF2-40B4-BE49-F238E27FC236}">
                <a16:creationId xmlns:a16="http://schemas.microsoft.com/office/drawing/2014/main" id="{BBDD1F06-5CFC-C62E-A3AA-12BCEC68FBA6}"/>
              </a:ext>
            </a:extLst>
          </p:cNvPr>
          <p:cNvSpPr txBox="1">
            <a:spLocks/>
          </p:cNvSpPr>
          <p:nvPr/>
        </p:nvSpPr>
        <p:spPr>
          <a:xfrm>
            <a:off x="753981" y="4701586"/>
            <a:ext cx="7636037" cy="4419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1B1E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E5C61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5"/>
              </a:rPr>
              <a:t>Star Wars “I Am Your Father” Scene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E5C6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Five-Minute Writing Prompt</a:t>
            </a:r>
            <a:endParaRPr dirty="0"/>
          </a:p>
        </p:txBody>
      </p:sp>
      <p:sp>
        <p:nvSpPr>
          <p:cNvPr id="91" name="Google Shape;91;p5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 one of your family members ever done something bad or something you thought was wrong? </a:t>
            </a:r>
            <a:endParaRPr dirty="0"/>
          </a:p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did it make you feel? How did you react?</a:t>
            </a:r>
            <a:endParaRPr dirty="0"/>
          </a:p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did other members of your family react?</a:t>
            </a:r>
            <a:endParaRPr dirty="0"/>
          </a:p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they tell them they were wrong, or did they try to help?</a:t>
            </a:r>
            <a:endParaRPr dirty="0"/>
          </a:p>
          <a:p>
            <a:pPr marL="635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5" title="Two-Minute Paper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2575" y="47750"/>
            <a:ext cx="1219725" cy="121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title="K20 Center 5 minute timer">
            <a:hlinkClick r:id="" action="ppaction://media"/>
            <a:extLst>
              <a:ext uri="{FF2B5EF4-FFF2-40B4-BE49-F238E27FC236}">
                <a16:creationId xmlns:a16="http://schemas.microsoft.com/office/drawing/2014/main" id="{65CFBB26-4DC6-5F96-149F-E6199A43ED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364212" y="3619716"/>
            <a:ext cx="2415575" cy="1364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do a character’s choices affect the development of that character?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0141a6542b_1_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Objectives</a:t>
            </a:r>
            <a:endParaRPr/>
          </a:p>
        </p:txBody>
      </p:sp>
      <p:sp>
        <p:nvSpPr>
          <p:cNvPr id="105" name="Google Shape;105;g30141a6542b_1_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-US"/>
              <a:t>Understand how authors use character choices to create more realistic and engaging characters.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●"/>
            </a:pPr>
            <a:r>
              <a:rPr lang="en-US"/>
              <a:t>Make predictions of what characters will do in a novel.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Character Development</a:t>
            </a:r>
            <a:endParaRPr/>
          </a:p>
        </p:txBody>
      </p:sp>
      <p:sp>
        <p:nvSpPr>
          <p:cNvPr id="111" name="Google Shape;111;p7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it mean when a character develops in a story? </a:t>
            </a:r>
            <a:endParaRPr/>
          </a:p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characters always develop in a story?</a:t>
            </a:r>
            <a:endParaRPr/>
          </a:p>
          <a:p>
            <a:pPr marL="457200" marR="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affect character development?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Trip to Florida</a:t>
            </a:r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Go to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https://www.google.com/maps</a:t>
            </a:r>
            <a:r>
              <a:rPr lang="en-US" dirty="0"/>
              <a:t>. </a:t>
            </a:r>
            <a:endParaRPr dirty="0"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Type in “Tangerine, Florida.”</a:t>
            </a:r>
            <a:endParaRPr dirty="0"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Select satellite mode in the bottom-left corner of the map.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7238</TotalTime>
  <Words>531</Words>
  <Application>Microsoft Office PowerPoint</Application>
  <PresentationFormat>On-screen Show (16:9)</PresentationFormat>
  <Paragraphs>51</Paragraphs>
  <Slides>14</Slides>
  <Notes>14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Constantia</vt:lpstr>
      <vt:lpstr>Calibri</vt:lpstr>
      <vt:lpstr>Georgia</vt:lpstr>
      <vt:lpstr>LEARN theme</vt:lpstr>
      <vt:lpstr>PowerPoint Presentation</vt:lpstr>
      <vt:lpstr>Conflict and Choice in Tangerine</vt:lpstr>
      <vt:lpstr>I Notice, I Wonder</vt:lpstr>
      <vt:lpstr>PowerPoint Presentation</vt:lpstr>
      <vt:lpstr>Five-Minute Writing Prompt</vt:lpstr>
      <vt:lpstr>Essential Question</vt:lpstr>
      <vt:lpstr>Learning Objectives</vt:lpstr>
      <vt:lpstr>Character Development</vt:lpstr>
      <vt:lpstr>Trip to Florida</vt:lpstr>
      <vt:lpstr>Reflection</vt:lpstr>
      <vt:lpstr>Tangerine by Edward Bloor</vt:lpstr>
      <vt:lpstr>Predictions: What is the main problem?</vt:lpstr>
      <vt:lpstr>Trade Predictions</vt:lpstr>
      <vt:lpstr>Predictions: Peer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K20 Center</cp:lastModifiedBy>
  <cp:revision>4</cp:revision>
  <dcterms:modified xsi:type="dcterms:W3CDTF">2025-03-19T18:52:59Z</dcterms:modified>
</cp:coreProperties>
</file>