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7" r:id="rId1"/>
    <p:sldMasterId id="2147483668" r:id="rId2"/>
  </p:sldMasterIdLst>
  <p:notesMasterIdLst>
    <p:notesMasterId r:id="rId16"/>
  </p:notesMasterIdLst>
  <p:sldIdLst>
    <p:sldId id="256" r:id="rId3"/>
    <p:sldId id="257" r:id="rId4"/>
    <p:sldId id="266" r:id="rId5"/>
    <p:sldId id="267" r:id="rId6"/>
    <p:sldId id="260" r:id="rId7"/>
    <p:sldId id="268" r:id="rId8"/>
    <p:sldId id="270" r:id="rId9"/>
    <p:sldId id="271" r:id="rId10"/>
    <p:sldId id="269" r:id="rId11"/>
    <p:sldId id="272" r:id="rId12"/>
    <p:sldId id="274" r:id="rId13"/>
    <p:sldId id="273" r:id="rId14"/>
    <p:sldId id="276" r:id="rId1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CF4F3"/>
    <a:srgbClr val="E0ECEA"/>
    <a:srgbClr val="BED7D3"/>
    <a:srgbClr val="3E5C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782562-D898-4967-9CFE-E17002CF2B9F}" v="2" dt="2023-06-27T15:15:56.405"/>
  </p1510:revLst>
</p1510:revInfo>
</file>

<file path=ppt/tableStyles.xml><?xml version="1.0" encoding="utf-8"?>
<a:tblStyleLst xmlns:a="http://schemas.openxmlformats.org/drawingml/2006/main" def="{4FE1FFAE-C277-41DE-B313-73A80C984298}">
  <a:tblStyle styleId="{4FE1FFAE-C277-41DE-B313-73A80C98429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84910" autoAdjust="0"/>
  </p:normalViewPr>
  <p:slideViewPr>
    <p:cSldViewPr snapToGrid="0">
      <p:cViewPr varScale="1">
        <p:scale>
          <a:sx n="111" d="100"/>
          <a:sy n="111" d="100"/>
        </p:scale>
        <p:origin x="57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6/11/relationships/changesInfo" Target="changesInfos/changesInfo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s, Daniella M." userId="87fb469b-cd7a-4b12-a1ae-bba5f0610088" providerId="ADAL" clId="{6FC81540-6BFD-4A89-9ED7-042347D9E449}"/>
    <pc:docChg chg="undo redo custSel addSld delSld modSld sldOrd">
      <pc:chgData name="Peters, Daniella M." userId="87fb469b-cd7a-4b12-a1ae-bba5f0610088" providerId="ADAL" clId="{6FC81540-6BFD-4A89-9ED7-042347D9E449}" dt="2021-06-17T19:02:45.846" v="1207" actId="20577"/>
      <pc:docMkLst>
        <pc:docMk/>
      </pc:docMkLst>
      <pc:sldChg chg="modSp mod">
        <pc:chgData name="Peters, Daniella M." userId="87fb469b-cd7a-4b12-a1ae-bba5f0610088" providerId="ADAL" clId="{6FC81540-6BFD-4A89-9ED7-042347D9E449}" dt="2021-06-17T15:38:14.441" v="1166"/>
        <pc:sldMkLst>
          <pc:docMk/>
          <pc:sldMk cId="0" sldId="257"/>
        </pc:sldMkLst>
        <pc:spChg chg="mod">
          <ac:chgData name="Peters, Daniella M." userId="87fb469b-cd7a-4b12-a1ae-bba5f0610088" providerId="ADAL" clId="{6FC81540-6BFD-4A89-9ED7-042347D9E449}" dt="2021-06-17T15:38:14.441" v="1166"/>
          <ac:spMkLst>
            <pc:docMk/>
            <pc:sldMk cId="0" sldId="257"/>
            <ac:spMk id="94" creationId="{00000000-0000-0000-0000-000000000000}"/>
          </ac:spMkLst>
        </pc:spChg>
      </pc:sldChg>
      <pc:sldChg chg="addSp modSp mod modNotesTx">
        <pc:chgData name="Peters, Daniella M." userId="87fb469b-cd7a-4b12-a1ae-bba5f0610088" providerId="ADAL" clId="{6FC81540-6BFD-4A89-9ED7-042347D9E449}" dt="2021-06-17T15:42:27.464" v="1191" actId="20577"/>
        <pc:sldMkLst>
          <pc:docMk/>
          <pc:sldMk cId="0" sldId="260"/>
        </pc:sldMkLst>
        <pc:spChg chg="mod">
          <ac:chgData name="Peters, Daniella M." userId="87fb469b-cd7a-4b12-a1ae-bba5f0610088" providerId="ADAL" clId="{6FC81540-6BFD-4A89-9ED7-042347D9E449}" dt="2021-06-16T22:22:22.630" v="203" actId="948"/>
          <ac:spMkLst>
            <pc:docMk/>
            <pc:sldMk cId="0" sldId="260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6FC81540-6BFD-4A89-9ED7-042347D9E449}" dt="2021-06-16T22:07:40.613" v="18" actId="20577"/>
          <ac:spMkLst>
            <pc:docMk/>
            <pc:sldMk cId="0" sldId="260"/>
            <ac:spMk id="113" creationId="{00000000-0000-0000-0000-000000000000}"/>
          </ac:spMkLst>
        </pc:spChg>
        <pc:picChg chg="add mod">
          <ac:chgData name="Peters, Daniella M." userId="87fb469b-cd7a-4b12-a1ae-bba5f0610088" providerId="ADAL" clId="{6FC81540-6BFD-4A89-9ED7-042347D9E449}" dt="2021-06-16T22:14:05.302" v="108" actId="1076"/>
          <ac:picMkLst>
            <pc:docMk/>
            <pc:sldMk cId="0" sldId="260"/>
            <ac:picMk id="4" creationId="{19A5D0C1-EC6B-40FC-8A94-A88CB7217039}"/>
          </ac:picMkLst>
        </pc:picChg>
      </pc:sldChg>
      <pc:sldChg chg="del">
        <pc:chgData name="Peters, Daniella M." userId="87fb469b-cd7a-4b12-a1ae-bba5f0610088" providerId="ADAL" clId="{6FC81540-6BFD-4A89-9ED7-042347D9E449}" dt="2021-06-17T15:33:52.484" v="1164" actId="2696"/>
        <pc:sldMkLst>
          <pc:docMk/>
          <pc:sldMk cId="0" sldId="261"/>
        </pc:sldMkLst>
      </pc:sldChg>
      <pc:sldChg chg="modSp del mod">
        <pc:chgData name="Peters, Daniella M." userId="87fb469b-cd7a-4b12-a1ae-bba5f0610088" providerId="ADAL" clId="{6FC81540-6BFD-4A89-9ED7-042347D9E449}" dt="2021-06-17T15:33:54.573" v="1165" actId="2696"/>
        <pc:sldMkLst>
          <pc:docMk/>
          <pc:sldMk cId="0" sldId="262"/>
        </pc:sldMkLst>
        <pc:graphicFrameChg chg="mod modGraphic">
          <ac:chgData name="Peters, Daniella M." userId="87fb469b-cd7a-4b12-a1ae-bba5f0610088" providerId="ADAL" clId="{6FC81540-6BFD-4A89-9ED7-042347D9E449}" dt="2021-06-17T15:28:21.594" v="1145"/>
          <ac:graphicFrameMkLst>
            <pc:docMk/>
            <pc:sldMk cId="0" sldId="262"/>
            <ac:graphicFrameMk id="125" creationId="{00000000-0000-0000-0000-000000000000}"/>
          </ac:graphicFrameMkLst>
        </pc:graphicFrameChg>
      </pc:sldChg>
      <pc:sldChg chg="del">
        <pc:chgData name="Peters, Daniella M." userId="87fb469b-cd7a-4b12-a1ae-bba5f0610088" providerId="ADAL" clId="{6FC81540-6BFD-4A89-9ED7-042347D9E449}" dt="2021-06-16T22:50:15.421" v="538" actId="2696"/>
        <pc:sldMkLst>
          <pc:docMk/>
          <pc:sldMk cId="0" sldId="263"/>
        </pc:sldMkLst>
      </pc:sldChg>
      <pc:sldChg chg="del">
        <pc:chgData name="Peters, Daniella M." userId="87fb469b-cd7a-4b12-a1ae-bba5f0610088" providerId="ADAL" clId="{6FC81540-6BFD-4A89-9ED7-042347D9E449}" dt="2021-06-16T22:50:19.216" v="540" actId="2696"/>
        <pc:sldMkLst>
          <pc:docMk/>
          <pc:sldMk cId="0" sldId="264"/>
        </pc:sldMkLst>
      </pc:sldChg>
      <pc:sldChg chg="del">
        <pc:chgData name="Peters, Daniella M." userId="87fb469b-cd7a-4b12-a1ae-bba5f0610088" providerId="ADAL" clId="{6FC81540-6BFD-4A89-9ED7-042347D9E449}" dt="2021-06-16T22:50:17.485" v="539" actId="2696"/>
        <pc:sldMkLst>
          <pc:docMk/>
          <pc:sldMk cId="0" sldId="265"/>
        </pc:sldMkLst>
      </pc:sldChg>
      <pc:sldChg chg="modSp mod">
        <pc:chgData name="Peters, Daniella M." userId="87fb469b-cd7a-4b12-a1ae-bba5f0610088" providerId="ADAL" clId="{6FC81540-6BFD-4A89-9ED7-042347D9E449}" dt="2021-06-17T15:41:41.310" v="1189" actId="1035"/>
        <pc:sldMkLst>
          <pc:docMk/>
          <pc:sldMk cId="0" sldId="267"/>
        </pc:sldMkLst>
        <pc:spChg chg="mod">
          <ac:chgData name="Peters, Daniella M." userId="87fb469b-cd7a-4b12-a1ae-bba5f0610088" providerId="ADAL" clId="{6FC81540-6BFD-4A89-9ED7-042347D9E449}" dt="2021-06-17T15:40:27.556" v="1188" actId="1036"/>
          <ac:spMkLst>
            <pc:docMk/>
            <pc:sldMk cId="0" sldId="267"/>
            <ac:spMk id="106" creationId="{00000000-0000-0000-0000-000000000000}"/>
          </ac:spMkLst>
        </pc:spChg>
        <pc:spChg chg="mod">
          <ac:chgData name="Peters, Daniella M." userId="87fb469b-cd7a-4b12-a1ae-bba5f0610088" providerId="ADAL" clId="{6FC81540-6BFD-4A89-9ED7-042347D9E449}" dt="2021-06-17T15:41:41.310" v="1189" actId="1035"/>
          <ac:spMkLst>
            <pc:docMk/>
            <pc:sldMk cId="0" sldId="267"/>
            <ac:spMk id="107" creationId="{00000000-0000-0000-0000-000000000000}"/>
          </ac:spMkLst>
        </pc:spChg>
      </pc:sldChg>
      <pc:sldChg chg="addSp modSp mod">
        <pc:chgData name="Peters, Daniella M." userId="87fb469b-cd7a-4b12-a1ae-bba5f0610088" providerId="ADAL" clId="{6FC81540-6BFD-4A89-9ED7-042347D9E449}" dt="2021-06-16T22:22:06.192" v="201" actId="948"/>
        <pc:sldMkLst>
          <pc:docMk/>
          <pc:sldMk cId="4214977685" sldId="268"/>
        </pc:sldMkLst>
        <pc:spChg chg="add mod">
          <ac:chgData name="Peters, Daniella M." userId="87fb469b-cd7a-4b12-a1ae-bba5f0610088" providerId="ADAL" clId="{6FC81540-6BFD-4A89-9ED7-042347D9E449}" dt="2021-06-16T22:20:44.205" v="178" actId="208"/>
          <ac:spMkLst>
            <pc:docMk/>
            <pc:sldMk cId="4214977685" sldId="268"/>
            <ac:spMk id="4" creationId="{67E09928-70CA-4544-820F-8F491D87EA9A}"/>
          </ac:spMkLst>
        </pc:spChg>
        <pc:spChg chg="mod">
          <ac:chgData name="Peters, Daniella M." userId="87fb469b-cd7a-4b12-a1ae-bba5f0610088" providerId="ADAL" clId="{6FC81540-6BFD-4A89-9ED7-042347D9E449}" dt="2021-06-16T22:22:06.192" v="201" actId="948"/>
          <ac:spMkLst>
            <pc:docMk/>
            <pc:sldMk cId="4214977685" sldId="268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6FC81540-6BFD-4A89-9ED7-042347D9E449}" dt="2021-06-16T22:15:31.215" v="124" actId="20577"/>
          <ac:spMkLst>
            <pc:docMk/>
            <pc:sldMk cId="4214977685" sldId="268"/>
            <ac:spMk id="113" creationId="{00000000-0000-0000-0000-000000000000}"/>
          </ac:spMkLst>
        </pc:spChg>
      </pc:sldChg>
      <pc:sldChg chg="addSp delSp modSp add del mod">
        <pc:chgData name="Peters, Daniella M." userId="87fb469b-cd7a-4b12-a1ae-bba5f0610088" providerId="ADAL" clId="{6FC81540-6BFD-4A89-9ED7-042347D9E449}" dt="2021-06-17T15:32:43.948" v="1162" actId="207"/>
        <pc:sldMkLst>
          <pc:docMk/>
          <pc:sldMk cId="1165944853" sldId="269"/>
        </pc:sldMkLst>
        <pc:spChg chg="mod">
          <ac:chgData name="Peters, Daniella M." userId="87fb469b-cd7a-4b12-a1ae-bba5f0610088" providerId="ADAL" clId="{6FC81540-6BFD-4A89-9ED7-042347D9E449}" dt="2021-06-16T22:36:45.881" v="333"/>
          <ac:spMkLst>
            <pc:docMk/>
            <pc:sldMk cId="1165944853" sldId="269"/>
            <ac:spMk id="7" creationId="{50149901-664C-49EE-91E6-C54F39510B06}"/>
          </ac:spMkLst>
        </pc:spChg>
        <pc:spChg chg="mod">
          <ac:chgData name="Peters, Daniella M." userId="87fb469b-cd7a-4b12-a1ae-bba5f0610088" providerId="ADAL" clId="{6FC81540-6BFD-4A89-9ED7-042347D9E449}" dt="2021-06-16T22:36:45.881" v="333"/>
          <ac:spMkLst>
            <pc:docMk/>
            <pc:sldMk cId="1165944853" sldId="269"/>
            <ac:spMk id="8" creationId="{008E8501-8A84-4933-B653-BCDEABF20FB0}"/>
          </ac:spMkLst>
        </pc:spChg>
        <pc:spChg chg="mod">
          <ac:chgData name="Peters, Daniella M." userId="87fb469b-cd7a-4b12-a1ae-bba5f0610088" providerId="ADAL" clId="{6FC81540-6BFD-4A89-9ED7-042347D9E449}" dt="2021-06-16T22:36:45.881" v="333"/>
          <ac:spMkLst>
            <pc:docMk/>
            <pc:sldMk cId="1165944853" sldId="269"/>
            <ac:spMk id="9" creationId="{5A1FE9CD-C98F-4845-9076-38295DCB23BA}"/>
          </ac:spMkLst>
        </pc:spChg>
        <pc:spChg chg="mod">
          <ac:chgData name="Peters, Daniella M." userId="87fb469b-cd7a-4b12-a1ae-bba5f0610088" providerId="ADAL" clId="{6FC81540-6BFD-4A89-9ED7-042347D9E449}" dt="2021-06-16T22:36:45.881" v="333"/>
          <ac:spMkLst>
            <pc:docMk/>
            <pc:sldMk cId="1165944853" sldId="269"/>
            <ac:spMk id="10" creationId="{4F9F806F-3D45-4382-9AFE-84B547533742}"/>
          </ac:spMkLst>
        </pc:spChg>
        <pc:spChg chg="mod">
          <ac:chgData name="Peters, Daniella M." userId="87fb469b-cd7a-4b12-a1ae-bba5f0610088" providerId="ADAL" clId="{6FC81540-6BFD-4A89-9ED7-042347D9E449}" dt="2021-06-16T22:37:18.139" v="336" actId="14100"/>
          <ac:spMkLst>
            <pc:docMk/>
            <pc:sldMk cId="1165944853" sldId="269"/>
            <ac:spMk id="13" creationId="{6C1EF4C6-DDB7-4DA6-AAFF-13A9DF2F5702}"/>
          </ac:spMkLst>
        </pc:spChg>
        <pc:spChg chg="mod">
          <ac:chgData name="Peters, Daniella M." userId="87fb469b-cd7a-4b12-a1ae-bba5f0610088" providerId="ADAL" clId="{6FC81540-6BFD-4A89-9ED7-042347D9E449}" dt="2021-06-16T22:37:23.273" v="339"/>
          <ac:spMkLst>
            <pc:docMk/>
            <pc:sldMk cId="1165944853" sldId="269"/>
            <ac:spMk id="19" creationId="{87B524E5-DC23-4FA9-8DDC-F893DFE66D5F}"/>
          </ac:spMkLst>
        </pc:spChg>
        <pc:spChg chg="mod">
          <ac:chgData name="Peters, Daniella M." userId="87fb469b-cd7a-4b12-a1ae-bba5f0610088" providerId="ADAL" clId="{6FC81540-6BFD-4A89-9ED7-042347D9E449}" dt="2021-06-16T22:41:25.659" v="383" actId="1037"/>
          <ac:spMkLst>
            <pc:docMk/>
            <pc:sldMk cId="1165944853" sldId="269"/>
            <ac:spMk id="20" creationId="{01D98A84-849E-4240-9461-BE7022009F73}"/>
          </ac:spMkLst>
        </pc:spChg>
        <pc:spChg chg="mod">
          <ac:chgData name="Peters, Daniella M." userId="87fb469b-cd7a-4b12-a1ae-bba5f0610088" providerId="ADAL" clId="{6FC81540-6BFD-4A89-9ED7-042347D9E449}" dt="2021-06-16T22:41:43.483" v="386" actId="1076"/>
          <ac:spMkLst>
            <pc:docMk/>
            <pc:sldMk cId="1165944853" sldId="269"/>
            <ac:spMk id="21" creationId="{C39F235A-1788-47C9-84BA-67576DB21CD0}"/>
          </ac:spMkLst>
        </pc:spChg>
        <pc:spChg chg="mod">
          <ac:chgData name="Peters, Daniella M." userId="87fb469b-cd7a-4b12-a1ae-bba5f0610088" providerId="ADAL" clId="{6FC81540-6BFD-4A89-9ED7-042347D9E449}" dt="2021-06-16T22:40:43.131" v="377" actId="1036"/>
          <ac:spMkLst>
            <pc:docMk/>
            <pc:sldMk cId="1165944853" sldId="269"/>
            <ac:spMk id="22" creationId="{E4D999AA-C3F7-4120-823B-473F3246D44B}"/>
          </ac:spMkLst>
        </pc:spChg>
        <pc:spChg chg="mod">
          <ac:chgData name="Peters, Daniella M." userId="87fb469b-cd7a-4b12-a1ae-bba5f0610088" providerId="ADAL" clId="{6FC81540-6BFD-4A89-9ED7-042347D9E449}" dt="2021-06-16T22:40:24.784" v="374" actId="1038"/>
          <ac:spMkLst>
            <pc:docMk/>
            <pc:sldMk cId="1165944853" sldId="269"/>
            <ac:spMk id="25" creationId="{8CDDD9F3-52A4-4C97-81F7-DF13352DDD17}"/>
          </ac:spMkLst>
        </pc:spChg>
        <pc:spChg chg="del">
          <ac:chgData name="Peters, Daniella M." userId="87fb469b-cd7a-4b12-a1ae-bba5f0610088" providerId="ADAL" clId="{6FC81540-6BFD-4A89-9ED7-042347D9E449}" dt="2021-06-16T22:48:33.413" v="485" actId="478"/>
          <ac:spMkLst>
            <pc:docMk/>
            <pc:sldMk cId="1165944853" sldId="269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6FC81540-6BFD-4A89-9ED7-042347D9E449}" dt="2021-06-16T22:36:11.594" v="332" actId="20577"/>
          <ac:spMkLst>
            <pc:docMk/>
            <pc:sldMk cId="1165944853" sldId="269"/>
            <ac:spMk id="113" creationId="{00000000-0000-0000-0000-000000000000}"/>
          </ac:spMkLst>
        </pc:spChg>
        <pc:grpChg chg="add del mod">
          <ac:chgData name="Peters, Daniella M." userId="87fb469b-cd7a-4b12-a1ae-bba5f0610088" providerId="ADAL" clId="{6FC81540-6BFD-4A89-9ED7-042347D9E449}" dt="2021-06-16T22:37:20.608" v="338"/>
          <ac:grpSpMkLst>
            <pc:docMk/>
            <pc:sldMk cId="1165944853" sldId="269"/>
            <ac:grpSpMk id="4" creationId="{FB543E79-EE1E-4B14-9CA4-B4C959EF0CD5}"/>
          </ac:grpSpMkLst>
        </pc:grpChg>
        <pc:grpChg chg="add mod">
          <ac:chgData name="Peters, Daniella M." userId="87fb469b-cd7a-4b12-a1ae-bba5f0610088" providerId="ADAL" clId="{6FC81540-6BFD-4A89-9ED7-042347D9E449}" dt="2021-06-16T22:48:30.169" v="484" actId="1076"/>
          <ac:grpSpMkLst>
            <pc:docMk/>
            <pc:sldMk cId="1165944853" sldId="269"/>
            <ac:grpSpMk id="16" creationId="{223D44AF-8ED3-4C56-A861-08ED1509DB0E}"/>
          </ac:grpSpMkLst>
        </pc:grpChg>
        <pc:graphicFrameChg chg="add mod modGraphic">
          <ac:chgData name="Peters, Daniella M." userId="87fb469b-cd7a-4b12-a1ae-bba5f0610088" providerId="ADAL" clId="{6FC81540-6BFD-4A89-9ED7-042347D9E449}" dt="2021-06-17T15:32:43.948" v="1162" actId="207"/>
          <ac:graphicFrameMkLst>
            <pc:docMk/>
            <pc:sldMk cId="1165944853" sldId="269"/>
            <ac:graphicFrameMk id="29" creationId="{CE0EAEB2-2CC2-4967-9070-17BDDA5AEB78}"/>
          </ac:graphicFrameMkLst>
        </pc:graphicFrameChg>
        <pc:cxnChg chg="mod">
          <ac:chgData name="Peters, Daniella M." userId="87fb469b-cd7a-4b12-a1ae-bba5f0610088" providerId="ADAL" clId="{6FC81540-6BFD-4A89-9ED7-042347D9E449}" dt="2021-06-16T22:36:45.881" v="333"/>
          <ac:cxnSpMkLst>
            <pc:docMk/>
            <pc:sldMk cId="1165944853" sldId="269"/>
            <ac:cxnSpMk id="5" creationId="{0568DA33-2A42-46B2-AB3B-AD12268C71D2}"/>
          </ac:cxnSpMkLst>
        </pc:cxnChg>
        <pc:cxnChg chg="mod">
          <ac:chgData name="Peters, Daniella M." userId="87fb469b-cd7a-4b12-a1ae-bba5f0610088" providerId="ADAL" clId="{6FC81540-6BFD-4A89-9ED7-042347D9E449}" dt="2021-06-16T22:36:45.881" v="333"/>
          <ac:cxnSpMkLst>
            <pc:docMk/>
            <pc:sldMk cId="1165944853" sldId="269"/>
            <ac:cxnSpMk id="6" creationId="{0947CDBD-9C4C-4824-816D-DDBA54323F90}"/>
          </ac:cxnSpMkLst>
        </pc:cxnChg>
        <pc:cxnChg chg="mod">
          <ac:chgData name="Peters, Daniella M." userId="87fb469b-cd7a-4b12-a1ae-bba5f0610088" providerId="ADAL" clId="{6FC81540-6BFD-4A89-9ED7-042347D9E449}" dt="2021-06-16T22:36:45.881" v="333"/>
          <ac:cxnSpMkLst>
            <pc:docMk/>
            <pc:sldMk cId="1165944853" sldId="269"/>
            <ac:cxnSpMk id="11" creationId="{40772E65-0D46-49B4-97DF-BA7604526595}"/>
          </ac:cxnSpMkLst>
        </pc:cxnChg>
        <pc:cxnChg chg="mod">
          <ac:chgData name="Peters, Daniella M." userId="87fb469b-cd7a-4b12-a1ae-bba5f0610088" providerId="ADAL" clId="{6FC81540-6BFD-4A89-9ED7-042347D9E449}" dt="2021-06-16T22:36:45.881" v="333"/>
          <ac:cxnSpMkLst>
            <pc:docMk/>
            <pc:sldMk cId="1165944853" sldId="269"/>
            <ac:cxnSpMk id="12" creationId="{F0556BF5-639C-458C-8281-DEFF4ED8BAE9}"/>
          </ac:cxnSpMkLst>
        </pc:cxnChg>
        <pc:cxnChg chg="mod">
          <ac:chgData name="Peters, Daniella M." userId="87fb469b-cd7a-4b12-a1ae-bba5f0610088" providerId="ADAL" clId="{6FC81540-6BFD-4A89-9ED7-042347D9E449}" dt="2021-06-16T22:36:45.881" v="333"/>
          <ac:cxnSpMkLst>
            <pc:docMk/>
            <pc:sldMk cId="1165944853" sldId="269"/>
            <ac:cxnSpMk id="14" creationId="{B5E1AAA3-3008-48D2-B57A-C98F11262AE7}"/>
          </ac:cxnSpMkLst>
        </pc:cxnChg>
        <pc:cxnChg chg="mod">
          <ac:chgData name="Peters, Daniella M." userId="87fb469b-cd7a-4b12-a1ae-bba5f0610088" providerId="ADAL" clId="{6FC81540-6BFD-4A89-9ED7-042347D9E449}" dt="2021-06-16T22:36:45.881" v="333"/>
          <ac:cxnSpMkLst>
            <pc:docMk/>
            <pc:sldMk cId="1165944853" sldId="269"/>
            <ac:cxnSpMk id="15" creationId="{5F9A28DF-9C8F-40D2-BFB8-62A92FCF91B9}"/>
          </ac:cxnSpMkLst>
        </pc:cxnChg>
        <pc:cxnChg chg="mod">
          <ac:chgData name="Peters, Daniella M." userId="87fb469b-cd7a-4b12-a1ae-bba5f0610088" providerId="ADAL" clId="{6FC81540-6BFD-4A89-9ED7-042347D9E449}" dt="2021-06-16T22:37:23.273" v="339"/>
          <ac:cxnSpMkLst>
            <pc:docMk/>
            <pc:sldMk cId="1165944853" sldId="269"/>
            <ac:cxnSpMk id="17" creationId="{14246774-1146-4E14-95BD-CE7D8EBBE8D5}"/>
          </ac:cxnSpMkLst>
        </pc:cxnChg>
        <pc:cxnChg chg="mod">
          <ac:chgData name="Peters, Daniella M." userId="87fb469b-cd7a-4b12-a1ae-bba5f0610088" providerId="ADAL" clId="{6FC81540-6BFD-4A89-9ED7-042347D9E449}" dt="2021-06-16T22:37:23.273" v="339"/>
          <ac:cxnSpMkLst>
            <pc:docMk/>
            <pc:sldMk cId="1165944853" sldId="269"/>
            <ac:cxnSpMk id="18" creationId="{F7DDAB89-09E6-4208-828B-DAF0F553D37C}"/>
          </ac:cxnSpMkLst>
        </pc:cxnChg>
        <pc:cxnChg chg="mod">
          <ac:chgData name="Peters, Daniella M." userId="87fb469b-cd7a-4b12-a1ae-bba5f0610088" providerId="ADAL" clId="{6FC81540-6BFD-4A89-9ED7-042347D9E449}" dt="2021-06-16T22:40:13.476" v="372" actId="14100"/>
          <ac:cxnSpMkLst>
            <pc:docMk/>
            <pc:sldMk cId="1165944853" sldId="269"/>
            <ac:cxnSpMk id="23" creationId="{ADF9AFF3-3C00-4D8B-9F92-9D049CBB1C1E}"/>
          </ac:cxnSpMkLst>
        </pc:cxnChg>
        <pc:cxnChg chg="mod">
          <ac:chgData name="Peters, Daniella M." userId="87fb469b-cd7a-4b12-a1ae-bba5f0610088" providerId="ADAL" clId="{6FC81540-6BFD-4A89-9ED7-042347D9E449}" dt="2021-06-16T22:40:35.880" v="376" actId="1036"/>
          <ac:cxnSpMkLst>
            <pc:docMk/>
            <pc:sldMk cId="1165944853" sldId="269"/>
            <ac:cxnSpMk id="24" creationId="{4B2C2333-8A69-4A77-A9D4-79C6E7284EC2}"/>
          </ac:cxnSpMkLst>
        </pc:cxnChg>
        <pc:cxnChg chg="mod">
          <ac:chgData name="Peters, Daniella M." userId="87fb469b-cd7a-4b12-a1ae-bba5f0610088" providerId="ADAL" clId="{6FC81540-6BFD-4A89-9ED7-042347D9E449}" dt="2021-06-16T22:37:51.916" v="343" actId="14100"/>
          <ac:cxnSpMkLst>
            <pc:docMk/>
            <pc:sldMk cId="1165944853" sldId="269"/>
            <ac:cxnSpMk id="26" creationId="{C05301A2-454E-4643-81D6-953C923F53D6}"/>
          </ac:cxnSpMkLst>
        </pc:cxnChg>
        <pc:cxnChg chg="mod">
          <ac:chgData name="Peters, Daniella M." userId="87fb469b-cd7a-4b12-a1ae-bba5f0610088" providerId="ADAL" clId="{6FC81540-6BFD-4A89-9ED7-042347D9E449}" dt="2021-06-16T22:37:49.520" v="342" actId="14100"/>
          <ac:cxnSpMkLst>
            <pc:docMk/>
            <pc:sldMk cId="1165944853" sldId="269"/>
            <ac:cxnSpMk id="27" creationId="{A8ED55A8-1E4C-4DD9-91AE-BA76ABF1450F}"/>
          </ac:cxnSpMkLst>
        </pc:cxnChg>
      </pc:sldChg>
      <pc:sldChg chg="addSp modSp add mod">
        <pc:chgData name="Peters, Daniella M." userId="87fb469b-cd7a-4b12-a1ae-bba5f0610088" providerId="ADAL" clId="{6FC81540-6BFD-4A89-9ED7-042347D9E449}" dt="2021-06-17T19:02:45.846" v="1207" actId="20577"/>
        <pc:sldMkLst>
          <pc:docMk/>
          <pc:sldMk cId="3850726226" sldId="270"/>
        </pc:sldMkLst>
        <pc:spChg chg="mod">
          <ac:chgData name="Peters, Daniella M." userId="87fb469b-cd7a-4b12-a1ae-bba5f0610088" providerId="ADAL" clId="{6FC81540-6BFD-4A89-9ED7-042347D9E449}" dt="2021-06-16T22:30:05.198" v="276" actId="1076"/>
          <ac:spMkLst>
            <pc:docMk/>
            <pc:sldMk cId="3850726226" sldId="270"/>
            <ac:spMk id="6" creationId="{257FD9FA-7171-4C0F-9A9E-B4E64967C564}"/>
          </ac:spMkLst>
        </pc:spChg>
        <pc:spChg chg="mod">
          <ac:chgData name="Peters, Daniella M." userId="87fb469b-cd7a-4b12-a1ae-bba5f0610088" providerId="ADAL" clId="{6FC81540-6BFD-4A89-9ED7-042347D9E449}" dt="2021-06-16T22:27:44.629" v="263" actId="1076"/>
          <ac:spMkLst>
            <pc:docMk/>
            <pc:sldMk cId="3850726226" sldId="270"/>
            <ac:spMk id="7" creationId="{10D25CFD-40A0-45C0-8FB0-D96D2CDF9C54}"/>
          </ac:spMkLst>
        </pc:spChg>
        <pc:spChg chg="mod">
          <ac:chgData name="Peters, Daniella M." userId="87fb469b-cd7a-4b12-a1ae-bba5f0610088" providerId="ADAL" clId="{6FC81540-6BFD-4A89-9ED7-042347D9E449}" dt="2021-06-16T22:29:58.375" v="275" actId="1076"/>
          <ac:spMkLst>
            <pc:docMk/>
            <pc:sldMk cId="3850726226" sldId="270"/>
            <ac:spMk id="8" creationId="{AE55C261-C6F9-42D0-845C-216EC019D03A}"/>
          </ac:spMkLst>
        </pc:spChg>
        <pc:spChg chg="mod">
          <ac:chgData name="Peters, Daniella M." userId="87fb469b-cd7a-4b12-a1ae-bba5f0610088" providerId="ADAL" clId="{6FC81540-6BFD-4A89-9ED7-042347D9E449}" dt="2021-06-16T22:35:35.014" v="313" actId="1076"/>
          <ac:spMkLst>
            <pc:docMk/>
            <pc:sldMk cId="3850726226" sldId="270"/>
            <ac:spMk id="9" creationId="{925EA012-95F8-4F73-B3B4-8D23CAF96CEF}"/>
          </ac:spMkLst>
        </pc:spChg>
        <pc:spChg chg="mod">
          <ac:chgData name="Peters, Daniella M." userId="87fb469b-cd7a-4b12-a1ae-bba5f0610088" providerId="ADAL" clId="{6FC81540-6BFD-4A89-9ED7-042347D9E449}" dt="2021-06-16T22:34:33.904" v="308" actId="2085"/>
          <ac:spMkLst>
            <pc:docMk/>
            <pc:sldMk cId="3850726226" sldId="270"/>
            <ac:spMk id="10" creationId="{C8300FEC-8406-4492-A5E3-2F6FD2E86F2B}"/>
          </ac:spMkLst>
        </pc:spChg>
        <pc:spChg chg="mod">
          <ac:chgData name="Peters, Daniella M." userId="87fb469b-cd7a-4b12-a1ae-bba5f0610088" providerId="ADAL" clId="{6FC81540-6BFD-4A89-9ED7-042347D9E449}" dt="2021-06-16T22:34:42.976" v="310" actId="2085"/>
          <ac:spMkLst>
            <pc:docMk/>
            <pc:sldMk cId="3850726226" sldId="270"/>
            <ac:spMk id="11" creationId="{DF247CFE-AFF7-49F3-90EF-EF2DFF984B54}"/>
          </ac:spMkLst>
        </pc:spChg>
        <pc:spChg chg="mod">
          <ac:chgData name="Peters, Daniella M." userId="87fb469b-cd7a-4b12-a1ae-bba5f0610088" providerId="ADAL" clId="{6FC81540-6BFD-4A89-9ED7-042347D9E449}" dt="2021-06-16T22:34:47.910" v="311" actId="2085"/>
          <ac:spMkLst>
            <pc:docMk/>
            <pc:sldMk cId="3850726226" sldId="270"/>
            <ac:spMk id="12" creationId="{93B2DDDA-A071-4D10-A069-F44221803D6D}"/>
          </ac:spMkLst>
        </pc:spChg>
        <pc:spChg chg="mod">
          <ac:chgData name="Peters, Daniella M." userId="87fb469b-cd7a-4b12-a1ae-bba5f0610088" providerId="ADAL" clId="{6FC81540-6BFD-4A89-9ED7-042347D9E449}" dt="2021-06-16T22:34:29.635" v="307" actId="2085"/>
          <ac:spMkLst>
            <pc:docMk/>
            <pc:sldMk cId="3850726226" sldId="270"/>
            <ac:spMk id="13" creationId="{9B8352B8-A7DE-4446-9E25-F8B54E5A50E7}"/>
          </ac:spMkLst>
        </pc:spChg>
        <pc:spChg chg="mod">
          <ac:chgData name="Peters, Daniella M." userId="87fb469b-cd7a-4b12-a1ae-bba5f0610088" providerId="ADAL" clId="{6FC81540-6BFD-4A89-9ED7-042347D9E449}" dt="2021-06-17T19:02:45.846" v="1207" actId="20577"/>
          <ac:spMkLst>
            <pc:docMk/>
            <pc:sldMk cId="3850726226" sldId="270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6FC81540-6BFD-4A89-9ED7-042347D9E449}" dt="2021-06-16T22:20:59.498" v="193" actId="20577"/>
          <ac:spMkLst>
            <pc:docMk/>
            <pc:sldMk cId="3850726226" sldId="270"/>
            <ac:spMk id="113" creationId="{00000000-0000-0000-0000-000000000000}"/>
          </ac:spMkLst>
        </pc:spChg>
        <pc:grpChg chg="add mod">
          <ac:chgData name="Peters, Daniella M." userId="87fb469b-cd7a-4b12-a1ae-bba5f0610088" providerId="ADAL" clId="{6FC81540-6BFD-4A89-9ED7-042347D9E449}" dt="2021-06-16T22:25:38.465" v="239" actId="1037"/>
          <ac:grpSpMkLst>
            <pc:docMk/>
            <pc:sldMk cId="3850726226" sldId="270"/>
            <ac:grpSpMk id="4" creationId="{0549BC28-94E3-48E6-8C8A-56589B083445}"/>
          </ac:grpSpMkLst>
        </pc:grpChg>
        <pc:picChg chg="mod">
          <ac:chgData name="Peters, Daniella M." userId="87fb469b-cd7a-4b12-a1ae-bba5f0610088" providerId="ADAL" clId="{6FC81540-6BFD-4A89-9ED7-042347D9E449}" dt="2021-06-16T22:25:05.052" v="208"/>
          <ac:picMkLst>
            <pc:docMk/>
            <pc:sldMk cId="3850726226" sldId="270"/>
            <ac:picMk id="5" creationId="{4C368DE8-0C5D-4160-906C-AE6920A00B54}"/>
          </ac:picMkLst>
        </pc:picChg>
      </pc:sldChg>
      <pc:sldChg chg="addSp modSp add mod">
        <pc:chgData name="Peters, Daniella M." userId="87fb469b-cd7a-4b12-a1ae-bba5f0610088" providerId="ADAL" clId="{6FC81540-6BFD-4A89-9ED7-042347D9E449}" dt="2021-06-16T22:34:02.397" v="306" actId="1076"/>
        <pc:sldMkLst>
          <pc:docMk/>
          <pc:sldMk cId="638887975" sldId="271"/>
        </pc:sldMkLst>
        <pc:spChg chg="mod">
          <ac:chgData name="Peters, Daniella M." userId="87fb469b-cd7a-4b12-a1ae-bba5f0610088" providerId="ADAL" clId="{6FC81540-6BFD-4A89-9ED7-042347D9E449}" dt="2021-06-16T22:33:37.792" v="305"/>
          <ac:spMkLst>
            <pc:docMk/>
            <pc:sldMk cId="638887975" sldId="271"/>
            <ac:spMk id="7" creationId="{46ED3E4D-1F86-4675-9AD8-A21AD2565D2A}"/>
          </ac:spMkLst>
        </pc:spChg>
        <pc:spChg chg="mod">
          <ac:chgData name="Peters, Daniella M." userId="87fb469b-cd7a-4b12-a1ae-bba5f0610088" providerId="ADAL" clId="{6FC81540-6BFD-4A89-9ED7-042347D9E449}" dt="2021-06-16T22:33:35.127" v="304" actId="20577"/>
          <ac:spMkLst>
            <pc:docMk/>
            <pc:sldMk cId="638887975" sldId="271"/>
            <ac:spMk id="113" creationId="{00000000-0000-0000-0000-000000000000}"/>
          </ac:spMkLst>
        </pc:spChg>
        <pc:grpChg chg="add mod">
          <ac:chgData name="Peters, Daniella M." userId="87fb469b-cd7a-4b12-a1ae-bba5f0610088" providerId="ADAL" clId="{6FC81540-6BFD-4A89-9ED7-042347D9E449}" dt="2021-06-16T22:34:02.397" v="306" actId="1076"/>
          <ac:grpSpMkLst>
            <pc:docMk/>
            <pc:sldMk cId="638887975" sldId="271"/>
            <ac:grpSpMk id="4" creationId="{DB2B736F-33D1-4761-82A8-8FA8F5E1BBA8}"/>
          </ac:grpSpMkLst>
        </pc:grpChg>
        <pc:cxnChg chg="mod">
          <ac:chgData name="Peters, Daniella M." userId="87fb469b-cd7a-4b12-a1ae-bba5f0610088" providerId="ADAL" clId="{6FC81540-6BFD-4A89-9ED7-042347D9E449}" dt="2021-06-16T22:33:37.792" v="305"/>
          <ac:cxnSpMkLst>
            <pc:docMk/>
            <pc:sldMk cId="638887975" sldId="271"/>
            <ac:cxnSpMk id="5" creationId="{98510E7F-8859-4F90-BD17-05C8D56E7956}"/>
          </ac:cxnSpMkLst>
        </pc:cxnChg>
        <pc:cxnChg chg="mod">
          <ac:chgData name="Peters, Daniella M." userId="87fb469b-cd7a-4b12-a1ae-bba5f0610088" providerId="ADAL" clId="{6FC81540-6BFD-4A89-9ED7-042347D9E449}" dt="2021-06-16T22:33:37.792" v="305"/>
          <ac:cxnSpMkLst>
            <pc:docMk/>
            <pc:sldMk cId="638887975" sldId="271"/>
            <ac:cxnSpMk id="6" creationId="{83AF0688-CBF5-4B2E-981E-43A24B50A1C6}"/>
          </ac:cxnSpMkLst>
        </pc:cxnChg>
      </pc:sldChg>
      <pc:sldChg chg="modSp add mod">
        <pc:chgData name="Peters, Daniella M." userId="87fb469b-cd7a-4b12-a1ae-bba5f0610088" providerId="ADAL" clId="{6FC81540-6BFD-4A89-9ED7-042347D9E449}" dt="2021-06-17T13:51:17.713" v="594" actId="255"/>
        <pc:sldMkLst>
          <pc:docMk/>
          <pc:sldMk cId="2269564466" sldId="272"/>
        </pc:sldMkLst>
        <pc:spChg chg="mod">
          <ac:chgData name="Peters, Daniella M." userId="87fb469b-cd7a-4b12-a1ae-bba5f0610088" providerId="ADAL" clId="{6FC81540-6BFD-4A89-9ED7-042347D9E449}" dt="2021-06-17T13:51:17.713" v="594" actId="255"/>
          <ac:spMkLst>
            <pc:docMk/>
            <pc:sldMk cId="2269564466" sldId="272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6FC81540-6BFD-4A89-9ED7-042347D9E449}" dt="2021-06-16T22:49:36.061" v="524" actId="20577"/>
          <ac:spMkLst>
            <pc:docMk/>
            <pc:sldMk cId="2269564466" sldId="272"/>
            <ac:spMk id="113" creationId="{00000000-0000-0000-0000-000000000000}"/>
          </ac:spMkLst>
        </pc:spChg>
      </pc:sldChg>
      <pc:sldChg chg="modSp add mod">
        <pc:chgData name="Peters, Daniella M." userId="87fb469b-cd7a-4b12-a1ae-bba5f0610088" providerId="ADAL" clId="{6FC81540-6BFD-4A89-9ED7-042347D9E449}" dt="2021-06-17T15:17:25.316" v="942" actId="20577"/>
        <pc:sldMkLst>
          <pc:docMk/>
          <pc:sldMk cId="432476944" sldId="273"/>
        </pc:sldMkLst>
        <pc:spChg chg="mod">
          <ac:chgData name="Peters, Daniella M." userId="87fb469b-cd7a-4b12-a1ae-bba5f0610088" providerId="ADAL" clId="{6FC81540-6BFD-4A89-9ED7-042347D9E449}" dt="2021-06-17T15:17:25.316" v="942" actId="20577"/>
          <ac:spMkLst>
            <pc:docMk/>
            <pc:sldMk cId="432476944" sldId="273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6FC81540-6BFD-4A89-9ED7-042347D9E449}" dt="2021-06-17T15:11:09.342" v="915"/>
          <ac:spMkLst>
            <pc:docMk/>
            <pc:sldMk cId="432476944" sldId="273"/>
            <ac:spMk id="113" creationId="{00000000-0000-0000-0000-000000000000}"/>
          </ac:spMkLst>
        </pc:spChg>
      </pc:sldChg>
      <pc:sldChg chg="addSp delSp modSp add mod delAnim modAnim modNotesTx">
        <pc:chgData name="Peters, Daniella M." userId="87fb469b-cd7a-4b12-a1ae-bba5f0610088" providerId="ADAL" clId="{6FC81540-6BFD-4A89-9ED7-042347D9E449}" dt="2021-06-17T15:10:05.211" v="914" actId="20577"/>
        <pc:sldMkLst>
          <pc:docMk/>
          <pc:sldMk cId="1824935511" sldId="274"/>
        </pc:sldMkLst>
        <pc:spChg chg="mod">
          <ac:chgData name="Peters, Daniella M." userId="87fb469b-cd7a-4b12-a1ae-bba5f0610088" providerId="ADAL" clId="{6FC81540-6BFD-4A89-9ED7-042347D9E449}" dt="2021-06-17T15:10:05.211" v="914" actId="20577"/>
          <ac:spMkLst>
            <pc:docMk/>
            <pc:sldMk cId="1824935511" sldId="274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6FC81540-6BFD-4A89-9ED7-042347D9E449}" dt="2021-06-16T22:50:02.065" v="537" actId="20577"/>
          <ac:spMkLst>
            <pc:docMk/>
            <pc:sldMk cId="1824935511" sldId="274"/>
            <ac:spMk id="113" creationId="{00000000-0000-0000-0000-000000000000}"/>
          </ac:spMkLst>
        </pc:spChg>
        <pc:picChg chg="add mod modCrop">
          <ac:chgData name="Peters, Daniella M." userId="87fb469b-cd7a-4b12-a1ae-bba5f0610088" providerId="ADAL" clId="{6FC81540-6BFD-4A89-9ED7-042347D9E449}" dt="2021-06-17T14:30:43.808" v="911" actId="1036"/>
          <ac:picMkLst>
            <pc:docMk/>
            <pc:sldMk cId="1824935511" sldId="274"/>
            <ac:picMk id="3" creationId="{6D5283B4-F265-4991-9C5D-E054F0AAB2A4}"/>
          </ac:picMkLst>
        </pc:picChg>
        <pc:picChg chg="add del mod">
          <ac:chgData name="Peters, Daniella M." userId="87fb469b-cd7a-4b12-a1ae-bba5f0610088" providerId="ADAL" clId="{6FC81540-6BFD-4A89-9ED7-042347D9E449}" dt="2021-06-17T14:01:51.769" v="809" actId="478"/>
          <ac:picMkLst>
            <pc:docMk/>
            <pc:sldMk cId="1824935511" sldId="274"/>
            <ac:picMk id="4" creationId="{6226C160-9D88-4475-A83E-4AD97AF864FF}"/>
          </ac:picMkLst>
        </pc:picChg>
      </pc:sldChg>
      <pc:sldChg chg="modSp add del mod">
        <pc:chgData name="Peters, Daniella M." userId="87fb469b-cd7a-4b12-a1ae-bba5f0610088" providerId="ADAL" clId="{6FC81540-6BFD-4A89-9ED7-042347D9E449}" dt="2021-06-17T15:33:50.868" v="1163" actId="2696"/>
        <pc:sldMkLst>
          <pc:docMk/>
          <pc:sldMk cId="1764709607" sldId="275"/>
        </pc:sldMkLst>
        <pc:spChg chg="mod">
          <ac:chgData name="Peters, Daniella M." userId="87fb469b-cd7a-4b12-a1ae-bba5f0610088" providerId="ADAL" clId="{6FC81540-6BFD-4A89-9ED7-042347D9E449}" dt="2021-06-16T22:50:44.672" v="552" actId="20577"/>
          <ac:spMkLst>
            <pc:docMk/>
            <pc:sldMk cId="1764709607" sldId="275"/>
            <ac:spMk id="113" creationId="{00000000-0000-0000-0000-000000000000}"/>
          </ac:spMkLst>
        </pc:spChg>
      </pc:sldChg>
      <pc:sldChg chg="modSp add mod ord modNotesTx">
        <pc:chgData name="Peters, Daniella M." userId="87fb469b-cd7a-4b12-a1ae-bba5f0610088" providerId="ADAL" clId="{6FC81540-6BFD-4A89-9ED7-042347D9E449}" dt="2021-06-17T15:42:15.474" v="1190" actId="20577"/>
        <pc:sldMkLst>
          <pc:docMk/>
          <pc:sldMk cId="507133307" sldId="276"/>
        </pc:sldMkLst>
        <pc:spChg chg="mod">
          <ac:chgData name="Peters, Daniella M." userId="87fb469b-cd7a-4b12-a1ae-bba5f0610088" providerId="ADAL" clId="{6FC81540-6BFD-4A89-9ED7-042347D9E449}" dt="2021-06-17T15:25:46.086" v="1141" actId="20577"/>
          <ac:spMkLst>
            <pc:docMk/>
            <pc:sldMk cId="507133307" sldId="276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6FC81540-6BFD-4A89-9ED7-042347D9E449}" dt="2021-06-17T15:19:11.716" v="1043" actId="20577"/>
          <ac:spMkLst>
            <pc:docMk/>
            <pc:sldMk cId="507133307" sldId="276"/>
            <ac:spMk id="113" creationId="{00000000-0000-0000-0000-000000000000}"/>
          </ac:spMkLst>
        </pc:spChg>
      </pc:sldChg>
      <pc:sldMasterChg chg="delSldLayout">
        <pc:chgData name="Peters, Daniella M." userId="87fb469b-cd7a-4b12-a1ae-bba5f0610088" providerId="ADAL" clId="{6FC81540-6BFD-4A89-9ED7-042347D9E449}" dt="2021-06-16T22:50:19.216" v="540" actId="2696"/>
        <pc:sldMasterMkLst>
          <pc:docMk/>
          <pc:sldMasterMk cId="0" sldId="2147483667"/>
        </pc:sldMasterMkLst>
        <pc:sldLayoutChg chg="del">
          <pc:chgData name="Peters, Daniella M." userId="87fb469b-cd7a-4b12-a1ae-bba5f0610088" providerId="ADAL" clId="{6FC81540-6BFD-4A89-9ED7-042347D9E449}" dt="2021-06-16T22:50:15.421" v="538" actId="2696"/>
          <pc:sldLayoutMkLst>
            <pc:docMk/>
            <pc:sldMasterMk cId="0" sldId="2147483667"/>
            <pc:sldLayoutMk cId="0" sldId="2147483650"/>
          </pc:sldLayoutMkLst>
        </pc:sldLayoutChg>
        <pc:sldLayoutChg chg="del">
          <pc:chgData name="Peters, Daniella M." userId="87fb469b-cd7a-4b12-a1ae-bba5f0610088" providerId="ADAL" clId="{6FC81540-6BFD-4A89-9ED7-042347D9E449}" dt="2021-06-16T22:50:19.216" v="540" actId="2696"/>
          <pc:sldLayoutMkLst>
            <pc:docMk/>
            <pc:sldMasterMk cId="0" sldId="2147483667"/>
            <pc:sldLayoutMk cId="0" sldId="2147483651"/>
          </pc:sldLayoutMkLst>
        </pc:sldLayoutChg>
        <pc:sldLayoutChg chg="del">
          <pc:chgData name="Peters, Daniella M." userId="87fb469b-cd7a-4b12-a1ae-bba5f0610088" providerId="ADAL" clId="{6FC81540-6BFD-4A89-9ED7-042347D9E449}" dt="2021-06-16T22:50:17.485" v="539" actId="2696"/>
          <pc:sldLayoutMkLst>
            <pc:docMk/>
            <pc:sldMasterMk cId="0" sldId="2147483667"/>
            <pc:sldLayoutMk cId="0" sldId="2147483652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432452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To play the video, click on the image or paste this link into your browser: https://youtu.be/GZxK_0OSoFk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Video source: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Corcoran, A. (2013, September 23). Moth jamming bat — National Geographic Untamed Americas [Video]. YouTube. https://www.youtube.com/watch?v=GZxK_0OSoFk</a:t>
            </a:r>
            <a:endParaRPr dirty="0"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784111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046180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Strategy: K20 Center. (n.d.). Bell Ringers and Exit Tickets. Strategies. https://learn.k20center.ou.edu/strategy/125</a:t>
            </a:r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72921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Video links: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https://www.youtube.com/embed/iN3PBpInNJM?start=60&amp;end=91 (snipped)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https://www.youtube.com/watch?v=iN3PBpInNJM (original—</a:t>
            </a:r>
            <a:r>
              <a:rPr lang="en-US" dirty="0" err="1"/>
              <a:t>unsnipped</a:t>
            </a:r>
            <a:r>
              <a:rPr lang="en-US" dirty="0"/>
              <a:t>)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Strategy</a:t>
            </a:r>
            <a:r>
              <a:rPr lang="en-US"/>
              <a:t>: K20 </a:t>
            </a:r>
            <a:r>
              <a:rPr lang="en-US" dirty="0"/>
              <a:t>Center. (n.d.). Bell Ringers and Exit Tickets. Strategies. https://learn.k20center.ou.edu/strategy/125</a:t>
            </a:r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939057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54978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202239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6293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1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34" name="Google Shape;34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37" name="Google Shape;37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2" name="Google Shape;42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6" name="Google Shape;46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0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3" name="Google Shape;53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1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228600" algn="l"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51" algn="l"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8" name="Google Shape;58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Click icon to add media</a:t>
            </a:r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ZxK_0OSoFk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SzPts val="2600"/>
              <a:buNone/>
            </a:pPr>
            <a:r>
              <a:rPr lang="en-US" sz="2400" dirty="0"/>
              <a:t>Based on your findings: </a:t>
            </a:r>
          </a:p>
          <a:p>
            <a:pPr indent="-457200">
              <a:spcBef>
                <a:spcPts val="0"/>
              </a:spcBef>
              <a:spcAft>
                <a:spcPts val="1200"/>
              </a:spcAft>
            </a:pPr>
            <a:r>
              <a:rPr lang="en-US" sz="2400" dirty="0"/>
              <a:t>What is the relationship between wavelength and frequency—is it proportional or inversely proportional? </a:t>
            </a:r>
          </a:p>
          <a:p>
            <a:pPr indent="-457200">
              <a:spcBef>
                <a:spcPts val="0"/>
              </a:spcBef>
              <a:spcAft>
                <a:spcPts val="1200"/>
              </a:spcAft>
            </a:pPr>
            <a:r>
              <a:rPr lang="en-US" sz="2400" dirty="0"/>
              <a:t>What is the relationship between frequency and velocity—</a:t>
            </a:r>
            <a:br>
              <a:rPr lang="en-US" sz="2400" dirty="0"/>
            </a:br>
            <a:r>
              <a:rPr lang="en-US" sz="2400" dirty="0"/>
              <a:t>is it proportional or inversely proportional? </a:t>
            </a:r>
          </a:p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Can you write a formula connecting wavelength, </a:t>
            </a:r>
            <a:br>
              <a:rPr lang="en-US" sz="2400" dirty="0"/>
            </a:br>
            <a:r>
              <a:rPr lang="en-US" sz="2400" dirty="0"/>
              <a:t>frequency, and velocity? </a:t>
            </a:r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Wavelength, Frequency, and Velocity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69564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328546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sz="2400" dirty="0"/>
              <a:t>You are a tiger moth, trying to survive…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lang="en-US" sz="24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sz="2400" dirty="0"/>
              <a:t>You know a bat is coming for you—</a:t>
            </a:r>
            <a:br>
              <a:rPr lang="en-US" sz="2400" dirty="0"/>
            </a:br>
            <a:r>
              <a:rPr lang="en-US" sz="2400" dirty="0"/>
              <a:t>what do you do? </a:t>
            </a:r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Be the Moth!</a:t>
            </a:r>
            <a:endParaRPr dirty="0"/>
          </a:p>
        </p:txBody>
      </p:sp>
      <p:pic>
        <p:nvPicPr>
          <p:cNvPr id="3" name="Picture 2" descr="A bat flying at night">
            <a:hlinkClick r:id="rId3"/>
            <a:extLst>
              <a:ext uri="{FF2B5EF4-FFF2-40B4-BE49-F238E27FC236}">
                <a16:creationId xmlns:a16="http://schemas.microsoft.com/office/drawing/2014/main" id="{6D5283B4-F265-4991-9C5D-E054F0AAB2A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-1" r="1367"/>
          <a:stretch/>
        </p:blipFill>
        <p:spPr>
          <a:xfrm>
            <a:off x="3471542" y="1178673"/>
            <a:ext cx="5296774" cy="3578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935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Work out how you would determine the wavelength needed for your survival. </a:t>
            </a:r>
          </a:p>
          <a:p>
            <a:pPr indent="-457200"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Once you have the answer, try to replicate that wavelength with your spring. </a:t>
            </a:r>
          </a:p>
          <a:p>
            <a:pPr indent="-457200"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Was it too hard/fast? Are there ways to scale your answer so you can replicate it?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Be the Moth!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32476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1" y="1309352"/>
            <a:ext cx="5950688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0"/>
              </a:spcBef>
              <a:spcAft>
                <a:spcPts val="1200"/>
              </a:spcAft>
            </a:pPr>
            <a:r>
              <a:rPr lang="en-US" sz="2400" dirty="0"/>
              <a:t>Get out your handout from the beginning of the lesson. Remember the tones and your response for the Bell Ringer? </a:t>
            </a:r>
          </a:p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Based on what you’ve learned since then, describe the relationship between wavelength, frequency, and velocity and explain how that relationship reveals why the tones sound different. </a:t>
            </a:r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Exit Ticket</a:t>
            </a:r>
            <a:endParaRPr dirty="0"/>
          </a:p>
        </p:txBody>
      </p:sp>
      <p:pic>
        <p:nvPicPr>
          <p:cNvPr id="4" name="Picture 3" descr="Bell Ringer strategy&#10;&#10;Description automatically generated">
            <a:extLst>
              <a:ext uri="{FF2B5EF4-FFF2-40B4-BE49-F238E27FC236}">
                <a16:creationId xmlns:a16="http://schemas.microsoft.com/office/drawing/2014/main" id="{19A5D0C1-EC6B-40FC-8A94-A88CB72170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6549" y="1164497"/>
            <a:ext cx="1900251" cy="2466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133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3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dirty="0"/>
              <a:t>Beyond the Slinky®, Part 2</a:t>
            </a:r>
            <a:endParaRPr dirty="0"/>
          </a:p>
        </p:txBody>
      </p:sp>
      <p:sp>
        <p:nvSpPr>
          <p:cNvPr id="95" name="Google Shape;95;p23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/>
          <a:p>
            <a:pPr marL="0" marR="34289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Quantitative Characteristics of Waves</a:t>
            </a:r>
            <a:endParaRPr dirty="0"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Essential Question</a:t>
            </a:r>
            <a:endParaRPr/>
          </a:p>
        </p:txBody>
      </p:sp>
      <p:sp>
        <p:nvSpPr>
          <p:cNvPr id="101" name="Google Shape;101;p2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indent="-457200">
              <a:spcBef>
                <a:spcPts val="0"/>
              </a:spcBef>
            </a:pPr>
            <a:r>
              <a:rPr lang="en-US" dirty="0"/>
              <a:t>How do you measure a wave? 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5"/>
          <p:cNvSpPr txBox="1">
            <a:spLocks noGrp="1"/>
          </p:cNvSpPr>
          <p:nvPr>
            <p:ph type="title"/>
          </p:nvPr>
        </p:nvSpPr>
        <p:spPr>
          <a:xfrm>
            <a:off x="530352" y="633137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Lesson Objectives</a:t>
            </a:r>
            <a:endParaRPr dirty="0"/>
          </a:p>
        </p:txBody>
      </p:sp>
      <p:sp>
        <p:nvSpPr>
          <p:cNvPr id="107" name="Google Shape;107;p25"/>
          <p:cNvSpPr txBox="1">
            <a:spLocks noGrp="1"/>
          </p:cNvSpPr>
          <p:nvPr>
            <p:ph type="body" idx="1"/>
          </p:nvPr>
        </p:nvSpPr>
        <p:spPr>
          <a:xfrm>
            <a:off x="530352" y="1666995"/>
            <a:ext cx="7772400" cy="2657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We will use mathematical representations: </a:t>
            </a:r>
          </a:p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to support a claim regarding relationships among the frequency, wavelength, and speed of waves traveling in various media; and </a:t>
            </a:r>
          </a:p>
          <a:p>
            <a:pPr indent="-457200">
              <a:spcBef>
                <a:spcPts val="0"/>
              </a:spcBef>
            </a:pPr>
            <a:r>
              <a:rPr lang="en-US" dirty="0"/>
              <a:t>to describe a simple model for waves that includes how a wave’s amplitude is related to its energy.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lvl="0" indent="-514350" algn="l" rtl="0">
              <a:spcBef>
                <a:spcPts val="0"/>
              </a:spcBef>
              <a:spcAft>
                <a:spcPts val="600"/>
              </a:spcAft>
              <a:buSzPts val="2600"/>
              <a:buFont typeface="+mj-lt"/>
              <a:buAutoNum type="arabicPeriod"/>
            </a:pPr>
            <a:r>
              <a:rPr lang="en-US" dirty="0"/>
              <a:t>Stand up. </a:t>
            </a:r>
          </a:p>
          <a:p>
            <a:pPr marL="514350" lvl="0" indent="-514350" algn="l" rtl="0">
              <a:spcBef>
                <a:spcPts val="0"/>
              </a:spcBef>
              <a:spcAft>
                <a:spcPts val="600"/>
              </a:spcAft>
              <a:buSzPts val="2600"/>
              <a:buFont typeface="+mj-lt"/>
              <a:buAutoNum type="arabicPeriod"/>
            </a:pPr>
            <a:r>
              <a:rPr lang="en-US" dirty="0"/>
              <a:t>Listen carefully to the audio. </a:t>
            </a:r>
          </a:p>
          <a:p>
            <a:pPr marL="514350" lvl="0" indent="-514350" algn="l" rtl="0">
              <a:spcBef>
                <a:spcPts val="0"/>
              </a:spcBef>
              <a:spcAft>
                <a:spcPts val="600"/>
              </a:spcAft>
              <a:buSzPts val="2600"/>
              <a:buFont typeface="+mj-lt"/>
              <a:buAutoNum type="arabicPeriod"/>
            </a:pPr>
            <a:r>
              <a:rPr lang="en-US" dirty="0"/>
              <a:t>Sit down once you hear the tones. </a:t>
            </a:r>
          </a:p>
          <a:p>
            <a:pPr marL="514350" lvl="0" indent="-514350" algn="l" rtl="0">
              <a:spcBef>
                <a:spcPts val="0"/>
              </a:spcBef>
              <a:spcAft>
                <a:spcPts val="300"/>
              </a:spcAft>
              <a:buSzPts val="2600"/>
              <a:buFont typeface="+mj-lt"/>
              <a:buAutoNum type="arabicPeriod"/>
            </a:pPr>
            <a:r>
              <a:rPr lang="en-US" dirty="0"/>
              <a:t>Write your answer to this question: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	</a:t>
            </a:r>
            <a:r>
              <a:rPr lang="en-US" i="1" dirty="0"/>
              <a:t>Why do the tones sound different? </a:t>
            </a:r>
            <a:endParaRPr i="1"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Bell Ringer</a:t>
            </a:r>
            <a:endParaRPr dirty="0"/>
          </a:p>
        </p:txBody>
      </p:sp>
      <p:pic>
        <p:nvPicPr>
          <p:cNvPr id="4" name="Picture 3" descr="Bell Ringer strategy&#10;&#10;Description automatically generated">
            <a:extLst>
              <a:ext uri="{FF2B5EF4-FFF2-40B4-BE49-F238E27FC236}">
                <a16:creationId xmlns:a16="http://schemas.microsoft.com/office/drawing/2014/main" id="{19A5D0C1-EC6B-40FC-8A94-A88CB72170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6549" y="1164497"/>
            <a:ext cx="1900251" cy="24669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5776623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In groups, work through the prompts on the Wave Activities handout. </a:t>
            </a:r>
          </a:p>
          <a:p>
            <a:pPr indent="-457200">
              <a:spcBef>
                <a:spcPts val="0"/>
              </a:spcBef>
            </a:pPr>
            <a:r>
              <a:rPr lang="en-US" dirty="0"/>
              <a:t>Try to problem-solve with your group members first, but if you get stuck, I’m here to help. </a:t>
            </a:r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Exploring Waves</a:t>
            </a:r>
            <a:endParaRPr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67E09928-70CA-4544-820F-8F491D87EA9A}"/>
              </a:ext>
            </a:extLst>
          </p:cNvPr>
          <p:cNvSpPr/>
          <p:nvPr/>
        </p:nvSpPr>
        <p:spPr>
          <a:xfrm>
            <a:off x="6621332" y="1167976"/>
            <a:ext cx="2065468" cy="2132517"/>
          </a:xfrm>
          <a:custGeom>
            <a:avLst/>
            <a:gdLst>
              <a:gd name="connsiteX0" fmla="*/ 0 w 3668357"/>
              <a:gd name="connsiteY0" fmla="*/ 1887456 h 3756410"/>
              <a:gd name="connsiteX1" fmla="*/ 430306 w 3668357"/>
              <a:gd name="connsiteY1" fmla="*/ 53277 h 3756410"/>
              <a:gd name="connsiteX2" fmla="*/ 1350084 w 3668357"/>
              <a:gd name="connsiteY2" fmla="*/ 3727013 h 3756410"/>
              <a:gd name="connsiteX3" fmla="*/ 2291378 w 3668357"/>
              <a:gd name="connsiteY3" fmla="*/ 37140 h 3756410"/>
              <a:gd name="connsiteX4" fmla="*/ 3200400 w 3668357"/>
              <a:gd name="connsiteY4" fmla="*/ 3727013 h 3756410"/>
              <a:gd name="connsiteX5" fmla="*/ 3668357 w 3668357"/>
              <a:gd name="connsiteY5" fmla="*/ 1865940 h 3756410"/>
              <a:gd name="connsiteX6" fmla="*/ 3668357 w 3668357"/>
              <a:gd name="connsiteY6" fmla="*/ 1865940 h 3756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68357" h="3756410">
                <a:moveTo>
                  <a:pt x="0" y="1887456"/>
                </a:moveTo>
                <a:cubicBezTo>
                  <a:pt x="102646" y="817070"/>
                  <a:pt x="205292" y="-253316"/>
                  <a:pt x="430306" y="53277"/>
                </a:cubicBezTo>
                <a:cubicBezTo>
                  <a:pt x="655320" y="359870"/>
                  <a:pt x="1039905" y="3729703"/>
                  <a:pt x="1350084" y="3727013"/>
                </a:cubicBezTo>
                <a:cubicBezTo>
                  <a:pt x="1660263" y="3724324"/>
                  <a:pt x="1982992" y="37140"/>
                  <a:pt x="2291378" y="37140"/>
                </a:cubicBezTo>
                <a:cubicBezTo>
                  <a:pt x="2599764" y="37140"/>
                  <a:pt x="2970904" y="3422213"/>
                  <a:pt x="3200400" y="3727013"/>
                </a:cubicBezTo>
                <a:cubicBezTo>
                  <a:pt x="3429897" y="4031813"/>
                  <a:pt x="3668357" y="1865940"/>
                  <a:pt x="3668357" y="1865940"/>
                </a:cubicBezTo>
                <a:lnTo>
                  <a:pt x="3668357" y="1865940"/>
                </a:lnTo>
              </a:path>
            </a:pathLst>
          </a:custGeom>
          <a:ln>
            <a:solidFill>
              <a:schemeClr val="accent4"/>
            </a:solidFill>
          </a:ln>
          <a:effec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77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1967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The wave travels away from the source at a right angle (perpendicular) to the movement of the source. </a:t>
            </a:r>
          </a:p>
          <a:p>
            <a:pPr indent="-457200">
              <a:spcBef>
                <a:spcPts val="0"/>
              </a:spcBef>
            </a:pPr>
            <a:r>
              <a:rPr lang="en-US" dirty="0"/>
              <a:t>In a transverse wave, the coils do not travel horizontally; each coil simply vibrates up and down. </a:t>
            </a: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Modeling Waves</a:t>
            </a:r>
            <a:endParaRPr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549BC28-94E3-48E6-8C8A-56589B083445}"/>
              </a:ext>
            </a:extLst>
          </p:cNvPr>
          <p:cNvGrpSpPr/>
          <p:nvPr/>
        </p:nvGrpSpPr>
        <p:grpSpPr>
          <a:xfrm>
            <a:off x="1307913" y="3202787"/>
            <a:ext cx="5944389" cy="1538341"/>
            <a:chOff x="897483" y="3467210"/>
            <a:chExt cx="5944389" cy="1538341"/>
          </a:xfrm>
        </p:grpSpPr>
        <p:pic>
          <p:nvPicPr>
            <p:cNvPr id="5" name="Google Shape;132;p29" descr="PC14_gfx_slinky_transverse">
              <a:extLst>
                <a:ext uri="{FF2B5EF4-FFF2-40B4-BE49-F238E27FC236}">
                  <a16:creationId xmlns:a16="http://schemas.microsoft.com/office/drawing/2014/main" id="{4C368DE8-0C5D-4160-906C-AE6920A00B54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1377098" y="3813960"/>
              <a:ext cx="5464774" cy="90405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Google Shape;133;p29">
              <a:extLst>
                <a:ext uri="{FF2B5EF4-FFF2-40B4-BE49-F238E27FC236}">
                  <a16:creationId xmlns:a16="http://schemas.microsoft.com/office/drawing/2014/main" id="{257FD9FA-7171-4C0F-9A9E-B4E64967C564}"/>
                </a:ext>
              </a:extLst>
            </p:cNvPr>
            <p:cNvSpPr txBox="1"/>
            <p:nvPr/>
          </p:nvSpPr>
          <p:spPr>
            <a:xfrm>
              <a:off x="897483" y="3467210"/>
              <a:ext cx="1397833" cy="45654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8925" tIns="29450" rIns="58925" bIns="29450" anchor="t" anchorCtr="0">
              <a:noAutofit/>
            </a:bodyPr>
            <a:lstStyle/>
            <a:p>
              <a:pPr marL="0" marR="0" lvl="0" indent="0" algn="ctr" rtl="0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Arial"/>
                <a:buNone/>
              </a:pPr>
              <a:r>
                <a:rPr lang="en" sz="1600" b="1" dirty="0">
                  <a:solidFill>
                    <a:schemeClr val="accent4"/>
                  </a:solidFill>
                  <a:latin typeface="Calibri"/>
                  <a:ea typeface="Calibri"/>
                  <a:cs typeface="Calibri"/>
                  <a:sym typeface="Calibri"/>
                </a:rPr>
                <a:t>S</a:t>
              </a:r>
              <a:r>
                <a:rPr lang="en" sz="1600" b="1" i="0" u="none" strike="noStrike" cap="none" dirty="0">
                  <a:solidFill>
                    <a:schemeClr val="accent4"/>
                  </a:solidFill>
                  <a:latin typeface="Calibri"/>
                  <a:ea typeface="Calibri"/>
                  <a:cs typeface="Calibri"/>
                  <a:sym typeface="Calibri"/>
                </a:rPr>
                <a:t>ource moves</a:t>
              </a:r>
              <a:endParaRPr sz="1600" b="1" i="0" u="none" strike="noStrike" cap="none" dirty="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Arial"/>
                <a:buNone/>
              </a:pPr>
              <a:r>
                <a:rPr lang="en" sz="1600" b="1" i="0" u="none" strike="noStrike" cap="none" dirty="0">
                  <a:solidFill>
                    <a:schemeClr val="accent4"/>
                  </a:solidFill>
                  <a:latin typeface="Calibri"/>
                  <a:ea typeface="Calibri"/>
                  <a:cs typeface="Calibri"/>
                  <a:sym typeface="Calibri"/>
                </a:rPr>
                <a:t>up and down</a:t>
              </a:r>
              <a:endParaRPr sz="1000" b="1" i="0" u="none" strike="noStrike" cap="none" dirty="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" name="Google Shape;134;p29">
              <a:extLst>
                <a:ext uri="{FF2B5EF4-FFF2-40B4-BE49-F238E27FC236}">
                  <a16:creationId xmlns:a16="http://schemas.microsoft.com/office/drawing/2014/main" id="{10D25CFD-40A0-45C0-8FB0-D96D2CDF9C54}"/>
                </a:ext>
              </a:extLst>
            </p:cNvPr>
            <p:cNvSpPr txBox="1"/>
            <p:nvPr/>
          </p:nvSpPr>
          <p:spPr>
            <a:xfrm>
              <a:off x="2950882" y="4728695"/>
              <a:ext cx="1645473" cy="27685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8925" tIns="29450" rIns="58925" bIns="29450" anchor="t" anchorCtr="0">
              <a:noAutofit/>
            </a:bodyPr>
            <a:lstStyle/>
            <a:p>
              <a:pPr marL="0" marR="0" lvl="0" indent="0" algn="l" rtl="0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Arial"/>
                <a:buNone/>
              </a:pPr>
              <a:r>
                <a:rPr lang="en" sz="1600" b="1" dirty="0">
                  <a:solidFill>
                    <a:schemeClr val="accent4"/>
                  </a:solidFill>
                  <a:latin typeface="Calibri"/>
                  <a:ea typeface="Calibri"/>
                  <a:cs typeface="Calibri"/>
                  <a:sym typeface="Calibri"/>
                </a:rPr>
                <a:t>D</a:t>
              </a:r>
              <a:r>
                <a:rPr lang="en" sz="1600" b="1" i="0" u="none" strike="noStrike" cap="none" dirty="0">
                  <a:solidFill>
                    <a:schemeClr val="accent4"/>
                  </a:solidFill>
                  <a:latin typeface="Calibri"/>
                  <a:ea typeface="Calibri"/>
                  <a:cs typeface="Calibri"/>
                  <a:sym typeface="Calibri"/>
                </a:rPr>
                <a:t>irection of wave</a:t>
              </a:r>
              <a:endParaRPr sz="1600" b="0" i="0" u="none" strike="noStrike" cap="none" dirty="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" name="Google Shape;135;p29">
              <a:extLst>
                <a:ext uri="{FF2B5EF4-FFF2-40B4-BE49-F238E27FC236}">
                  <a16:creationId xmlns:a16="http://schemas.microsoft.com/office/drawing/2014/main" id="{AE55C261-C6F9-42D0-845C-216EC019D03A}"/>
                </a:ext>
              </a:extLst>
            </p:cNvPr>
            <p:cNvSpPr txBox="1"/>
            <p:nvPr/>
          </p:nvSpPr>
          <p:spPr>
            <a:xfrm>
              <a:off x="5251922" y="3467210"/>
              <a:ext cx="1333499" cy="45654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8925" tIns="29450" rIns="58925" bIns="29450" anchor="t" anchorCtr="0">
              <a:noAutofit/>
            </a:bodyPr>
            <a:lstStyle/>
            <a:p>
              <a:pPr marL="0" marR="0" lvl="0" indent="0" rtl="0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Arial"/>
                <a:buNone/>
              </a:pPr>
              <a:r>
                <a:rPr lang="en" sz="1600" b="1" dirty="0">
                  <a:solidFill>
                    <a:schemeClr val="accent4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rPr>
                <a:t>C</a:t>
              </a:r>
              <a:r>
                <a:rPr lang="en" sz="1600" b="1" i="0" u="none" strike="noStrike" cap="none" dirty="0">
                  <a:solidFill>
                    <a:schemeClr val="accent4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rPr>
                <a:t>oils vibrate</a:t>
              </a:r>
              <a:endParaRPr sz="1600" b="1" i="0" u="none" strike="noStrike" cap="none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endParaRPr>
            </a:p>
            <a:p>
              <a:pPr marL="0" marR="0" lvl="0" indent="0" rtl="0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Arial"/>
                <a:buNone/>
              </a:pPr>
              <a:r>
                <a:rPr lang="en" sz="1600" b="1" i="0" u="none" strike="noStrike" cap="none" dirty="0">
                  <a:solidFill>
                    <a:schemeClr val="accent4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rPr>
                <a:t>up and down</a:t>
              </a:r>
              <a:endParaRPr sz="1600" b="1" i="0" u="none" strike="noStrike" cap="none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endParaRPr>
            </a:p>
          </p:txBody>
        </p:sp>
        <p:sp>
          <p:nvSpPr>
            <p:cNvPr id="9" name="Google Shape;136;p29">
              <a:extLst>
                <a:ext uri="{FF2B5EF4-FFF2-40B4-BE49-F238E27FC236}">
                  <a16:creationId xmlns:a16="http://schemas.microsoft.com/office/drawing/2014/main" id="{925EA012-95F8-4F73-B3B4-8D23CAF96CEF}"/>
                </a:ext>
              </a:extLst>
            </p:cNvPr>
            <p:cNvSpPr/>
            <p:nvPr/>
          </p:nvSpPr>
          <p:spPr>
            <a:xfrm>
              <a:off x="3444564" y="4600719"/>
              <a:ext cx="539348" cy="127976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2"/>
            </a:solidFill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58925" tIns="58925" rIns="58925" bIns="589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endPara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" name="Google Shape;137;p29">
              <a:extLst>
                <a:ext uri="{FF2B5EF4-FFF2-40B4-BE49-F238E27FC236}">
                  <a16:creationId xmlns:a16="http://schemas.microsoft.com/office/drawing/2014/main" id="{C8300FEC-8406-4492-A5E3-2F6FD2E86F2B}"/>
                </a:ext>
              </a:extLst>
            </p:cNvPr>
            <p:cNvSpPr/>
            <p:nvPr/>
          </p:nvSpPr>
          <p:spPr>
            <a:xfrm rot="5400000">
              <a:off x="2178391" y="4627957"/>
              <a:ext cx="404492" cy="170642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2"/>
            </a:solidFill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58925" tIns="58925" rIns="58925" bIns="589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endPara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" name="Google Shape;138;p29">
              <a:extLst>
                <a:ext uri="{FF2B5EF4-FFF2-40B4-BE49-F238E27FC236}">
                  <a16:creationId xmlns:a16="http://schemas.microsoft.com/office/drawing/2014/main" id="{DF247CFE-AFF7-49F3-90EF-EF2DFF984B54}"/>
                </a:ext>
              </a:extLst>
            </p:cNvPr>
            <p:cNvSpPr/>
            <p:nvPr/>
          </p:nvSpPr>
          <p:spPr>
            <a:xfrm rot="5400000">
              <a:off x="4959045" y="4717644"/>
              <a:ext cx="404492" cy="170642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2"/>
            </a:solidFill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58925" tIns="58925" rIns="58925" bIns="589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endPara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39;p29">
              <a:extLst>
                <a:ext uri="{FF2B5EF4-FFF2-40B4-BE49-F238E27FC236}">
                  <a16:creationId xmlns:a16="http://schemas.microsoft.com/office/drawing/2014/main" id="{93B2DDDA-A071-4D10-A069-F44221803D6D}"/>
                </a:ext>
              </a:extLst>
            </p:cNvPr>
            <p:cNvSpPr/>
            <p:nvPr/>
          </p:nvSpPr>
          <p:spPr>
            <a:xfrm rot="16200000">
              <a:off x="4959045" y="3728639"/>
              <a:ext cx="404492" cy="170642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2"/>
            </a:solidFill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58925" tIns="58925" rIns="58925" bIns="589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endPara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40;p29">
              <a:extLst>
                <a:ext uri="{FF2B5EF4-FFF2-40B4-BE49-F238E27FC236}">
                  <a16:creationId xmlns:a16="http://schemas.microsoft.com/office/drawing/2014/main" id="{9B8352B8-A7DE-4446-9E25-F8B54E5A50E7}"/>
                </a:ext>
              </a:extLst>
            </p:cNvPr>
            <p:cNvSpPr/>
            <p:nvPr/>
          </p:nvSpPr>
          <p:spPr>
            <a:xfrm rot="16200000">
              <a:off x="2178391" y="3636186"/>
              <a:ext cx="404492" cy="170642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2"/>
            </a:solidFill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58925" tIns="58925" rIns="58925" bIns="589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endPara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50726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Draw This Wave</a:t>
            </a:r>
            <a:endParaRPr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B2B736F-33D1-4761-82A8-8FA8F5E1BBA8}"/>
              </a:ext>
            </a:extLst>
          </p:cNvPr>
          <p:cNvGrpSpPr/>
          <p:nvPr/>
        </p:nvGrpSpPr>
        <p:grpSpPr>
          <a:xfrm>
            <a:off x="802341" y="1575600"/>
            <a:ext cx="7539318" cy="2901601"/>
            <a:chOff x="512781" y="1412215"/>
            <a:chExt cx="7539318" cy="2901601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98510E7F-8859-4F90-BD17-05C8D56E7956}"/>
                </a:ext>
              </a:extLst>
            </p:cNvPr>
            <p:cNvCxnSpPr>
              <a:cxnSpLocks/>
            </p:cNvCxnSpPr>
            <p:nvPr/>
          </p:nvCxnSpPr>
          <p:spPr>
            <a:xfrm>
              <a:off x="1215614" y="1439103"/>
              <a:ext cx="0" cy="2874713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83AF0688-CBF5-4B2E-981E-43A24B50A1C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12781" y="2851448"/>
              <a:ext cx="7539318" cy="1793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46ED3E4D-1F86-4675-9AD8-A21AD2565D2A}"/>
                </a:ext>
              </a:extLst>
            </p:cNvPr>
            <p:cNvSpPr/>
            <p:nvPr/>
          </p:nvSpPr>
          <p:spPr>
            <a:xfrm>
              <a:off x="1215614" y="1412215"/>
              <a:ext cx="6551400" cy="2874713"/>
            </a:xfrm>
            <a:custGeom>
              <a:avLst/>
              <a:gdLst>
                <a:gd name="connsiteX0" fmla="*/ 0 w 4604273"/>
                <a:gd name="connsiteY0" fmla="*/ 1871382 h 3705565"/>
                <a:gd name="connsiteX1" fmla="*/ 478715 w 4604273"/>
                <a:gd name="connsiteY1" fmla="*/ 53339 h 3705565"/>
                <a:gd name="connsiteX2" fmla="*/ 1371600 w 4604273"/>
                <a:gd name="connsiteY2" fmla="*/ 3705561 h 3705565"/>
                <a:gd name="connsiteX3" fmla="*/ 2286000 w 4604273"/>
                <a:gd name="connsiteY3" fmla="*/ 26445 h 3705565"/>
                <a:gd name="connsiteX4" fmla="*/ 3178885 w 4604273"/>
                <a:gd name="connsiteY4" fmla="*/ 3684045 h 3705565"/>
                <a:gd name="connsiteX5" fmla="*/ 4109421 w 4604273"/>
                <a:gd name="connsiteY5" fmla="*/ 42582 h 3705565"/>
                <a:gd name="connsiteX6" fmla="*/ 4604273 w 4604273"/>
                <a:gd name="connsiteY6" fmla="*/ 1876761 h 3705565"/>
                <a:gd name="connsiteX7" fmla="*/ 4604273 w 4604273"/>
                <a:gd name="connsiteY7" fmla="*/ 1876761 h 3705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604273" h="3705565">
                  <a:moveTo>
                    <a:pt x="0" y="1871382"/>
                  </a:moveTo>
                  <a:cubicBezTo>
                    <a:pt x="125057" y="809512"/>
                    <a:pt x="250115" y="-252357"/>
                    <a:pt x="478715" y="53339"/>
                  </a:cubicBezTo>
                  <a:cubicBezTo>
                    <a:pt x="707315" y="359035"/>
                    <a:pt x="1070386" y="3710043"/>
                    <a:pt x="1371600" y="3705561"/>
                  </a:cubicBezTo>
                  <a:cubicBezTo>
                    <a:pt x="1672814" y="3701079"/>
                    <a:pt x="1984786" y="30031"/>
                    <a:pt x="2286000" y="26445"/>
                  </a:cubicBezTo>
                  <a:cubicBezTo>
                    <a:pt x="2587214" y="22859"/>
                    <a:pt x="2874982" y="3681356"/>
                    <a:pt x="3178885" y="3684045"/>
                  </a:cubicBezTo>
                  <a:cubicBezTo>
                    <a:pt x="3482788" y="3686734"/>
                    <a:pt x="3871856" y="343796"/>
                    <a:pt x="4109421" y="42582"/>
                  </a:cubicBezTo>
                  <a:cubicBezTo>
                    <a:pt x="4346986" y="-258632"/>
                    <a:pt x="4604273" y="1876761"/>
                    <a:pt x="4604273" y="1876761"/>
                  </a:cubicBezTo>
                  <a:lnTo>
                    <a:pt x="4604273" y="1876761"/>
                  </a:lnTo>
                </a:path>
              </a:pathLst>
            </a:cu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38887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br>
              <a:rPr lang="en-US" dirty="0"/>
            </a:br>
            <a:r>
              <a:rPr lang="en-US" dirty="0"/>
              <a:t>Wave Terminology</a:t>
            </a:r>
            <a:endParaRPr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23D44AF-8ED3-4C56-A861-08ED1509DB0E}"/>
              </a:ext>
            </a:extLst>
          </p:cNvPr>
          <p:cNvGrpSpPr/>
          <p:nvPr/>
        </p:nvGrpSpPr>
        <p:grpSpPr>
          <a:xfrm>
            <a:off x="353527" y="1241384"/>
            <a:ext cx="5483448" cy="2122101"/>
            <a:chOff x="3119718" y="1073343"/>
            <a:chExt cx="5483448" cy="2122101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4246774-1146-4E14-95BD-CE7D8EBBE8D5}"/>
                </a:ext>
              </a:extLst>
            </p:cNvPr>
            <p:cNvCxnSpPr>
              <a:cxnSpLocks/>
            </p:cNvCxnSpPr>
            <p:nvPr/>
          </p:nvCxnSpPr>
          <p:spPr>
            <a:xfrm>
              <a:off x="3630898" y="1339417"/>
              <a:ext cx="0" cy="157850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7DDAB89-09E6-4208-828B-DAF0F553D37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19718" y="2114933"/>
              <a:ext cx="5483448" cy="985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87B524E5-DC23-4FA9-8DDC-F893DFE66D5F}"/>
                </a:ext>
              </a:extLst>
            </p:cNvPr>
            <p:cNvSpPr/>
            <p:nvPr/>
          </p:nvSpPr>
          <p:spPr>
            <a:xfrm>
              <a:off x="3630898" y="1324653"/>
              <a:ext cx="4764922" cy="1578500"/>
            </a:xfrm>
            <a:custGeom>
              <a:avLst/>
              <a:gdLst>
                <a:gd name="connsiteX0" fmla="*/ 0 w 4604273"/>
                <a:gd name="connsiteY0" fmla="*/ 1871382 h 3705565"/>
                <a:gd name="connsiteX1" fmla="*/ 478715 w 4604273"/>
                <a:gd name="connsiteY1" fmla="*/ 53339 h 3705565"/>
                <a:gd name="connsiteX2" fmla="*/ 1371600 w 4604273"/>
                <a:gd name="connsiteY2" fmla="*/ 3705561 h 3705565"/>
                <a:gd name="connsiteX3" fmla="*/ 2286000 w 4604273"/>
                <a:gd name="connsiteY3" fmla="*/ 26445 h 3705565"/>
                <a:gd name="connsiteX4" fmla="*/ 3178885 w 4604273"/>
                <a:gd name="connsiteY4" fmla="*/ 3684045 h 3705565"/>
                <a:gd name="connsiteX5" fmla="*/ 4109421 w 4604273"/>
                <a:gd name="connsiteY5" fmla="*/ 42582 h 3705565"/>
                <a:gd name="connsiteX6" fmla="*/ 4604273 w 4604273"/>
                <a:gd name="connsiteY6" fmla="*/ 1876761 h 3705565"/>
                <a:gd name="connsiteX7" fmla="*/ 4604273 w 4604273"/>
                <a:gd name="connsiteY7" fmla="*/ 1876761 h 3705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604273" h="3705565">
                  <a:moveTo>
                    <a:pt x="0" y="1871382"/>
                  </a:moveTo>
                  <a:cubicBezTo>
                    <a:pt x="125057" y="809512"/>
                    <a:pt x="250115" y="-252357"/>
                    <a:pt x="478715" y="53339"/>
                  </a:cubicBezTo>
                  <a:cubicBezTo>
                    <a:pt x="707315" y="359035"/>
                    <a:pt x="1070386" y="3710043"/>
                    <a:pt x="1371600" y="3705561"/>
                  </a:cubicBezTo>
                  <a:cubicBezTo>
                    <a:pt x="1672814" y="3701079"/>
                    <a:pt x="1984786" y="30031"/>
                    <a:pt x="2286000" y="26445"/>
                  </a:cubicBezTo>
                  <a:cubicBezTo>
                    <a:pt x="2587214" y="22859"/>
                    <a:pt x="2874982" y="3681356"/>
                    <a:pt x="3178885" y="3684045"/>
                  </a:cubicBezTo>
                  <a:cubicBezTo>
                    <a:pt x="3482788" y="3686734"/>
                    <a:pt x="3871856" y="343796"/>
                    <a:pt x="4109421" y="42582"/>
                  </a:cubicBezTo>
                  <a:cubicBezTo>
                    <a:pt x="4346986" y="-258632"/>
                    <a:pt x="4604273" y="1876761"/>
                    <a:pt x="4604273" y="1876761"/>
                  </a:cubicBezTo>
                  <a:lnTo>
                    <a:pt x="4604273" y="1876761"/>
                  </a:lnTo>
                </a:path>
              </a:pathLst>
            </a:cu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1D98A84-849E-4240-9461-BE7022009F73}"/>
                </a:ext>
              </a:extLst>
            </p:cNvPr>
            <p:cNvSpPr txBox="1"/>
            <p:nvPr/>
          </p:nvSpPr>
          <p:spPr>
            <a:xfrm>
              <a:off x="6620949" y="2918445"/>
              <a:ext cx="6399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accent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Trough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C39F235A-1788-47C9-84BA-67576DB21CD0}"/>
                </a:ext>
              </a:extLst>
            </p:cNvPr>
            <p:cNvSpPr txBox="1"/>
            <p:nvPr/>
          </p:nvSpPr>
          <p:spPr>
            <a:xfrm>
              <a:off x="7677976" y="1073343"/>
              <a:ext cx="5116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accent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Crest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E4D999AA-C3F7-4120-823B-473F3246D44B}"/>
                </a:ext>
              </a:extLst>
            </p:cNvPr>
            <p:cNvSpPr txBox="1"/>
            <p:nvPr/>
          </p:nvSpPr>
          <p:spPr>
            <a:xfrm>
              <a:off x="5571876" y="1725327"/>
              <a:ext cx="85953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chemeClr val="accent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Amplitude</a:t>
              </a:r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ADF9AFF3-3C00-4D8B-9F92-9D049CBB1C1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001032" y="1382985"/>
              <a:ext cx="1" cy="36576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4B2C2333-8A69-4A77-A9D4-79C6E7284EC2}"/>
                </a:ext>
              </a:extLst>
            </p:cNvPr>
            <p:cNvCxnSpPr>
              <a:cxnSpLocks/>
            </p:cNvCxnSpPr>
            <p:nvPr/>
          </p:nvCxnSpPr>
          <p:spPr>
            <a:xfrm>
              <a:off x="5996452" y="1945407"/>
              <a:ext cx="0" cy="13523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8CDDD9F3-52A4-4C97-81F7-DF13352DDD17}"/>
                </a:ext>
              </a:extLst>
            </p:cNvPr>
            <p:cNvSpPr txBox="1"/>
            <p:nvPr/>
          </p:nvSpPr>
          <p:spPr>
            <a:xfrm>
              <a:off x="4555980" y="1190978"/>
              <a:ext cx="95731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accent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Wavelength</a:t>
              </a:r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C05301A2-454E-4643-81D6-953C923F53D6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5696986" y="1136031"/>
              <a:ext cx="1" cy="36576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A8ED55A8-1E4C-4DD9-91AE-BA76ABF1450F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4366349" y="1136031"/>
              <a:ext cx="1" cy="36576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aphicFrame>
        <p:nvGraphicFramePr>
          <p:cNvPr id="29" name="Table 17">
            <a:extLst>
              <a:ext uri="{FF2B5EF4-FFF2-40B4-BE49-F238E27FC236}">
                <a16:creationId xmlns:a16="http://schemas.microsoft.com/office/drawing/2014/main" id="{CE0EAEB2-2CC2-4967-9070-17BDDA5AEB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815366"/>
              </p:ext>
            </p:extLst>
          </p:nvPr>
        </p:nvGraphicFramePr>
        <p:xfrm>
          <a:off x="5167624" y="2540093"/>
          <a:ext cx="3669525" cy="2296160"/>
        </p:xfrm>
        <a:graphic>
          <a:graphicData uri="http://schemas.openxmlformats.org/drawingml/2006/table">
            <a:tbl>
              <a:tblPr firstCol="1" bandRow="1">
                <a:tableStyleId>{00A15C55-8517-42AA-B614-E9B94910E393}</a:tableStyleId>
              </a:tblPr>
              <a:tblGrid>
                <a:gridCol w="1133059">
                  <a:extLst>
                    <a:ext uri="{9D8B030D-6E8A-4147-A177-3AD203B41FA5}">
                      <a16:colId xmlns:a16="http://schemas.microsoft.com/office/drawing/2014/main" val="2069203038"/>
                    </a:ext>
                  </a:extLst>
                </a:gridCol>
                <a:gridCol w="2536466">
                  <a:extLst>
                    <a:ext uri="{9D8B030D-6E8A-4147-A177-3AD203B41FA5}">
                      <a16:colId xmlns:a16="http://schemas.microsoft.com/office/drawing/2014/main" val="98904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Crest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highest point of the wave.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4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006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Trough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lowest point of the wave.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56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Amplitude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height of the wave above the zero line.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4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736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Wavelength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distance from crest to crest or trough to trough.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3915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Frequency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number of waves per second, measured in hertz (Hz).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4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256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5944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.pptx" id="{FB11AECB-DEBB-4565-9502-161921046C3D}" vid="{8C4B9385-8DD8-4ABC-B82D-B601503170C4}"/>
    </a:ext>
  </a:extLst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.pptx" id="{FB11AECB-DEBB-4565-9502-161921046C3D}" vid="{7490C62D-3B0B-4AE8-9E00-D93D1F10E0FE}"/>
    </a:ext>
  </a:extLst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LEARN Slides</Template>
  <TotalTime>174</TotalTime>
  <Words>621</Words>
  <Application>Microsoft Office PowerPoint</Application>
  <PresentationFormat>On-screen Show (16:9)</PresentationFormat>
  <Paragraphs>67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Noto Sans Symbols</vt:lpstr>
      <vt:lpstr>LEARN theme</vt:lpstr>
      <vt:lpstr>LEARN theme</vt:lpstr>
      <vt:lpstr>PowerPoint Presentation</vt:lpstr>
      <vt:lpstr>Beyond the Slinky®, Part 2</vt:lpstr>
      <vt:lpstr>Essential Question</vt:lpstr>
      <vt:lpstr>Lesson Objectives</vt:lpstr>
      <vt:lpstr>Bell Ringer</vt:lpstr>
      <vt:lpstr>Exploring Waves</vt:lpstr>
      <vt:lpstr>Modeling Waves</vt:lpstr>
      <vt:lpstr>Draw This Wave</vt:lpstr>
      <vt:lpstr> Wave Terminology</vt:lpstr>
      <vt:lpstr>Wavelength, Frequency, and Velocity</vt:lpstr>
      <vt:lpstr>Be the Moth!</vt:lpstr>
      <vt:lpstr>Be the Moth!</vt:lpstr>
      <vt:lpstr>Exit Ticket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Beyond the Slinky®, Part 2</dc:title>
  <dc:creator>K20 Center</dc:creator>
  <cp:lastModifiedBy>Bigler, Elijah B.</cp:lastModifiedBy>
  <cp:revision>1</cp:revision>
  <dcterms:created xsi:type="dcterms:W3CDTF">2021-06-16T22:02:12Z</dcterms:created>
  <dcterms:modified xsi:type="dcterms:W3CDTF">2023-06-27T15:16:01Z</dcterms:modified>
</cp:coreProperties>
</file>