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4" r:id="rId2"/>
  </p:sldMasterIdLst>
  <p:notesMasterIdLst>
    <p:notesMasterId r:id="rId1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cx="9144000" cy="5143500" type="screen16x9"/>
  <p:notesSz cx="6858000" cy="9144000"/>
  <p:embeddedFontLst>
    <p:embeddedFont>
      <p:font typeface="Calibri" panose="020F0502020204030204" pitchFamily="34" charset="0"/>
      <p:regular r:id="rId18"/>
      <p:bold r:id="rId19"/>
      <p:italic r:id="rId20"/>
      <p:boldItalic r:id="rId21"/>
    </p:embeddedFont>
    <p:embeddedFont>
      <p:font typeface="Constantia" panose="02030602050306030303" pitchFamily="18" charset="0"/>
      <p:regular r:id="rId22"/>
      <p:bold r:id="rId23"/>
      <p:italic r:id="rId24"/>
      <p:boldItalic r:id="rId25"/>
    </p:embeddedFont>
    <p:embeddedFont>
      <p:font typeface="Georgia" panose="02040502050405020303" pitchFamily="18"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0" roundtripDataSignature="AMtx7mjawU/pzWL3Sn04j2UkvIRkRkVTc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2A2D6C-6EBD-4C69-82EC-A3B838EEB709}" v="2" dt="2021-04-09T15:06:58.1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2"/>
  </p:normalViewPr>
  <p:slideViewPr>
    <p:cSldViewPr snapToGrid="0" snapToObjects="1">
      <p:cViewPr varScale="1">
        <p:scale>
          <a:sx n="132" d="100"/>
          <a:sy n="132" d="100"/>
        </p:scale>
        <p:origin x="158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1.xml"/><Relationship Id="rId21" Type="http://schemas.openxmlformats.org/officeDocument/2006/relationships/font" Target="fonts/font4.fntdata"/><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8.xml"/><Relationship Id="rId19" Type="http://schemas.openxmlformats.org/officeDocument/2006/relationships/font" Target="fonts/font2.fntdata"/><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font" Target="fonts/font10.fntdata"/><Relationship Id="rId30" Type="http://customschemas.google.com/relationships/presentationmetadata" Target="metadata"/><Relationship Id="rId35" Type="http://schemas.microsoft.com/office/2015/10/relationships/revisionInfo" Target="revisionInfo.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 name="Google Shape;73;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8b4eee191a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8b4eee191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8b79f4d70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g8b79f4d70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8b4eee191a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8b4eee191a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100"/>
              </a:spcBef>
              <a:spcAft>
                <a:spcPts val="0"/>
              </a:spcAft>
              <a:buNone/>
            </a:pPr>
            <a:r>
              <a:rPr lang="en-US" sz="1050" i="1" dirty="0">
                <a:solidFill>
                  <a:srgbClr val="666666"/>
                </a:solidFill>
              </a:rPr>
              <a:t>Portland Community College (2014, March 27). What is a forensic psychologist? [Video]. YouTube. https://www.youtube.com/watch?v=H3-p1QnHrVk</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b4eee191a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8b4eee191a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 name="Google Shape;7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lt1"/>
              </a:buClr>
              <a:buSzPts val="1100"/>
              <a:buFont typeface="Arial"/>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8b4eee191a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8b4eee191a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8b4eee191a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8b4eee191a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100"/>
              </a:spcBef>
              <a:spcAft>
                <a:spcPts val="0"/>
              </a:spcAft>
              <a:buNone/>
            </a:pPr>
            <a:r>
              <a:rPr lang="en-US" sz="1050" dirty="0">
                <a:solidFill>
                  <a:srgbClr val="333333"/>
                </a:solidFill>
              </a:rPr>
              <a:t>SoulPancake. (2015, March 5). What’s stopping you from achieving your goals? [Video]. YouTube. https://www.youtube.com/watch?v=XZRw91uNMq0</a:t>
            </a:r>
            <a:endParaRPr sz="1050" dirty="0">
              <a:solidFill>
                <a:srgbClr val="333333"/>
              </a:solidFill>
            </a:endParaRPr>
          </a:p>
          <a:p>
            <a:pPr marL="0" lvl="0" indent="0" algn="l" rtl="0">
              <a:spcBef>
                <a:spcPts val="1100"/>
              </a:spcBef>
              <a:spcAft>
                <a:spcPts val="0"/>
              </a:spcAft>
              <a:buNone/>
            </a:pPr>
            <a:endParaRPr dirty="0"/>
          </a:p>
        </p:txBody>
      </p:sp>
      <p:sp>
        <p:nvSpPr>
          <p:cNvPr id="95" name="Google Shape;9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892d7c555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 name="Google Shape;103;g892d7c555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Source: </a:t>
            </a:r>
            <a:r>
              <a:rPr lang="en-US" b="0" i="0" dirty="0">
                <a:solidFill>
                  <a:srgbClr val="444444"/>
                </a:solidFill>
                <a:effectLst/>
                <a:latin typeface="Helvetica Neue"/>
              </a:rPr>
              <a:t>Erin, M. 9-3-R-4. </a:t>
            </a:r>
            <a:r>
              <a:rPr lang="en-US" b="0" i="1" dirty="0">
                <a:solidFill>
                  <a:srgbClr val="444444"/>
                </a:solidFill>
                <a:effectLst/>
                <a:latin typeface="Helvetica Neue"/>
              </a:rPr>
              <a:t>Elaokframework.pbworks.com</a:t>
            </a:r>
            <a:r>
              <a:rPr lang="en-US" b="0" i="0" dirty="0">
                <a:solidFill>
                  <a:srgbClr val="444444"/>
                </a:solidFill>
                <a:effectLst/>
                <a:latin typeface="Helvetica Neue"/>
              </a:rPr>
              <a:t>. http://elaokframework.pbworks.com/w/page/120909798/9-3-R-4</a:t>
            </a:r>
            <a:endParaRPr dirty="0"/>
          </a:p>
        </p:txBody>
      </p:sp>
      <p:sp>
        <p:nvSpPr>
          <p:cNvPr id="109" name="Google Shape;10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892d7c555a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g892d7c555a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892d7c555a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g892d7c555a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
        <p:cNvGrpSpPr/>
        <p:nvPr/>
      </p:nvGrpSpPr>
      <p:grpSpPr>
        <a:xfrm>
          <a:off x="0" y="0"/>
          <a:ext cx="0" cy="0"/>
          <a:chOff x="0" y="0"/>
          <a:chExt cx="0" cy="0"/>
        </a:xfrm>
      </p:grpSpPr>
      <p:pic>
        <p:nvPicPr>
          <p:cNvPr id="9" name="Google Shape;9;p14"/>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41"/>
        <p:cNvGrpSpPr/>
        <p:nvPr/>
      </p:nvGrpSpPr>
      <p:grpSpPr>
        <a:xfrm>
          <a:off x="0" y="0"/>
          <a:ext cx="0" cy="0"/>
          <a:chOff x="0" y="0"/>
          <a:chExt cx="0" cy="0"/>
        </a:xfrm>
      </p:grpSpPr>
      <p:sp>
        <p:nvSpPr>
          <p:cNvPr id="42" name="Google Shape;42;p25"/>
          <p:cNvSpPr txBox="1">
            <a:spLocks noGrp="1"/>
          </p:cNvSpPr>
          <p:nvPr>
            <p:ph type="body" idx="1"/>
          </p:nvPr>
        </p:nvSpPr>
        <p:spPr>
          <a:xfrm>
            <a:off x="3575050" y="1428750"/>
            <a:ext cx="5111750" cy="3257550"/>
          </a:xfrm>
          <a:prstGeom prst="rect">
            <a:avLst/>
          </a:prstGeom>
          <a:noFill/>
          <a:ln>
            <a:noFill/>
          </a:ln>
        </p:spPr>
        <p:txBody>
          <a:bodyPr spcFirstLastPara="1" wrap="square" lIns="91425" tIns="0" rIns="91425" bIns="45700" anchor="t" anchorCtr="0">
            <a:normAutofit/>
          </a:bodyPr>
          <a:lstStyle>
            <a:lvl1pPr marL="457200" lvl="0" indent="-228600" algn="l">
              <a:spcBef>
                <a:spcPts val="420"/>
              </a:spcBef>
              <a:spcAft>
                <a:spcPts val="0"/>
              </a:spcAft>
              <a:buSzPts val="2100"/>
              <a:buNone/>
              <a:defRPr sz="2100"/>
            </a:lvl1pPr>
            <a:lvl2pPr marL="914400" lvl="1" indent="-333851" algn="l">
              <a:spcBef>
                <a:spcPts val="390"/>
              </a:spcBef>
              <a:spcAft>
                <a:spcPts val="0"/>
              </a:spcAft>
              <a:buSzPts val="1658"/>
              <a:buChar char="⚫"/>
              <a:defRPr sz="1950"/>
            </a:lvl2pPr>
            <a:lvl3pPr marL="1371600" lvl="2" indent="-308610" algn="l">
              <a:spcBef>
                <a:spcPts val="360"/>
              </a:spcBef>
              <a:spcAft>
                <a:spcPts val="0"/>
              </a:spcAft>
              <a:buSzPts val="1260"/>
              <a:buChar char="⚫"/>
              <a:defRPr sz="1800"/>
            </a:lvl3pPr>
            <a:lvl4pPr marL="1828800" lvl="3" indent="-290512" algn="l">
              <a:spcBef>
                <a:spcPts val="300"/>
              </a:spcBef>
              <a:spcAft>
                <a:spcPts val="0"/>
              </a:spcAft>
              <a:buSzPts val="975"/>
              <a:buChar char="⚫"/>
              <a:defRPr sz="1500"/>
            </a:lvl4pPr>
            <a:lvl5pPr marL="2286000" lvl="4" indent="-284321" algn="l">
              <a:spcBef>
                <a:spcPts val="270"/>
              </a:spcBef>
              <a:spcAft>
                <a:spcPts val="0"/>
              </a:spcAft>
              <a:buSzPts val="877"/>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3" name="Google Shape;43;p25"/>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25"/>
          <p:cNvSpPr txBox="1">
            <a:spLocks noGrp="1"/>
          </p:cNvSpPr>
          <p:nvPr>
            <p:ph type="body" idx="2"/>
          </p:nvPr>
        </p:nvSpPr>
        <p:spPr>
          <a:xfrm>
            <a:off x="457200" y="1428750"/>
            <a:ext cx="3124200" cy="3257550"/>
          </a:xfrm>
          <a:prstGeom prst="rect">
            <a:avLst/>
          </a:prstGeom>
          <a:noFill/>
          <a:ln>
            <a:noFill/>
          </a:ln>
        </p:spPr>
        <p:txBody>
          <a:bodyPr spcFirstLastPara="1" wrap="square" lIns="91425" tIns="0" rIns="91425" bIns="45700" anchor="t" anchorCtr="0">
            <a:normAutofit/>
          </a:bodyPr>
          <a:lstStyle>
            <a:lvl1pPr marL="457200" lvl="0" indent="-342900" algn="l">
              <a:spcBef>
                <a:spcPts val="360"/>
              </a:spcBef>
              <a:spcAft>
                <a:spcPts val="0"/>
              </a:spcAft>
              <a:buSzPts val="1800"/>
              <a:buChar char="•"/>
              <a:defRPr sz="1800"/>
            </a:lvl1pPr>
            <a:lvl2pPr marL="914400" lvl="1" indent="-309562" algn="l">
              <a:spcBef>
                <a:spcPts val="300"/>
              </a:spcBef>
              <a:spcAft>
                <a:spcPts val="0"/>
              </a:spcAft>
              <a:buSzPts val="1275"/>
              <a:buChar char="⚫"/>
              <a:defRPr sz="1500"/>
            </a:lvl2pPr>
            <a:lvl3pPr marL="1371600" lvl="2" indent="-288607" algn="l">
              <a:spcBef>
                <a:spcPts val="270"/>
              </a:spcBef>
              <a:spcAft>
                <a:spcPts val="0"/>
              </a:spcAft>
              <a:buSzPts val="945"/>
              <a:buChar char="⚫"/>
              <a:defRPr sz="1350"/>
            </a:lvl3pPr>
            <a:lvl4pPr marL="1828800" lvl="3" indent="-278130" algn="l">
              <a:spcBef>
                <a:spcPts val="240"/>
              </a:spcBef>
              <a:spcAft>
                <a:spcPts val="0"/>
              </a:spcAft>
              <a:buSzPts val="780"/>
              <a:buChar char="⚫"/>
              <a:defRPr sz="1200"/>
            </a:lvl4pPr>
            <a:lvl5pPr marL="2286000" lvl="4" indent="-278129" algn="l">
              <a:spcBef>
                <a:spcPts val="240"/>
              </a:spcBef>
              <a:spcAft>
                <a:spcPts val="0"/>
              </a:spcAft>
              <a:buSzPts val="780"/>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45" name="Google Shape;45;p2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46"/>
        <p:cNvGrpSpPr/>
        <p:nvPr/>
      </p:nvGrpSpPr>
      <p:grpSpPr>
        <a:xfrm>
          <a:off x="0" y="0"/>
          <a:ext cx="0" cy="0"/>
          <a:chOff x="0" y="0"/>
          <a:chExt cx="0" cy="0"/>
        </a:xfrm>
      </p:grpSpPr>
      <p:sp>
        <p:nvSpPr>
          <p:cNvPr id="47" name="Google Shape;47;p26"/>
          <p:cNvSpPr txBox="1">
            <a:spLocks noGrp="1"/>
          </p:cNvSpPr>
          <p:nvPr>
            <p:ph type="title"/>
          </p:nvPr>
        </p:nvSpPr>
        <p:spPr>
          <a:xfrm>
            <a:off x="457200" y="205978"/>
            <a:ext cx="8229600" cy="857250"/>
          </a:xfrm>
          <a:prstGeom prst="rect">
            <a:avLst/>
          </a:prstGeom>
          <a:noFill/>
          <a:ln>
            <a:noFill/>
          </a:ln>
        </p:spPr>
        <p:txBody>
          <a:bodyPr spcFirstLastPara="1" wrap="square" lIns="91400" tIns="91400" rIns="91400" bIns="91400" anchor="ctr" anchorCtr="0">
            <a:normAutofit/>
          </a:bodyPr>
          <a:lstStyle>
            <a:lvl1pPr lvl="0" algn="l">
              <a:spcBef>
                <a:spcPts val="0"/>
              </a:spcBef>
              <a:spcAft>
                <a:spcPts val="0"/>
              </a:spcAft>
              <a:buClr>
                <a:srgbClr val="991B1E"/>
              </a:buClr>
              <a:buSzPts val="3600"/>
              <a:buFont typeface="Georgia"/>
              <a:buNone/>
              <a:defRPr sz="3600" b="0">
                <a:solidFill>
                  <a:srgbClr val="991B1E"/>
                </a:solidFill>
                <a:latin typeface="Calibri"/>
                <a:ea typeface="Calibri"/>
                <a:cs typeface="Calibri"/>
                <a:sym typeface="Calibri"/>
              </a:defRPr>
            </a:lvl1pPr>
            <a:lvl2pPr lvl="1"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48" name="Google Shape;48;p26"/>
          <p:cNvSpPr txBox="1">
            <a:spLocks noGrp="1"/>
          </p:cNvSpPr>
          <p:nvPr>
            <p:ph type="body" idx="1"/>
          </p:nvPr>
        </p:nvSpPr>
        <p:spPr>
          <a:xfrm>
            <a:off x="457200" y="1200150"/>
            <a:ext cx="3994500" cy="3725775"/>
          </a:xfrm>
          <a:prstGeom prst="rect">
            <a:avLst/>
          </a:prstGeom>
          <a:noFill/>
          <a:ln>
            <a:noFill/>
          </a:ln>
        </p:spPr>
        <p:txBody>
          <a:bodyPr spcFirstLastPara="1" wrap="square" lIns="91400" tIns="91400" rIns="91400" bIns="91400" anchor="t" anchorCtr="0">
            <a:normAutofit/>
          </a:bodyPr>
          <a:lstStyle>
            <a:lvl1pPr marL="457200" lvl="0" indent="-393700" algn="l">
              <a:spcBef>
                <a:spcPts val="520"/>
              </a:spcBef>
              <a:spcAft>
                <a:spcPts val="0"/>
              </a:spcAft>
              <a:buSzPts val="2600"/>
              <a:buChar char="•"/>
              <a:defRPr/>
            </a:lvl1pPr>
            <a:lvl2pPr marL="914400" lvl="1" indent="-325755" algn="l">
              <a:spcBef>
                <a:spcPts val="360"/>
              </a:spcBef>
              <a:spcAft>
                <a:spcPts val="0"/>
              </a:spcAft>
              <a:buSzPts val="1530"/>
              <a:buChar char="⚫"/>
              <a:defRPr/>
            </a:lvl2pPr>
            <a:lvl3pPr marL="1371600" lvl="2" indent="-298608" algn="l">
              <a:spcBef>
                <a:spcPts val="315"/>
              </a:spcBef>
              <a:spcAft>
                <a:spcPts val="0"/>
              </a:spcAft>
              <a:buSzPts val="1103"/>
              <a:buChar char="⚫"/>
              <a:defRPr/>
            </a:lvl3pPr>
            <a:lvl4pPr marL="1828800" lvl="3" indent="-290512" algn="l">
              <a:spcBef>
                <a:spcPts val="300"/>
              </a:spcBef>
              <a:spcAft>
                <a:spcPts val="0"/>
              </a:spcAft>
              <a:buSzPts val="975"/>
              <a:buChar char="⚫"/>
              <a:defRPr/>
            </a:lvl4pPr>
            <a:lvl5pPr marL="2286000" lvl="4" indent="-284321" algn="l">
              <a:spcBef>
                <a:spcPts val="270"/>
              </a:spcBef>
              <a:spcAft>
                <a:spcPts val="0"/>
              </a:spcAft>
              <a:buSzPts val="877"/>
              <a:buChar char="⚫"/>
              <a:defRPr sz="1350"/>
            </a:lvl5pPr>
            <a:lvl6pPr marL="2743200" lvl="5" indent="-297179" algn="l">
              <a:spcBef>
                <a:spcPts val="270"/>
              </a:spcBef>
              <a:spcAft>
                <a:spcPts val="0"/>
              </a:spcAft>
              <a:buSzPts val="1080"/>
              <a:buChar char="⚫"/>
              <a:defRPr sz="1350"/>
            </a:lvl6pPr>
            <a:lvl7pPr marL="3200400" lvl="6" indent="-297179" algn="l">
              <a:spcBef>
                <a:spcPts val="270"/>
              </a:spcBef>
              <a:spcAft>
                <a:spcPts val="0"/>
              </a:spcAft>
              <a:buSzPts val="1080"/>
              <a:buChar char="⚫"/>
              <a:defRPr sz="1350"/>
            </a:lvl7pPr>
            <a:lvl8pPr marL="3657600" lvl="7" indent="-314325" algn="l">
              <a:spcBef>
                <a:spcPts val="270"/>
              </a:spcBef>
              <a:spcAft>
                <a:spcPts val="0"/>
              </a:spcAft>
              <a:buSzPts val="1350"/>
              <a:buFont typeface="Constantia"/>
              <a:buChar char="•"/>
              <a:defRPr sz="1350"/>
            </a:lvl8pPr>
            <a:lvl9pPr marL="4114800" lvl="8" indent="-314325" algn="l">
              <a:spcBef>
                <a:spcPts val="270"/>
              </a:spcBef>
              <a:spcAft>
                <a:spcPts val="0"/>
              </a:spcAft>
              <a:buSzPts val="1350"/>
              <a:buFont typeface="Constantia"/>
              <a:buChar char="•"/>
              <a:defRPr sz="1350"/>
            </a:lvl9pPr>
          </a:lstStyle>
          <a:p>
            <a:endParaRPr/>
          </a:p>
        </p:txBody>
      </p:sp>
      <p:sp>
        <p:nvSpPr>
          <p:cNvPr id="49" name="Google Shape;49;p26"/>
          <p:cNvSpPr txBox="1">
            <a:spLocks noGrp="1"/>
          </p:cNvSpPr>
          <p:nvPr>
            <p:ph type="body" idx="2"/>
          </p:nvPr>
        </p:nvSpPr>
        <p:spPr>
          <a:xfrm>
            <a:off x="4692274" y="1200150"/>
            <a:ext cx="3994500" cy="3725775"/>
          </a:xfrm>
          <a:prstGeom prst="rect">
            <a:avLst/>
          </a:prstGeom>
          <a:noFill/>
          <a:ln>
            <a:noFill/>
          </a:ln>
        </p:spPr>
        <p:txBody>
          <a:bodyPr spcFirstLastPara="1" wrap="square" lIns="91400" tIns="91400" rIns="91400" bIns="91400" anchor="t" anchorCtr="0">
            <a:normAutofit/>
          </a:bodyPr>
          <a:lstStyle>
            <a:lvl1pPr marL="457200" lvl="0" indent="-393700" algn="l">
              <a:spcBef>
                <a:spcPts val="520"/>
              </a:spcBef>
              <a:spcAft>
                <a:spcPts val="0"/>
              </a:spcAft>
              <a:buSzPts val="2600"/>
              <a:buChar char="•"/>
              <a:defRPr/>
            </a:lvl1pPr>
            <a:lvl2pPr marL="914400" lvl="1" indent="-325755" algn="l">
              <a:spcBef>
                <a:spcPts val="360"/>
              </a:spcBef>
              <a:spcAft>
                <a:spcPts val="0"/>
              </a:spcAft>
              <a:buSzPts val="1530"/>
              <a:buChar char="⚫"/>
              <a:defRPr/>
            </a:lvl2pPr>
            <a:lvl3pPr marL="1371600" lvl="2" indent="-298608" algn="l">
              <a:spcBef>
                <a:spcPts val="315"/>
              </a:spcBef>
              <a:spcAft>
                <a:spcPts val="0"/>
              </a:spcAft>
              <a:buSzPts val="1103"/>
              <a:buChar char="⚫"/>
              <a:defRPr/>
            </a:lvl3pPr>
            <a:lvl4pPr marL="1828800" lvl="3" indent="-290512" algn="l">
              <a:spcBef>
                <a:spcPts val="300"/>
              </a:spcBef>
              <a:spcAft>
                <a:spcPts val="0"/>
              </a:spcAft>
              <a:buSzPts val="975"/>
              <a:buChar char="⚫"/>
              <a:defRPr/>
            </a:lvl4pPr>
            <a:lvl5pPr marL="2286000" lvl="4" indent="-284321" algn="l">
              <a:spcBef>
                <a:spcPts val="270"/>
              </a:spcBef>
              <a:spcAft>
                <a:spcPts val="0"/>
              </a:spcAft>
              <a:buSzPts val="877"/>
              <a:buChar char="⚫"/>
              <a:defRPr sz="1350"/>
            </a:lvl5pPr>
            <a:lvl6pPr marL="2743200" lvl="5" indent="-297179" algn="l">
              <a:spcBef>
                <a:spcPts val="270"/>
              </a:spcBef>
              <a:spcAft>
                <a:spcPts val="0"/>
              </a:spcAft>
              <a:buSzPts val="1080"/>
              <a:buChar char="⚫"/>
              <a:defRPr sz="1350"/>
            </a:lvl6pPr>
            <a:lvl7pPr marL="3200400" lvl="6" indent="-297179" algn="l">
              <a:spcBef>
                <a:spcPts val="270"/>
              </a:spcBef>
              <a:spcAft>
                <a:spcPts val="0"/>
              </a:spcAft>
              <a:buSzPts val="1080"/>
              <a:buChar char="⚫"/>
              <a:defRPr sz="1350"/>
            </a:lvl7pPr>
            <a:lvl8pPr marL="3657600" lvl="7" indent="-314325" algn="l">
              <a:spcBef>
                <a:spcPts val="270"/>
              </a:spcBef>
              <a:spcAft>
                <a:spcPts val="0"/>
              </a:spcAft>
              <a:buSzPts val="1350"/>
              <a:buFont typeface="Constantia"/>
              <a:buChar char="•"/>
              <a:defRPr sz="1350"/>
            </a:lvl8pPr>
            <a:lvl9pPr marL="4114800" lvl="8" indent="-314325" algn="l">
              <a:spcBef>
                <a:spcPts val="270"/>
              </a:spcBef>
              <a:spcAft>
                <a:spcPts val="0"/>
              </a:spcAft>
              <a:buSzPts val="1350"/>
              <a:buFont typeface="Constantia"/>
              <a:buChar char="•"/>
              <a:defRPr sz="1350"/>
            </a:lvl9pPr>
          </a:lstStyle>
          <a:p>
            <a:endParaRPr/>
          </a:p>
        </p:txBody>
      </p:sp>
      <p:pic>
        <p:nvPicPr>
          <p:cNvPr id="50" name="Google Shape;50;p2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51"/>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52"/>
        <p:cNvGrpSpPr/>
        <p:nvPr/>
      </p:nvGrpSpPr>
      <p:grpSpPr>
        <a:xfrm>
          <a:off x="0" y="0"/>
          <a:ext cx="0" cy="0"/>
          <a:chOff x="0" y="0"/>
          <a:chExt cx="0" cy="0"/>
        </a:xfrm>
      </p:grpSpPr>
      <p:sp>
        <p:nvSpPr>
          <p:cNvPr id="53" name="Google Shape;53;p2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spcBef>
                <a:spcPts val="0"/>
              </a:spcBef>
              <a:spcAft>
                <a:spcPts val="0"/>
              </a:spcAft>
              <a:buClr>
                <a:srgbClr val="1A2836"/>
              </a:buClr>
              <a:buSzPts val="3600"/>
              <a:buFont typeface="Calibri"/>
              <a:buNone/>
              <a:defRPr>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2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spcBef>
                <a:spcPts val="0"/>
              </a:spcBef>
              <a:spcAft>
                <a:spcPts val="0"/>
              </a:spcAft>
              <a:buSzPts val="2600"/>
              <a:buChar char="•"/>
              <a:defRPr/>
            </a:lvl1pPr>
            <a:lvl2pPr marL="914400" lvl="1" indent="-325755" algn="l">
              <a:spcBef>
                <a:spcPts val="0"/>
              </a:spcBef>
              <a:spcAft>
                <a:spcPts val="0"/>
              </a:spcAft>
              <a:buSzPts val="1530"/>
              <a:buChar char="⚫"/>
              <a:defRPr/>
            </a:lvl2pPr>
            <a:lvl3pPr marL="1371600" lvl="2" indent="-298608" algn="l">
              <a:spcBef>
                <a:spcPts val="0"/>
              </a:spcBef>
              <a:spcAft>
                <a:spcPts val="0"/>
              </a:spcAft>
              <a:buSzPts val="1103"/>
              <a:buChar char="⚫"/>
              <a:defRPr/>
            </a:lvl3pPr>
            <a:lvl4pPr marL="1828800" lvl="3" indent="-290512" algn="l">
              <a:spcBef>
                <a:spcPts val="0"/>
              </a:spcBef>
              <a:spcAft>
                <a:spcPts val="0"/>
              </a:spcAft>
              <a:buSzPts val="975"/>
              <a:buChar char="⚫"/>
              <a:defRPr/>
            </a:lvl4pPr>
            <a:lvl5pPr marL="2286000" lvl="4" indent="-290512" algn="l">
              <a:spcBef>
                <a:spcPts val="0"/>
              </a:spcBef>
              <a:spcAft>
                <a:spcPts val="0"/>
              </a:spcAft>
              <a:buSzPts val="975"/>
              <a:buChar char="⚫"/>
              <a:defRPr/>
            </a:lvl5pPr>
            <a:lvl6pPr marL="2743200" lvl="5" indent="-297179" algn="l">
              <a:spcBef>
                <a:spcPts val="0"/>
              </a:spcBef>
              <a:spcAft>
                <a:spcPts val="0"/>
              </a:spcAft>
              <a:buSzPts val="1080"/>
              <a:buChar char="⚫"/>
              <a:defRPr/>
            </a:lvl6pPr>
            <a:lvl7pPr marL="3200400" lvl="6" indent="-289560" algn="l">
              <a:spcBef>
                <a:spcPts val="0"/>
              </a:spcBef>
              <a:spcAft>
                <a:spcPts val="0"/>
              </a:spcAft>
              <a:buSzPts val="960"/>
              <a:buChar char="⚫"/>
              <a:defRPr/>
            </a:lvl7pPr>
            <a:lvl8pPr marL="3657600" lvl="7" indent="-304800" algn="l">
              <a:spcBef>
                <a:spcPts val="0"/>
              </a:spcBef>
              <a:spcAft>
                <a:spcPts val="0"/>
              </a:spcAft>
              <a:buSzPts val="1200"/>
              <a:buFont typeface="Constantia"/>
              <a:buChar char="•"/>
              <a:defRPr/>
            </a:lvl8pPr>
            <a:lvl9pPr marL="4114800" lvl="8" indent="-295275" algn="l">
              <a:spcBef>
                <a:spcPts val="0"/>
              </a:spcBef>
              <a:spcAft>
                <a:spcPts val="0"/>
              </a:spcAft>
              <a:buSzPts val="1050"/>
              <a:buFont typeface="Constantia"/>
              <a:buChar char="•"/>
              <a:defRPr/>
            </a:lvl9pPr>
          </a:lstStyle>
          <a:p>
            <a:endParaRPr/>
          </a:p>
        </p:txBody>
      </p:sp>
      <p:pic>
        <p:nvPicPr>
          <p:cNvPr id="55" name="Google Shape;55;p2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56"/>
        <p:cNvGrpSpPr/>
        <p:nvPr/>
      </p:nvGrpSpPr>
      <p:grpSpPr>
        <a:xfrm>
          <a:off x="0" y="0"/>
          <a:ext cx="0" cy="0"/>
          <a:chOff x="0" y="0"/>
          <a:chExt cx="0" cy="0"/>
        </a:xfrm>
      </p:grpSpPr>
      <p:sp>
        <p:nvSpPr>
          <p:cNvPr id="57" name="Google Shape;57;p2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spcBef>
                <a:spcPts val="0"/>
              </a:spcBef>
              <a:spcAft>
                <a:spcPts val="0"/>
              </a:spcAft>
              <a:buClr>
                <a:srgbClr val="971D20"/>
              </a:buClr>
              <a:buSzPts val="3600"/>
              <a:buFont typeface="Calibri"/>
              <a:buNone/>
              <a:defRPr>
                <a:solidFill>
                  <a:srgbClr val="971D2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2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spcBef>
                <a:spcPts val="0"/>
              </a:spcBef>
              <a:spcAft>
                <a:spcPts val="0"/>
              </a:spcAft>
              <a:buSzPts val="2600"/>
              <a:buChar char="•"/>
              <a:defRPr/>
            </a:lvl1pPr>
            <a:lvl2pPr marL="914400" lvl="1" indent="-325755" algn="l">
              <a:spcBef>
                <a:spcPts val="0"/>
              </a:spcBef>
              <a:spcAft>
                <a:spcPts val="0"/>
              </a:spcAft>
              <a:buSzPts val="1530"/>
              <a:buChar char="⚫"/>
              <a:defRPr/>
            </a:lvl2pPr>
            <a:lvl3pPr marL="1371600" lvl="2" indent="-298608" algn="l">
              <a:spcBef>
                <a:spcPts val="0"/>
              </a:spcBef>
              <a:spcAft>
                <a:spcPts val="0"/>
              </a:spcAft>
              <a:buSzPts val="1103"/>
              <a:buChar char="⚫"/>
              <a:defRPr/>
            </a:lvl3pPr>
            <a:lvl4pPr marL="1828800" lvl="3" indent="-290512" algn="l">
              <a:spcBef>
                <a:spcPts val="0"/>
              </a:spcBef>
              <a:spcAft>
                <a:spcPts val="0"/>
              </a:spcAft>
              <a:buSzPts val="975"/>
              <a:buChar char="⚫"/>
              <a:defRPr/>
            </a:lvl4pPr>
            <a:lvl5pPr marL="2286000" lvl="4" indent="-290512" algn="l">
              <a:spcBef>
                <a:spcPts val="0"/>
              </a:spcBef>
              <a:spcAft>
                <a:spcPts val="0"/>
              </a:spcAft>
              <a:buSzPts val="975"/>
              <a:buChar char="⚫"/>
              <a:defRPr/>
            </a:lvl5pPr>
            <a:lvl6pPr marL="2743200" lvl="5" indent="-297179" algn="l">
              <a:spcBef>
                <a:spcPts val="0"/>
              </a:spcBef>
              <a:spcAft>
                <a:spcPts val="0"/>
              </a:spcAft>
              <a:buSzPts val="1080"/>
              <a:buChar char="⚫"/>
              <a:defRPr/>
            </a:lvl6pPr>
            <a:lvl7pPr marL="3200400" lvl="6" indent="-289560" algn="l">
              <a:spcBef>
                <a:spcPts val="0"/>
              </a:spcBef>
              <a:spcAft>
                <a:spcPts val="0"/>
              </a:spcAft>
              <a:buSzPts val="960"/>
              <a:buChar char="⚫"/>
              <a:defRPr/>
            </a:lvl7pPr>
            <a:lvl8pPr marL="3657600" lvl="7" indent="-304800" algn="l">
              <a:spcBef>
                <a:spcPts val="0"/>
              </a:spcBef>
              <a:spcAft>
                <a:spcPts val="0"/>
              </a:spcAft>
              <a:buSzPts val="1200"/>
              <a:buFont typeface="Constantia"/>
              <a:buChar char="•"/>
              <a:defRPr/>
            </a:lvl8pPr>
            <a:lvl9pPr marL="4114800" lvl="8" indent="-295275" algn="l">
              <a:spcBef>
                <a:spcPts val="0"/>
              </a:spcBef>
              <a:spcAft>
                <a:spcPts val="0"/>
              </a:spcAft>
              <a:buSzPts val="1050"/>
              <a:buFont typeface="Constantia"/>
              <a:buChar char="•"/>
              <a:defRPr/>
            </a:lvl9pPr>
          </a:lstStyle>
          <a:p>
            <a:endParaRPr/>
          </a:p>
        </p:txBody>
      </p:sp>
      <p:pic>
        <p:nvPicPr>
          <p:cNvPr id="59" name="Google Shape;59;p2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60"/>
        <p:cNvGrpSpPr/>
        <p:nvPr/>
      </p:nvGrpSpPr>
      <p:grpSpPr>
        <a:xfrm>
          <a:off x="0" y="0"/>
          <a:ext cx="0" cy="0"/>
          <a:chOff x="0" y="0"/>
          <a:chExt cx="0" cy="0"/>
        </a:xfrm>
      </p:grpSpPr>
      <p:sp>
        <p:nvSpPr>
          <p:cNvPr id="61" name="Google Shape;61;p3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spcBef>
                <a:spcPts val="0"/>
              </a:spcBef>
              <a:spcAft>
                <a:spcPts val="0"/>
              </a:spcAft>
              <a:buClr>
                <a:srgbClr val="9A8219"/>
              </a:buClr>
              <a:buSzPts val="3600"/>
              <a:buFont typeface="Calibri"/>
              <a:buNone/>
              <a:defRPr>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3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spcBef>
                <a:spcPts val="0"/>
              </a:spcBef>
              <a:spcAft>
                <a:spcPts val="0"/>
              </a:spcAft>
              <a:buSzPts val="2600"/>
              <a:buChar char="•"/>
              <a:defRPr/>
            </a:lvl1pPr>
            <a:lvl2pPr marL="914400" lvl="1" indent="-325755" algn="l">
              <a:spcBef>
                <a:spcPts val="0"/>
              </a:spcBef>
              <a:spcAft>
                <a:spcPts val="0"/>
              </a:spcAft>
              <a:buSzPts val="1530"/>
              <a:buChar char="⚫"/>
              <a:defRPr/>
            </a:lvl2pPr>
            <a:lvl3pPr marL="1371600" lvl="2" indent="-298608" algn="l">
              <a:spcBef>
                <a:spcPts val="0"/>
              </a:spcBef>
              <a:spcAft>
                <a:spcPts val="0"/>
              </a:spcAft>
              <a:buSzPts val="1103"/>
              <a:buChar char="⚫"/>
              <a:defRPr/>
            </a:lvl3pPr>
            <a:lvl4pPr marL="1828800" lvl="3" indent="-290512" algn="l">
              <a:spcBef>
                <a:spcPts val="0"/>
              </a:spcBef>
              <a:spcAft>
                <a:spcPts val="0"/>
              </a:spcAft>
              <a:buSzPts val="975"/>
              <a:buChar char="⚫"/>
              <a:defRPr/>
            </a:lvl4pPr>
            <a:lvl5pPr marL="2286000" lvl="4" indent="-290512" algn="l">
              <a:spcBef>
                <a:spcPts val="0"/>
              </a:spcBef>
              <a:spcAft>
                <a:spcPts val="0"/>
              </a:spcAft>
              <a:buSzPts val="975"/>
              <a:buChar char="⚫"/>
              <a:defRPr/>
            </a:lvl5pPr>
            <a:lvl6pPr marL="2743200" lvl="5" indent="-297179" algn="l">
              <a:spcBef>
                <a:spcPts val="0"/>
              </a:spcBef>
              <a:spcAft>
                <a:spcPts val="0"/>
              </a:spcAft>
              <a:buSzPts val="1080"/>
              <a:buChar char="⚫"/>
              <a:defRPr/>
            </a:lvl6pPr>
            <a:lvl7pPr marL="3200400" lvl="6" indent="-289560" algn="l">
              <a:spcBef>
                <a:spcPts val="0"/>
              </a:spcBef>
              <a:spcAft>
                <a:spcPts val="0"/>
              </a:spcAft>
              <a:buSzPts val="960"/>
              <a:buChar char="⚫"/>
              <a:defRPr/>
            </a:lvl7pPr>
            <a:lvl8pPr marL="3657600" lvl="7" indent="-304800" algn="l">
              <a:spcBef>
                <a:spcPts val="0"/>
              </a:spcBef>
              <a:spcAft>
                <a:spcPts val="0"/>
              </a:spcAft>
              <a:buSzPts val="1200"/>
              <a:buFont typeface="Constantia"/>
              <a:buChar char="•"/>
              <a:defRPr/>
            </a:lvl8pPr>
            <a:lvl9pPr marL="4114800" lvl="8" indent="-295275" algn="l">
              <a:spcBef>
                <a:spcPts val="0"/>
              </a:spcBef>
              <a:spcAft>
                <a:spcPts val="0"/>
              </a:spcAft>
              <a:buSzPts val="1050"/>
              <a:buFont typeface="Constantia"/>
              <a:buChar char="•"/>
              <a:defRPr/>
            </a:lvl9pPr>
          </a:lstStyle>
          <a:p>
            <a:endParaRPr/>
          </a:p>
        </p:txBody>
      </p:sp>
      <p:pic>
        <p:nvPicPr>
          <p:cNvPr id="63" name="Google Shape;63;p3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67"/>
        <p:cNvGrpSpPr/>
        <p:nvPr/>
      </p:nvGrpSpPr>
      <p:grpSpPr>
        <a:xfrm>
          <a:off x="0" y="0"/>
          <a:ext cx="0" cy="0"/>
          <a:chOff x="0" y="0"/>
          <a:chExt cx="0" cy="0"/>
        </a:xfrm>
      </p:grpSpPr>
      <p:sp>
        <p:nvSpPr>
          <p:cNvPr id="68" name="Google Shape;68;p17"/>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lvl="0" algn="l">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17"/>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rmAutofit/>
          </a:bodyPr>
          <a:lstStyle>
            <a:lvl1pPr marR="34289" lvl="0" algn="l">
              <a:spcBef>
                <a:spcPts val="520"/>
              </a:spcBef>
              <a:spcAft>
                <a:spcPts val="0"/>
              </a:spcAft>
              <a:buSzPts val="2600"/>
              <a:buNone/>
              <a:defRPr sz="2600">
                <a:solidFill>
                  <a:schemeClr val="lt1"/>
                </a:solidFill>
                <a:latin typeface="Calibri"/>
                <a:ea typeface="Calibri"/>
                <a:cs typeface="Calibri"/>
                <a:sym typeface="Calibri"/>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pic>
        <p:nvPicPr>
          <p:cNvPr id="70" name="Google Shape;70;p1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0"/>
        <p:cNvGrpSpPr/>
        <p:nvPr/>
      </p:nvGrpSpPr>
      <p:grpSpPr>
        <a:xfrm>
          <a:off x="0" y="0"/>
          <a:ext cx="0" cy="0"/>
          <a:chOff x="0" y="0"/>
          <a:chExt cx="0" cy="0"/>
        </a:xfrm>
      </p:grpSpPr>
      <p:pic>
        <p:nvPicPr>
          <p:cNvPr id="11" name="Google Shape;11;p1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
        <p:cNvGrpSpPr/>
        <p:nvPr/>
      </p:nvGrpSpPr>
      <p:grpSpPr>
        <a:xfrm>
          <a:off x="0" y="0"/>
          <a:ext cx="0" cy="0"/>
          <a:chOff x="0" y="0"/>
          <a:chExt cx="0" cy="0"/>
        </a:xfrm>
      </p:grpSpPr>
      <p:sp>
        <p:nvSpPr>
          <p:cNvPr id="13" name="Google Shape;13;p19"/>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19"/>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400"/>
              <a:buNone/>
              <a:defRPr sz="2400" b="1" cap="none">
                <a:solidFill>
                  <a:schemeClr val="dk2"/>
                </a:solidFill>
              </a:defRPr>
            </a:lvl1pPr>
            <a:lvl2pPr marL="914400" lvl="1" indent="-228600" algn="l">
              <a:spcBef>
                <a:spcPts val="300"/>
              </a:spcBef>
              <a:spcAft>
                <a:spcPts val="0"/>
              </a:spcAft>
              <a:buSzPts val="1275"/>
              <a:buNone/>
              <a:defRPr sz="1500" b="1"/>
            </a:lvl2pPr>
            <a:lvl3pPr marL="1371600" lvl="2" indent="-228600" algn="l">
              <a:spcBef>
                <a:spcPts val="270"/>
              </a:spcBef>
              <a:spcAft>
                <a:spcPts val="0"/>
              </a:spcAft>
              <a:buSzPts val="945"/>
              <a:buNone/>
              <a:defRPr sz="1350" b="1"/>
            </a:lvl3pPr>
            <a:lvl4pPr marL="1828800" lvl="3" indent="-228600" algn="l">
              <a:spcBef>
                <a:spcPts val="240"/>
              </a:spcBef>
              <a:spcAft>
                <a:spcPts val="0"/>
              </a:spcAft>
              <a:buSzPts val="780"/>
              <a:buNone/>
              <a:defRPr sz="1200" b="1"/>
            </a:lvl4pPr>
            <a:lvl5pPr marL="2286000" lvl="4" indent="-228600" algn="l">
              <a:spcBef>
                <a:spcPts val="240"/>
              </a:spcBef>
              <a:spcAft>
                <a:spcPts val="0"/>
              </a:spcAft>
              <a:buSzPts val="780"/>
              <a:buNone/>
              <a:defRPr sz="12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5" name="Google Shape;15;p19"/>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rmAutofit/>
          </a:bodyPr>
          <a:lstStyle>
            <a:lvl1pPr marL="457200" lvl="0" indent="-228600" algn="l">
              <a:spcBef>
                <a:spcPts val="480"/>
              </a:spcBef>
              <a:spcAft>
                <a:spcPts val="0"/>
              </a:spcAft>
              <a:buSzPts val="2400"/>
              <a:buNone/>
              <a:defRPr sz="2400" b="1" cap="none">
                <a:solidFill>
                  <a:schemeClr val="dk2"/>
                </a:solidFill>
              </a:defRPr>
            </a:lvl1pPr>
            <a:lvl2pPr marL="914400" lvl="1" indent="-228600" algn="l">
              <a:spcBef>
                <a:spcPts val="300"/>
              </a:spcBef>
              <a:spcAft>
                <a:spcPts val="0"/>
              </a:spcAft>
              <a:buSzPts val="1275"/>
              <a:buNone/>
              <a:defRPr sz="1500" b="1"/>
            </a:lvl2pPr>
            <a:lvl3pPr marL="1371600" lvl="2" indent="-228600" algn="l">
              <a:spcBef>
                <a:spcPts val="270"/>
              </a:spcBef>
              <a:spcAft>
                <a:spcPts val="0"/>
              </a:spcAft>
              <a:buSzPts val="945"/>
              <a:buNone/>
              <a:defRPr sz="1350" b="1"/>
            </a:lvl3pPr>
            <a:lvl4pPr marL="1828800" lvl="3" indent="-228600" algn="l">
              <a:spcBef>
                <a:spcPts val="240"/>
              </a:spcBef>
              <a:spcAft>
                <a:spcPts val="0"/>
              </a:spcAft>
              <a:buSzPts val="780"/>
              <a:buNone/>
              <a:defRPr sz="1200" b="1"/>
            </a:lvl4pPr>
            <a:lvl5pPr marL="2286000" lvl="4" indent="-228600" algn="l">
              <a:spcBef>
                <a:spcPts val="240"/>
              </a:spcBef>
              <a:spcAft>
                <a:spcPts val="0"/>
              </a:spcAft>
              <a:buSzPts val="780"/>
              <a:buNone/>
              <a:defRPr sz="12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6" name="Google Shape;16;p19"/>
          <p:cNvSpPr txBox="1">
            <a:spLocks noGrp="1"/>
          </p:cNvSpPr>
          <p:nvPr>
            <p:ph type="body" idx="3"/>
          </p:nvPr>
        </p:nvSpPr>
        <p:spPr>
          <a:xfrm>
            <a:off x="457200" y="1885950"/>
            <a:ext cx="4040188" cy="2884290"/>
          </a:xfrm>
          <a:prstGeom prst="rect">
            <a:avLst/>
          </a:prstGeom>
          <a:noFill/>
          <a:ln>
            <a:noFill/>
          </a:ln>
        </p:spPr>
        <p:txBody>
          <a:bodyPr spcFirstLastPara="1" wrap="square" lIns="91425" tIns="0" rIns="91425" bIns="45700" anchor="t" anchorCtr="0">
            <a:normAutofit/>
          </a:bodyPr>
          <a:lstStyle>
            <a:lvl1pPr marL="457200" lvl="0" indent="-342900" algn="l">
              <a:spcBef>
                <a:spcPts val="360"/>
              </a:spcBef>
              <a:spcAft>
                <a:spcPts val="0"/>
              </a:spcAft>
              <a:buSzPts val="1800"/>
              <a:buChar char="•"/>
              <a:defRPr sz="1800"/>
            </a:lvl1pPr>
            <a:lvl2pPr marL="914400" lvl="1" indent="-309562" algn="l">
              <a:spcBef>
                <a:spcPts val="300"/>
              </a:spcBef>
              <a:spcAft>
                <a:spcPts val="0"/>
              </a:spcAft>
              <a:buSzPts val="1275"/>
              <a:buChar char="⚫"/>
              <a:defRPr sz="1500"/>
            </a:lvl2pPr>
            <a:lvl3pPr marL="1371600" lvl="2" indent="-288607" algn="l">
              <a:spcBef>
                <a:spcPts val="270"/>
              </a:spcBef>
              <a:spcAft>
                <a:spcPts val="0"/>
              </a:spcAft>
              <a:buSzPts val="945"/>
              <a:buChar char="⚫"/>
              <a:defRPr sz="1350"/>
            </a:lvl3pPr>
            <a:lvl4pPr marL="1828800" lvl="3" indent="-278130" algn="l">
              <a:spcBef>
                <a:spcPts val="240"/>
              </a:spcBef>
              <a:spcAft>
                <a:spcPts val="0"/>
              </a:spcAft>
              <a:buSzPts val="780"/>
              <a:buChar char="⚫"/>
              <a:defRPr sz="1200"/>
            </a:lvl4pPr>
            <a:lvl5pPr marL="2286000" lvl="4" indent="-278129" algn="l">
              <a:spcBef>
                <a:spcPts val="240"/>
              </a:spcBef>
              <a:spcAft>
                <a:spcPts val="0"/>
              </a:spcAft>
              <a:buSzPts val="780"/>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7" name="Google Shape;17;p19"/>
          <p:cNvSpPr txBox="1">
            <a:spLocks noGrp="1"/>
          </p:cNvSpPr>
          <p:nvPr>
            <p:ph type="body" idx="4"/>
          </p:nvPr>
        </p:nvSpPr>
        <p:spPr>
          <a:xfrm>
            <a:off x="4645027" y="1885950"/>
            <a:ext cx="4041775" cy="2884290"/>
          </a:xfrm>
          <a:prstGeom prst="rect">
            <a:avLst/>
          </a:prstGeom>
          <a:noFill/>
          <a:ln>
            <a:noFill/>
          </a:ln>
        </p:spPr>
        <p:txBody>
          <a:bodyPr spcFirstLastPara="1" wrap="square" lIns="91425" tIns="0" rIns="91425" bIns="45700" anchor="t" anchorCtr="0">
            <a:normAutofit/>
          </a:bodyPr>
          <a:lstStyle>
            <a:lvl1pPr marL="457200" lvl="0" indent="-342900" algn="l">
              <a:spcBef>
                <a:spcPts val="360"/>
              </a:spcBef>
              <a:spcAft>
                <a:spcPts val="0"/>
              </a:spcAft>
              <a:buSzPts val="1800"/>
              <a:buChar char="•"/>
              <a:defRPr sz="1800"/>
            </a:lvl1pPr>
            <a:lvl2pPr marL="914400" lvl="1" indent="-309562" algn="l">
              <a:spcBef>
                <a:spcPts val="300"/>
              </a:spcBef>
              <a:spcAft>
                <a:spcPts val="0"/>
              </a:spcAft>
              <a:buSzPts val="1275"/>
              <a:buChar char="⚫"/>
              <a:defRPr sz="1500"/>
            </a:lvl2pPr>
            <a:lvl3pPr marL="1371600" lvl="2" indent="-288607" algn="l">
              <a:spcBef>
                <a:spcPts val="270"/>
              </a:spcBef>
              <a:spcAft>
                <a:spcPts val="0"/>
              </a:spcAft>
              <a:buSzPts val="945"/>
              <a:buChar char="⚫"/>
              <a:defRPr sz="1350"/>
            </a:lvl3pPr>
            <a:lvl4pPr marL="1828800" lvl="3" indent="-278130" algn="l">
              <a:spcBef>
                <a:spcPts val="240"/>
              </a:spcBef>
              <a:spcAft>
                <a:spcPts val="0"/>
              </a:spcAft>
              <a:buSzPts val="780"/>
              <a:buChar char="⚫"/>
              <a:defRPr sz="1200"/>
            </a:lvl4pPr>
            <a:lvl5pPr marL="2286000" lvl="4" indent="-278129" algn="l">
              <a:spcBef>
                <a:spcPts val="240"/>
              </a:spcBef>
              <a:spcAft>
                <a:spcPts val="0"/>
              </a:spcAft>
              <a:buSzPts val="780"/>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18" name="Google Shape;18;p1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19"/>
        <p:cNvGrpSpPr/>
        <p:nvPr/>
      </p:nvGrpSpPr>
      <p:grpSpPr>
        <a:xfrm>
          <a:off x="0" y="0"/>
          <a:ext cx="0" cy="0"/>
          <a:chOff x="0" y="0"/>
          <a:chExt cx="0" cy="0"/>
        </a:xfrm>
      </p:grpSpPr>
      <p:sp>
        <p:nvSpPr>
          <p:cNvPr id="20" name="Google Shape;20;p16"/>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lvl="0" algn="l">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6"/>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rmAutofit/>
          </a:bodyPr>
          <a:lstStyle>
            <a:lvl1pPr marR="34289" lvl="0" algn="l">
              <a:spcBef>
                <a:spcPts val="520"/>
              </a:spcBef>
              <a:spcAft>
                <a:spcPts val="0"/>
              </a:spcAft>
              <a:buSzPts val="2600"/>
              <a:buNone/>
              <a:defRPr sz="2600">
                <a:solidFill>
                  <a:schemeClr val="lt1"/>
                </a:solidFill>
                <a:latin typeface="Calibri"/>
                <a:ea typeface="Calibri"/>
                <a:cs typeface="Calibri"/>
                <a:sym typeface="Calibri"/>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pic>
        <p:nvPicPr>
          <p:cNvPr id="22" name="Google Shape;22;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20"/>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0"/>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lvl="0" indent="-393700" algn="l">
              <a:spcBef>
                <a:spcPts val="520"/>
              </a:spcBef>
              <a:spcAft>
                <a:spcPts val="0"/>
              </a:spcAft>
              <a:buClr>
                <a:schemeClr val="accent4"/>
              </a:buClr>
              <a:buSzPts val="2600"/>
              <a:buFont typeface="Arial"/>
              <a:buChar char="•"/>
              <a:defRPr sz="2600"/>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26" name="Google Shape;26;p2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27"/>
        <p:cNvGrpSpPr/>
        <p:nvPr/>
      </p:nvGrpSpPr>
      <p:grpSpPr>
        <a:xfrm>
          <a:off x="0" y="0"/>
          <a:ext cx="0" cy="0"/>
          <a:chOff x="0" y="0"/>
          <a:chExt cx="0" cy="0"/>
        </a:xfrm>
      </p:grpSpPr>
      <p:sp>
        <p:nvSpPr>
          <p:cNvPr id="28" name="Google Shape;28;p21"/>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1"/>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228600" algn="l">
              <a:spcBef>
                <a:spcPts val="520"/>
              </a:spcBef>
              <a:spcAft>
                <a:spcPts val="0"/>
              </a:spcAft>
              <a:buSzPts val="2600"/>
              <a:buNone/>
              <a:defRPr sz="2600">
                <a:solidFill>
                  <a:schemeClr val="lt1"/>
                </a:solidFill>
              </a:defRPr>
            </a:lvl1pPr>
            <a:lvl2pPr marL="914400" lvl="1" indent="-228600" algn="l">
              <a:spcBef>
                <a:spcPts val="270"/>
              </a:spcBef>
              <a:spcAft>
                <a:spcPts val="0"/>
              </a:spcAft>
              <a:buSzPts val="1148"/>
              <a:buNone/>
              <a:defRPr sz="1350">
                <a:solidFill>
                  <a:schemeClr val="lt1"/>
                </a:solidFill>
              </a:defRPr>
            </a:lvl2pPr>
            <a:lvl3pPr marL="1371600" lvl="2" indent="-228600" algn="l">
              <a:spcBef>
                <a:spcPts val="240"/>
              </a:spcBef>
              <a:spcAft>
                <a:spcPts val="0"/>
              </a:spcAft>
              <a:buSzPts val="840"/>
              <a:buNone/>
              <a:defRPr sz="1200">
                <a:solidFill>
                  <a:schemeClr val="lt1"/>
                </a:solidFill>
              </a:defRPr>
            </a:lvl3pPr>
            <a:lvl4pPr marL="1828800" lvl="3" indent="-228600" algn="l">
              <a:spcBef>
                <a:spcPts val="210"/>
              </a:spcBef>
              <a:spcAft>
                <a:spcPts val="0"/>
              </a:spcAft>
              <a:buSzPts val="683"/>
              <a:buNone/>
              <a:defRPr sz="1050">
                <a:solidFill>
                  <a:schemeClr val="lt1"/>
                </a:solidFill>
              </a:defRPr>
            </a:lvl4pPr>
            <a:lvl5pPr marL="2286000" lvl="4" indent="-228600" algn="l">
              <a:spcBef>
                <a:spcPts val="210"/>
              </a:spcBef>
              <a:spcAft>
                <a:spcPts val="0"/>
              </a:spcAft>
              <a:buSzPts val="683"/>
              <a:buNone/>
              <a:defRPr sz="105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30" name="Google Shape;30;p2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1"/>
        <p:cNvGrpSpPr/>
        <p:nvPr/>
      </p:nvGrpSpPr>
      <p:grpSpPr>
        <a:xfrm>
          <a:off x="0" y="0"/>
          <a:ext cx="0" cy="0"/>
          <a:chOff x="0" y="0"/>
          <a:chExt cx="0" cy="0"/>
        </a:xfrm>
      </p:grpSpPr>
      <p:sp>
        <p:nvSpPr>
          <p:cNvPr id="32" name="Google Shape;32;p22"/>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2"/>
          <p:cNvSpPr txBox="1">
            <a:spLocks noGrp="1"/>
          </p:cNvSpPr>
          <p:nvPr>
            <p:ph type="body" idx="1"/>
          </p:nvPr>
        </p:nvSpPr>
        <p:spPr>
          <a:xfrm>
            <a:off x="457200" y="1440064"/>
            <a:ext cx="4038600" cy="3326130"/>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SzPts val="2400"/>
              <a:buChar char="•"/>
              <a:defRPr sz="2400"/>
            </a:lvl1pPr>
            <a:lvl2pPr marL="914400" lvl="1" indent="-325755" algn="l">
              <a:spcBef>
                <a:spcPts val="360"/>
              </a:spcBef>
              <a:spcAft>
                <a:spcPts val="0"/>
              </a:spcAft>
              <a:buSzPts val="1530"/>
              <a:buChar char="⚫"/>
              <a:defRPr sz="1800"/>
            </a:lvl2pPr>
            <a:lvl3pPr marL="1371600" lvl="2" indent="-295275" algn="l">
              <a:spcBef>
                <a:spcPts val="300"/>
              </a:spcBef>
              <a:spcAft>
                <a:spcPts val="0"/>
              </a:spcAft>
              <a:buSzPts val="1050"/>
              <a:buChar char="⚫"/>
              <a:defRPr sz="1500"/>
            </a:lvl3pPr>
            <a:lvl4pPr marL="1828800" lvl="3" indent="-284321" algn="l">
              <a:spcBef>
                <a:spcPts val="270"/>
              </a:spcBef>
              <a:spcAft>
                <a:spcPts val="0"/>
              </a:spcAft>
              <a:buSzPts val="877"/>
              <a:buChar char="⚫"/>
              <a:defRPr sz="1350"/>
            </a:lvl4pPr>
            <a:lvl5pPr marL="2286000" lvl="4" indent="-284321" algn="l">
              <a:spcBef>
                <a:spcPts val="270"/>
              </a:spcBef>
              <a:spcAft>
                <a:spcPts val="0"/>
              </a:spcAft>
              <a:buSzPts val="877"/>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34" name="Google Shape;34;p22"/>
          <p:cNvSpPr txBox="1">
            <a:spLocks noGrp="1"/>
          </p:cNvSpPr>
          <p:nvPr>
            <p:ph type="body" idx="2"/>
          </p:nvPr>
        </p:nvSpPr>
        <p:spPr>
          <a:xfrm>
            <a:off x="4648200" y="1440064"/>
            <a:ext cx="4038600" cy="3326130"/>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SzPts val="2400"/>
              <a:buChar char="•"/>
              <a:defRPr sz="2400"/>
            </a:lvl1pPr>
            <a:lvl2pPr marL="914400" lvl="1" indent="-325755" algn="l">
              <a:spcBef>
                <a:spcPts val="360"/>
              </a:spcBef>
              <a:spcAft>
                <a:spcPts val="0"/>
              </a:spcAft>
              <a:buSzPts val="1530"/>
              <a:buChar char="⚫"/>
              <a:defRPr sz="1800"/>
            </a:lvl2pPr>
            <a:lvl3pPr marL="1371600" lvl="2" indent="-295275" algn="l">
              <a:spcBef>
                <a:spcPts val="300"/>
              </a:spcBef>
              <a:spcAft>
                <a:spcPts val="0"/>
              </a:spcAft>
              <a:buSzPts val="1050"/>
              <a:buChar char="⚫"/>
              <a:defRPr sz="1500"/>
            </a:lvl3pPr>
            <a:lvl4pPr marL="1828800" lvl="3" indent="-284321" algn="l">
              <a:spcBef>
                <a:spcPts val="270"/>
              </a:spcBef>
              <a:spcAft>
                <a:spcPts val="0"/>
              </a:spcAft>
              <a:buSzPts val="877"/>
              <a:buChar char="⚫"/>
              <a:defRPr sz="1350"/>
            </a:lvl4pPr>
            <a:lvl5pPr marL="2286000" lvl="4" indent="-284321" algn="l">
              <a:spcBef>
                <a:spcPts val="270"/>
              </a:spcBef>
              <a:spcAft>
                <a:spcPts val="0"/>
              </a:spcAft>
              <a:buSzPts val="877"/>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35" name="Google Shape;35;p2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p23"/>
          <p:cNvSpPr txBox="1">
            <a:spLocks noGrp="1"/>
          </p:cNvSpPr>
          <p:nvPr>
            <p:ph type="title"/>
          </p:nvPr>
        </p:nvSpPr>
        <p:spPr>
          <a:xfrm>
            <a:off x="457200" y="528066"/>
            <a:ext cx="83058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sz="3600" b="0">
                <a:solidFill>
                  <a:schemeClr val="accent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8" name="Google Shape;38;p2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39"/>
        <p:cNvGrpSpPr/>
        <p:nvPr/>
      </p:nvGrpSpPr>
      <p:grpSpPr>
        <a:xfrm>
          <a:off x="0" y="0"/>
          <a:ext cx="0" cy="0"/>
          <a:chOff x="0" y="0"/>
          <a:chExt cx="0" cy="0"/>
        </a:xfrm>
      </p:grpSpPr>
      <p:pic>
        <p:nvPicPr>
          <p:cNvPr id="40" name="Google Shape;40;p2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3"/>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3"/>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6" name="Google Shape;66;p15"/>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lt1"/>
                </a:solidFill>
                <a:latin typeface="Constantia"/>
                <a:ea typeface="Constantia"/>
                <a:cs typeface="Constantia"/>
                <a:sym typeface="Constantia"/>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lt1"/>
                </a:solidFill>
                <a:latin typeface="Constantia"/>
                <a:ea typeface="Constantia"/>
                <a:cs typeface="Constantia"/>
                <a:sym typeface="Constantia"/>
              </a:defRPr>
            </a:lvl7pPr>
            <a:lvl8pPr marL="3657600" marR="0" lvl="7" indent="-304800" algn="l" rtl="0">
              <a:spcBef>
                <a:spcPts val="240"/>
              </a:spcBef>
              <a:spcAft>
                <a:spcPts val="0"/>
              </a:spcAft>
              <a:buClr>
                <a:schemeClr val="lt2"/>
              </a:buClr>
              <a:buSzPts val="1200"/>
              <a:buFont typeface="Constantia"/>
              <a:buChar char="•"/>
              <a:defRPr sz="1200" b="0" i="0" u="none" strike="noStrike" cap="none">
                <a:solidFill>
                  <a:schemeClr val="lt1"/>
                </a:solidFill>
                <a:latin typeface="Constantia"/>
                <a:ea typeface="Constantia"/>
                <a:cs typeface="Constantia"/>
                <a:sym typeface="Constantia"/>
              </a:defRPr>
            </a:lvl8pPr>
            <a:lvl9pPr marL="4114800" marR="0" lvl="8" indent="-295275" algn="l" rtl="0">
              <a:spcBef>
                <a:spcPts val="210"/>
              </a:spcBef>
              <a:spcAft>
                <a:spcPts val="0"/>
              </a:spcAft>
              <a:buClr>
                <a:schemeClr val="lt2"/>
              </a:buClr>
              <a:buSzPts val="1050"/>
              <a:buFont typeface="Constantia"/>
              <a:buChar char="•"/>
              <a:defRPr sz="1050" b="0" i="0" u="none" strike="noStrike" cap="none">
                <a:solidFill>
                  <a:schemeClr val="lt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65" r:id="rId1"/>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H3-p1QnHrVk"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youtu.be/XZRw91uNMq0"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hyperlink" Target="https://www.youtube.com/watch?v=XZRw91uNMq0" TargetMode="Externa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g8b4eee191a_0_1"/>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a:t>Categorical Highlighting</a:t>
            </a:r>
            <a:endParaRPr/>
          </a:p>
        </p:txBody>
      </p:sp>
      <p:sp>
        <p:nvSpPr>
          <p:cNvPr id="133" name="Google Shape;133;g8b4eee191a_0_1"/>
          <p:cNvSpPr txBox="1">
            <a:spLocks noGrp="1"/>
          </p:cNvSpPr>
          <p:nvPr>
            <p:ph type="body" idx="1"/>
          </p:nvPr>
        </p:nvSpPr>
        <p:spPr>
          <a:xfrm>
            <a:off x="457200" y="1391436"/>
            <a:ext cx="4040100" cy="494400"/>
          </a:xfrm>
          <a:prstGeom prst="rect">
            <a:avLst/>
          </a:prstGeom>
        </p:spPr>
        <p:txBody>
          <a:bodyPr spcFirstLastPara="1" wrap="square" lIns="45700" tIns="0" rIns="45700" bIns="0" anchor="t" anchorCtr="0">
            <a:noAutofit/>
          </a:bodyPr>
          <a:lstStyle/>
          <a:p>
            <a:pPr marL="0" lvl="0" indent="0" algn="l" rtl="0">
              <a:spcBef>
                <a:spcPts val="480"/>
              </a:spcBef>
              <a:spcAft>
                <a:spcPts val="0"/>
              </a:spcAft>
              <a:buNone/>
            </a:pPr>
            <a:r>
              <a:rPr lang="en-US" dirty="0"/>
              <a:t>While reading, look for and highlight: </a:t>
            </a:r>
            <a:endParaRPr dirty="0"/>
          </a:p>
        </p:txBody>
      </p:sp>
      <p:sp>
        <p:nvSpPr>
          <p:cNvPr id="134" name="Google Shape;134;g8b4eee191a_0_1"/>
          <p:cNvSpPr txBox="1">
            <a:spLocks noGrp="1"/>
          </p:cNvSpPr>
          <p:nvPr>
            <p:ph type="body" idx="2"/>
          </p:nvPr>
        </p:nvSpPr>
        <p:spPr>
          <a:xfrm>
            <a:off x="4645027" y="1394820"/>
            <a:ext cx="4041900" cy="491100"/>
          </a:xfrm>
          <a:prstGeom prst="rect">
            <a:avLst/>
          </a:prstGeom>
        </p:spPr>
        <p:txBody>
          <a:bodyPr spcFirstLastPara="1" wrap="square" lIns="45700" tIns="0" rIns="45700" bIns="0" anchor="ctr" anchorCtr="0">
            <a:noAutofit/>
          </a:bodyPr>
          <a:lstStyle/>
          <a:p>
            <a:pPr marL="0" lvl="0" indent="0" algn="l" rtl="0">
              <a:spcBef>
                <a:spcPts val="480"/>
              </a:spcBef>
              <a:spcAft>
                <a:spcPts val="0"/>
              </a:spcAft>
              <a:buNone/>
            </a:pPr>
            <a:r>
              <a:rPr lang="en-US"/>
              <a:t>Explain why in the margin: </a:t>
            </a:r>
            <a:endParaRPr/>
          </a:p>
        </p:txBody>
      </p:sp>
      <p:sp>
        <p:nvSpPr>
          <p:cNvPr id="135" name="Google Shape;135;g8b4eee191a_0_1"/>
          <p:cNvSpPr txBox="1">
            <a:spLocks noGrp="1"/>
          </p:cNvSpPr>
          <p:nvPr>
            <p:ph type="body" idx="3"/>
          </p:nvPr>
        </p:nvSpPr>
        <p:spPr>
          <a:xfrm>
            <a:off x="457200" y="2301450"/>
            <a:ext cx="4040100" cy="2468700"/>
          </a:xfrm>
          <a:prstGeom prst="rect">
            <a:avLst/>
          </a:prstGeom>
        </p:spPr>
        <p:txBody>
          <a:bodyPr spcFirstLastPara="1" wrap="square" lIns="91425" tIns="0" rIns="91425" bIns="45700" anchor="t" anchorCtr="0">
            <a:noAutofit/>
          </a:bodyPr>
          <a:lstStyle/>
          <a:p>
            <a:pPr marL="231775" lvl="0" indent="-117475" algn="l" rtl="0">
              <a:spcBef>
                <a:spcPts val="0"/>
              </a:spcBef>
              <a:spcAft>
                <a:spcPts val="0"/>
              </a:spcAft>
              <a:buClr>
                <a:schemeClr val="dk1"/>
              </a:buClr>
              <a:buSzPts val="1800"/>
              <a:buFont typeface="Arial"/>
              <a:buNone/>
            </a:pPr>
            <a:r>
              <a:rPr lang="en-US" dirty="0">
                <a:highlight>
                  <a:srgbClr val="FFFF00"/>
                </a:highlight>
              </a:rPr>
              <a:t>When what is said is in opposition to what is meant.</a:t>
            </a:r>
            <a:endParaRPr dirty="0">
              <a:highlight>
                <a:srgbClr val="FFFF00"/>
              </a:highlight>
            </a:endParaRPr>
          </a:p>
          <a:p>
            <a:pPr marL="231775" lvl="0" indent="-117475" algn="l" rtl="0">
              <a:spcBef>
                <a:spcPts val="0"/>
              </a:spcBef>
              <a:spcAft>
                <a:spcPts val="0"/>
              </a:spcAft>
              <a:buClr>
                <a:schemeClr val="dk1"/>
              </a:buClr>
              <a:buSzPts val="1800"/>
              <a:buFont typeface="Arial"/>
              <a:buNone/>
            </a:pPr>
            <a:endParaRPr dirty="0">
              <a:highlight>
                <a:srgbClr val="FFFF00"/>
              </a:highlight>
            </a:endParaRPr>
          </a:p>
          <a:p>
            <a:pPr marL="231775" lvl="0" indent="-117475" algn="l" rtl="0">
              <a:spcBef>
                <a:spcPts val="0"/>
              </a:spcBef>
              <a:spcAft>
                <a:spcPts val="0"/>
              </a:spcAft>
              <a:buClr>
                <a:schemeClr val="dk1"/>
              </a:buClr>
              <a:buSzPts val="1800"/>
              <a:buFont typeface="Arial"/>
              <a:buNone/>
            </a:pPr>
            <a:r>
              <a:rPr lang="en-US" dirty="0">
                <a:highlight>
                  <a:srgbClr val="00FFFF"/>
                </a:highlight>
              </a:rPr>
              <a:t>When the audience knows what is happening, but some or all characters do not.</a:t>
            </a:r>
            <a:endParaRPr dirty="0">
              <a:highlight>
                <a:srgbClr val="00FFFF"/>
              </a:highlight>
            </a:endParaRPr>
          </a:p>
          <a:p>
            <a:pPr marL="231775" lvl="0" indent="-117475" algn="l" rtl="0">
              <a:spcBef>
                <a:spcPts val="0"/>
              </a:spcBef>
              <a:spcAft>
                <a:spcPts val="0"/>
              </a:spcAft>
              <a:buClr>
                <a:schemeClr val="dk1"/>
              </a:buClr>
              <a:buSzPts val="1800"/>
              <a:buFont typeface="Arial"/>
              <a:buNone/>
            </a:pPr>
            <a:endParaRPr dirty="0">
              <a:highlight>
                <a:srgbClr val="00FFFF"/>
              </a:highlight>
            </a:endParaRPr>
          </a:p>
          <a:p>
            <a:pPr marL="231775" lvl="0" indent="-117475" algn="l" rtl="0">
              <a:spcBef>
                <a:spcPts val="0"/>
              </a:spcBef>
              <a:spcAft>
                <a:spcPts val="0"/>
              </a:spcAft>
              <a:buClr>
                <a:schemeClr val="dk1"/>
              </a:buClr>
              <a:buSzPts val="1800"/>
              <a:buFont typeface="Arial"/>
              <a:buNone/>
            </a:pPr>
            <a:r>
              <a:rPr lang="en-US" dirty="0">
                <a:highlight>
                  <a:srgbClr val="FF00FF"/>
                </a:highlight>
              </a:rPr>
              <a:t>When what happens is not what was expected.</a:t>
            </a:r>
            <a:endParaRPr dirty="0"/>
          </a:p>
        </p:txBody>
      </p:sp>
      <p:sp>
        <p:nvSpPr>
          <p:cNvPr id="136" name="Google Shape;136;g8b4eee191a_0_1"/>
          <p:cNvSpPr txBox="1">
            <a:spLocks noGrp="1"/>
          </p:cNvSpPr>
          <p:nvPr>
            <p:ph type="body" idx="4"/>
          </p:nvPr>
        </p:nvSpPr>
        <p:spPr>
          <a:xfrm>
            <a:off x="4645027" y="1885950"/>
            <a:ext cx="4041900" cy="2884200"/>
          </a:xfrm>
          <a:prstGeom prst="rect">
            <a:avLst/>
          </a:prstGeom>
        </p:spPr>
        <p:txBody>
          <a:bodyPr spcFirstLastPara="1" wrap="square" lIns="91425" tIns="0" rIns="91425" bIns="45700" anchor="t" anchorCtr="0">
            <a:noAutofit/>
          </a:bodyPr>
          <a:lstStyle/>
          <a:p>
            <a:pPr marL="0" lvl="0" indent="0" algn="l" rtl="0">
              <a:spcBef>
                <a:spcPts val="0"/>
              </a:spcBef>
              <a:spcAft>
                <a:spcPts val="0"/>
              </a:spcAft>
              <a:buClr>
                <a:schemeClr val="dk1"/>
              </a:buClr>
              <a:buSzPts val="1100"/>
              <a:buFont typeface="Arial"/>
              <a:buNone/>
            </a:pPr>
            <a:r>
              <a:rPr lang="en-US" dirty="0"/>
              <a:t>What is Montresor’s purpose in using this irony? </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8b79f4d703_0_0"/>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a:t>Categorical Highlighting</a:t>
            </a:r>
            <a:endParaRPr/>
          </a:p>
        </p:txBody>
      </p:sp>
      <p:sp>
        <p:nvSpPr>
          <p:cNvPr id="142" name="Google Shape;142;g8b79f4d703_0_0"/>
          <p:cNvSpPr txBox="1">
            <a:spLocks noGrp="1"/>
          </p:cNvSpPr>
          <p:nvPr>
            <p:ph type="body" idx="1"/>
          </p:nvPr>
        </p:nvSpPr>
        <p:spPr>
          <a:xfrm>
            <a:off x="457200" y="1391436"/>
            <a:ext cx="4040100" cy="494400"/>
          </a:xfrm>
          <a:prstGeom prst="rect">
            <a:avLst/>
          </a:prstGeom>
          <a:noFill/>
          <a:ln>
            <a:noFill/>
          </a:ln>
        </p:spPr>
        <p:txBody>
          <a:bodyPr spcFirstLastPara="1" wrap="square" lIns="45700" tIns="0" rIns="45700" bIns="0" anchor="ctr" anchorCtr="0">
            <a:noAutofit/>
          </a:bodyPr>
          <a:lstStyle/>
          <a:p>
            <a:pPr marL="0" lvl="0" indent="0" algn="l" rtl="0">
              <a:spcBef>
                <a:spcPts val="0"/>
              </a:spcBef>
              <a:spcAft>
                <a:spcPts val="0"/>
              </a:spcAft>
              <a:buSzPts val="2400"/>
              <a:buNone/>
            </a:pPr>
            <a:r>
              <a:rPr lang="en-US"/>
              <a:t>Look for and highlight:</a:t>
            </a:r>
            <a:endParaRPr/>
          </a:p>
        </p:txBody>
      </p:sp>
      <p:sp>
        <p:nvSpPr>
          <p:cNvPr id="143" name="Google Shape;143;g8b79f4d703_0_0"/>
          <p:cNvSpPr txBox="1">
            <a:spLocks noGrp="1"/>
          </p:cNvSpPr>
          <p:nvPr>
            <p:ph type="body" idx="2"/>
          </p:nvPr>
        </p:nvSpPr>
        <p:spPr>
          <a:xfrm>
            <a:off x="4645027" y="1394820"/>
            <a:ext cx="4041900" cy="491100"/>
          </a:xfrm>
          <a:prstGeom prst="rect">
            <a:avLst/>
          </a:prstGeom>
          <a:noFill/>
          <a:ln>
            <a:noFill/>
          </a:ln>
        </p:spPr>
        <p:txBody>
          <a:bodyPr spcFirstLastPara="1" wrap="square" lIns="45700" tIns="0" rIns="45700" bIns="0" anchor="ctr" anchorCtr="0">
            <a:noAutofit/>
          </a:bodyPr>
          <a:lstStyle/>
          <a:p>
            <a:pPr marL="0" lvl="0" indent="0" algn="l" rtl="0">
              <a:spcBef>
                <a:spcPts val="0"/>
              </a:spcBef>
              <a:spcAft>
                <a:spcPts val="0"/>
              </a:spcAft>
              <a:buSzPts val="2400"/>
              <a:buNone/>
            </a:pPr>
            <a:r>
              <a:rPr lang="en-US"/>
              <a:t>Explain why:</a:t>
            </a:r>
            <a:endParaRPr/>
          </a:p>
        </p:txBody>
      </p:sp>
      <p:sp>
        <p:nvSpPr>
          <p:cNvPr id="144" name="Google Shape;144;g8b79f4d703_0_0"/>
          <p:cNvSpPr txBox="1">
            <a:spLocks noGrp="1"/>
          </p:cNvSpPr>
          <p:nvPr>
            <p:ph type="body" idx="3"/>
          </p:nvPr>
        </p:nvSpPr>
        <p:spPr>
          <a:xfrm>
            <a:off x="457200" y="1885950"/>
            <a:ext cx="4040100" cy="2884200"/>
          </a:xfrm>
          <a:prstGeom prst="rect">
            <a:avLst/>
          </a:prstGeom>
          <a:noFill/>
          <a:ln>
            <a:noFill/>
          </a:ln>
        </p:spPr>
        <p:txBody>
          <a:bodyPr spcFirstLastPara="1" wrap="square" lIns="91425" tIns="0" rIns="91425" bIns="45700" anchor="t" anchorCtr="0">
            <a:noAutofit/>
          </a:bodyPr>
          <a:lstStyle/>
          <a:p>
            <a:pPr marL="231775" lvl="0" indent="-117475" algn="l" rtl="0">
              <a:spcBef>
                <a:spcPts val="0"/>
              </a:spcBef>
              <a:spcAft>
                <a:spcPts val="0"/>
              </a:spcAft>
              <a:buSzPts val="1800"/>
              <a:buNone/>
            </a:pPr>
            <a:r>
              <a:rPr lang="en-US" b="1" dirty="0">
                <a:highlight>
                  <a:srgbClr val="FFFF00"/>
                </a:highlight>
              </a:rPr>
              <a:t>VERBAL IRONY: </a:t>
            </a:r>
            <a:r>
              <a:rPr lang="en-US" dirty="0">
                <a:highlight>
                  <a:srgbClr val="FFFF00"/>
                </a:highlight>
              </a:rPr>
              <a:t>When what is said is in opposition to what is meant.</a:t>
            </a:r>
            <a:endParaRPr dirty="0">
              <a:highlight>
                <a:srgbClr val="FFFF00"/>
              </a:highlight>
            </a:endParaRPr>
          </a:p>
          <a:p>
            <a:pPr marL="231775" lvl="0" indent="-117475" algn="l" rtl="0">
              <a:spcBef>
                <a:spcPts val="0"/>
              </a:spcBef>
              <a:spcAft>
                <a:spcPts val="0"/>
              </a:spcAft>
              <a:buSzPts val="1800"/>
              <a:buNone/>
            </a:pPr>
            <a:endParaRPr dirty="0">
              <a:highlight>
                <a:srgbClr val="FFFF00"/>
              </a:highlight>
            </a:endParaRPr>
          </a:p>
          <a:p>
            <a:pPr marL="231775" lvl="0" indent="-117475" algn="l" rtl="0">
              <a:spcBef>
                <a:spcPts val="0"/>
              </a:spcBef>
              <a:spcAft>
                <a:spcPts val="0"/>
              </a:spcAft>
              <a:buSzPts val="1800"/>
              <a:buNone/>
            </a:pPr>
            <a:r>
              <a:rPr lang="en-US" b="1" dirty="0">
                <a:highlight>
                  <a:srgbClr val="00FFFF"/>
                </a:highlight>
              </a:rPr>
              <a:t>DRAMATIC IRONY: </a:t>
            </a:r>
            <a:r>
              <a:rPr lang="en-US" dirty="0">
                <a:highlight>
                  <a:srgbClr val="00FFFF"/>
                </a:highlight>
              </a:rPr>
              <a:t>When the audience knows what is happening, but some or all characters do not.</a:t>
            </a:r>
            <a:endParaRPr dirty="0">
              <a:highlight>
                <a:srgbClr val="00FFFF"/>
              </a:highlight>
            </a:endParaRPr>
          </a:p>
          <a:p>
            <a:pPr marL="231775" lvl="0" indent="-117475" algn="l" rtl="0">
              <a:spcBef>
                <a:spcPts val="0"/>
              </a:spcBef>
              <a:spcAft>
                <a:spcPts val="0"/>
              </a:spcAft>
              <a:buSzPts val="1800"/>
              <a:buNone/>
            </a:pPr>
            <a:endParaRPr dirty="0">
              <a:highlight>
                <a:srgbClr val="00FFFF"/>
              </a:highlight>
            </a:endParaRPr>
          </a:p>
          <a:p>
            <a:pPr marL="231775" lvl="0" indent="-117475" algn="l" rtl="0">
              <a:spcBef>
                <a:spcPts val="0"/>
              </a:spcBef>
              <a:spcAft>
                <a:spcPts val="0"/>
              </a:spcAft>
              <a:buSzPts val="1800"/>
              <a:buNone/>
            </a:pPr>
            <a:r>
              <a:rPr lang="en-US" b="1" dirty="0">
                <a:highlight>
                  <a:srgbClr val="FF00FF"/>
                </a:highlight>
              </a:rPr>
              <a:t>SITUATIONAL IRONY: </a:t>
            </a:r>
            <a:r>
              <a:rPr lang="en-US" dirty="0">
                <a:highlight>
                  <a:srgbClr val="FF00FF"/>
                </a:highlight>
              </a:rPr>
              <a:t>When what happens is not what was expected.</a:t>
            </a:r>
            <a:endParaRPr dirty="0">
              <a:highlight>
                <a:srgbClr val="FF00FF"/>
              </a:highlight>
            </a:endParaRPr>
          </a:p>
          <a:p>
            <a:pPr marL="231775" lvl="0" indent="-117475" algn="l" rtl="0">
              <a:spcBef>
                <a:spcPts val="0"/>
              </a:spcBef>
              <a:spcAft>
                <a:spcPts val="0"/>
              </a:spcAft>
              <a:buSzPts val="1800"/>
              <a:buNone/>
            </a:pPr>
            <a:endParaRPr dirty="0">
              <a:highlight>
                <a:srgbClr val="FF00FF"/>
              </a:highlight>
            </a:endParaRPr>
          </a:p>
        </p:txBody>
      </p:sp>
      <p:sp>
        <p:nvSpPr>
          <p:cNvPr id="145" name="Google Shape;145;g8b79f4d703_0_0"/>
          <p:cNvSpPr txBox="1">
            <a:spLocks noGrp="1"/>
          </p:cNvSpPr>
          <p:nvPr>
            <p:ph type="body" idx="4"/>
          </p:nvPr>
        </p:nvSpPr>
        <p:spPr>
          <a:xfrm>
            <a:off x="4645027" y="1885950"/>
            <a:ext cx="4041900" cy="2884200"/>
          </a:xfrm>
          <a:prstGeom prst="rect">
            <a:avLst/>
          </a:prstGeom>
          <a:noFill/>
          <a:ln>
            <a:noFill/>
          </a:ln>
        </p:spPr>
        <p:txBody>
          <a:bodyPr spcFirstLastPara="1" wrap="square" lIns="91425" tIns="0" rIns="91425" bIns="45700" anchor="t" anchorCtr="0">
            <a:noAutofit/>
          </a:bodyPr>
          <a:lstStyle/>
          <a:p>
            <a:pPr marL="0" lvl="0" indent="0" algn="l" rtl="0">
              <a:spcBef>
                <a:spcPts val="0"/>
              </a:spcBef>
              <a:spcAft>
                <a:spcPts val="0"/>
              </a:spcAft>
              <a:buClr>
                <a:schemeClr val="dk1"/>
              </a:buClr>
              <a:buSzPts val="1100"/>
              <a:buFont typeface="Arial"/>
              <a:buNone/>
            </a:pPr>
            <a:r>
              <a:rPr lang="en-US"/>
              <a:t>What is Montresor’s purpose in using this irony? </a:t>
            </a:r>
            <a:endParaRPr/>
          </a:p>
          <a:p>
            <a:pPr marL="231775" lvl="0" indent="-117475" algn="l" rtl="0">
              <a:spcBef>
                <a:spcPts val="0"/>
              </a:spcBef>
              <a:spcAft>
                <a:spcPts val="0"/>
              </a:spcAft>
              <a:buSzPts val="1800"/>
              <a:buNone/>
            </a:pP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g8b4eee191a_0_35"/>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dirty="0">
                <a:hlinkClick r:id="rId3"/>
              </a:rPr>
              <a:t>What Is a Forensic Psychologist?</a:t>
            </a:r>
            <a:endParaRPr dirty="0"/>
          </a:p>
        </p:txBody>
      </p:sp>
      <p:pic>
        <p:nvPicPr>
          <p:cNvPr id="152" name="Google Shape;152;g8b4eee191a_0_35">
            <a:hlinkClick r:id="rId3"/>
          </p:cNvPr>
          <p:cNvPicPr preferRelativeResize="0"/>
          <p:nvPr/>
        </p:nvPicPr>
        <p:blipFill>
          <a:blip r:embed="rId4">
            <a:alphaModFix/>
          </a:blip>
          <a:stretch>
            <a:fillRect/>
          </a:stretch>
        </p:blipFill>
        <p:spPr>
          <a:xfrm>
            <a:off x="457200" y="1451600"/>
            <a:ext cx="6631352" cy="307792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0"/>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t" anchorCtr="0">
            <a:normAutofit fontScale="90000"/>
          </a:bodyPr>
          <a:lstStyle/>
          <a:p>
            <a:pPr marL="0" lvl="0" indent="0" algn="l" rtl="0">
              <a:spcBef>
                <a:spcPts val="0"/>
              </a:spcBef>
              <a:spcAft>
                <a:spcPts val="0"/>
              </a:spcAft>
              <a:buClr>
                <a:schemeClr val="accent4"/>
              </a:buClr>
              <a:buSzPts val="3600"/>
              <a:buFont typeface="Calibri"/>
              <a:buNone/>
            </a:pPr>
            <a:r>
              <a:rPr lang="en-US" dirty="0"/>
              <a:t>Montresor Is in the Hot Seat...</a:t>
            </a:r>
            <a:endParaRPr dirty="0"/>
          </a:p>
          <a:p>
            <a:pPr marL="0" lvl="0" indent="0" algn="l" rtl="0">
              <a:spcBef>
                <a:spcPts val="0"/>
              </a:spcBef>
              <a:spcAft>
                <a:spcPts val="0"/>
              </a:spcAft>
              <a:buClr>
                <a:schemeClr val="accent4"/>
              </a:buClr>
              <a:buSzPts val="3600"/>
              <a:buFont typeface="Calibri"/>
              <a:buNone/>
            </a:pPr>
            <a:r>
              <a:rPr lang="en-US" dirty="0"/>
              <a:t>Think Like a Forensic Psychologist</a:t>
            </a:r>
            <a:endParaRPr dirty="0"/>
          </a:p>
        </p:txBody>
      </p:sp>
      <p:sp>
        <p:nvSpPr>
          <p:cNvPr id="158" name="Google Shape;158;p10"/>
          <p:cNvSpPr txBox="1">
            <a:spLocks noGrp="1"/>
          </p:cNvSpPr>
          <p:nvPr>
            <p:ph type="body" idx="1"/>
          </p:nvPr>
        </p:nvSpPr>
        <p:spPr>
          <a:xfrm>
            <a:off x="457200" y="1451610"/>
            <a:ext cx="8229600" cy="3291900"/>
          </a:xfrm>
          <a:prstGeom prst="rect">
            <a:avLst/>
          </a:prstGeom>
          <a:noFill/>
          <a:ln>
            <a:noFill/>
          </a:ln>
        </p:spPr>
        <p:txBody>
          <a:bodyPr spcFirstLastPara="1" wrap="square" lIns="45700" tIns="0" rIns="45700" bIns="0" anchor="ctr" anchorCtr="0">
            <a:noAutofit/>
          </a:bodyPr>
          <a:lstStyle/>
          <a:p>
            <a:pPr marL="0" lvl="0" indent="0" algn="l" rtl="0">
              <a:spcBef>
                <a:spcPts val="0"/>
              </a:spcBef>
              <a:spcAft>
                <a:spcPts val="0"/>
              </a:spcAft>
              <a:buNone/>
            </a:pPr>
            <a:r>
              <a:rPr lang="en-US" dirty="0"/>
              <a:t>Expectations for small group discussion: </a:t>
            </a:r>
            <a:endParaRPr dirty="0"/>
          </a:p>
          <a:p>
            <a:pPr marL="457200" lvl="0" indent="-393700" algn="l" rtl="0">
              <a:spcBef>
                <a:spcPts val="0"/>
              </a:spcBef>
              <a:spcAft>
                <a:spcPts val="0"/>
              </a:spcAft>
              <a:buSzPts val="2600"/>
              <a:buAutoNum type="arabicPeriod"/>
            </a:pPr>
            <a:r>
              <a:rPr lang="en-US" dirty="0"/>
              <a:t>Look at the evidence.</a:t>
            </a:r>
            <a:endParaRPr dirty="0"/>
          </a:p>
          <a:p>
            <a:pPr marL="457200" lvl="0" indent="-393700" algn="l" rtl="0">
              <a:spcBef>
                <a:spcPts val="0"/>
              </a:spcBef>
              <a:spcAft>
                <a:spcPts val="0"/>
              </a:spcAft>
              <a:buSzPts val="2600"/>
              <a:buAutoNum type="arabicPeriod"/>
            </a:pPr>
            <a:r>
              <a:rPr lang="en-US" dirty="0"/>
              <a:t>Plan out your questions.</a:t>
            </a:r>
            <a:endParaRPr dirty="0"/>
          </a:p>
          <a:p>
            <a:pPr marL="457200" lvl="0" indent="-393700" algn="l" rtl="0">
              <a:spcBef>
                <a:spcPts val="0"/>
              </a:spcBef>
              <a:spcAft>
                <a:spcPts val="0"/>
              </a:spcAft>
              <a:buSzPts val="2600"/>
              <a:buAutoNum type="arabicPeriod"/>
            </a:pPr>
            <a:r>
              <a:rPr lang="en-US" dirty="0"/>
              <a:t>Interview the defendant (Montresor).</a:t>
            </a:r>
            <a:endParaRPr dirty="0"/>
          </a:p>
          <a:p>
            <a:pPr marL="457200" lvl="0" indent="-393700" algn="l" rtl="0">
              <a:spcBef>
                <a:spcPts val="0"/>
              </a:spcBef>
              <a:spcAft>
                <a:spcPts val="0"/>
              </a:spcAft>
              <a:buSzPts val="2600"/>
              <a:buAutoNum type="arabicPeriod"/>
            </a:pPr>
            <a:r>
              <a:rPr lang="en-US" dirty="0"/>
              <a:t>Take turns in your group playing the role of Montresor.</a:t>
            </a:r>
            <a:endParaRPr dirty="0"/>
          </a:p>
          <a:p>
            <a:pPr marL="457200" lvl="0" indent="-393700" algn="l" rtl="0">
              <a:spcBef>
                <a:spcPts val="0"/>
              </a:spcBef>
              <a:spcAft>
                <a:spcPts val="0"/>
              </a:spcAft>
              <a:buSzPts val="2600"/>
              <a:buAutoNum type="arabicPeriod"/>
            </a:pPr>
            <a:r>
              <a:rPr lang="en-US" dirty="0"/>
              <a:t>Each group member should have a turn asking a question before the role is changed.</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g8b4eee191a_0_9"/>
          <p:cNvSpPr txBox="1">
            <a:spLocks noGrp="1"/>
          </p:cNvSpPr>
          <p:nvPr>
            <p:ph type="body" idx="1"/>
          </p:nvPr>
        </p:nvSpPr>
        <p:spPr>
          <a:xfrm>
            <a:off x="457200" y="1428750"/>
            <a:ext cx="5868000" cy="3257700"/>
          </a:xfrm>
          <a:prstGeom prst="rect">
            <a:avLst/>
          </a:prstGeom>
        </p:spPr>
        <p:txBody>
          <a:bodyPr spcFirstLastPara="1" wrap="square" lIns="91425" tIns="0" rIns="91425" bIns="45700" anchor="t" anchorCtr="0">
            <a:noAutofit/>
          </a:bodyPr>
          <a:lstStyle/>
          <a:p>
            <a:pPr marL="0" lvl="0" indent="0" algn="l" rtl="0">
              <a:spcBef>
                <a:spcPts val="0"/>
              </a:spcBef>
              <a:spcAft>
                <a:spcPts val="0"/>
              </a:spcAft>
              <a:buNone/>
            </a:pPr>
            <a:r>
              <a:rPr lang="en-US" sz="2200">
                <a:solidFill>
                  <a:schemeClr val="dk2"/>
                </a:solidFill>
              </a:rPr>
              <a:t>You are now called to the stand to provide your opinion as an expert witness in the case. What do you think? Does Montresor have the mental stability to stand trial?</a:t>
            </a:r>
            <a:endParaRPr sz="2200">
              <a:solidFill>
                <a:schemeClr val="dk2"/>
              </a:solidFill>
            </a:endParaRPr>
          </a:p>
          <a:p>
            <a:pPr marL="457200" lvl="0" indent="-342900" algn="l" rtl="0">
              <a:spcBef>
                <a:spcPts val="0"/>
              </a:spcBef>
              <a:spcAft>
                <a:spcPts val="0"/>
              </a:spcAft>
              <a:buSzPts val="1800"/>
              <a:buChar char="●"/>
            </a:pPr>
            <a:r>
              <a:rPr lang="en-US" sz="1800">
                <a:solidFill>
                  <a:schemeClr val="dk2"/>
                </a:solidFill>
              </a:rPr>
              <a:t>Does Montresor understand the crime which he is accused of committing? Why or why not?</a:t>
            </a:r>
            <a:endParaRPr sz="1800">
              <a:solidFill>
                <a:schemeClr val="dk2"/>
              </a:solidFill>
            </a:endParaRPr>
          </a:p>
          <a:p>
            <a:pPr marL="457200" lvl="0" indent="-342900" algn="l" rtl="0">
              <a:spcBef>
                <a:spcPts val="0"/>
              </a:spcBef>
              <a:spcAft>
                <a:spcPts val="0"/>
              </a:spcAft>
              <a:buSzPts val="1800"/>
              <a:buChar char="●"/>
            </a:pPr>
            <a:r>
              <a:rPr lang="en-US" sz="1800">
                <a:solidFill>
                  <a:schemeClr val="dk2"/>
                </a:solidFill>
              </a:rPr>
              <a:t>What is his current mental functioning?  </a:t>
            </a:r>
            <a:endParaRPr sz="1800">
              <a:solidFill>
                <a:schemeClr val="dk2"/>
              </a:solidFill>
            </a:endParaRPr>
          </a:p>
          <a:p>
            <a:pPr marL="457200" lvl="0" indent="-342900" algn="l" rtl="0">
              <a:spcBef>
                <a:spcPts val="0"/>
              </a:spcBef>
              <a:spcAft>
                <a:spcPts val="0"/>
              </a:spcAft>
              <a:buSzPts val="1800"/>
              <a:buChar char="●"/>
            </a:pPr>
            <a:r>
              <a:rPr lang="en-US" sz="1800">
                <a:solidFill>
                  <a:schemeClr val="dk2"/>
                </a:solidFill>
              </a:rPr>
              <a:t>What is his version of the alleged offense? </a:t>
            </a:r>
            <a:endParaRPr sz="1800">
              <a:solidFill>
                <a:schemeClr val="dk2"/>
              </a:solidFill>
            </a:endParaRPr>
          </a:p>
          <a:p>
            <a:pPr marL="457200" lvl="0" indent="-342900" algn="l" rtl="0">
              <a:spcBef>
                <a:spcPts val="0"/>
              </a:spcBef>
              <a:spcAft>
                <a:spcPts val="0"/>
              </a:spcAft>
              <a:buSzPts val="1800"/>
              <a:buChar char="●"/>
            </a:pPr>
            <a:r>
              <a:rPr lang="en-US" sz="1800">
                <a:solidFill>
                  <a:schemeClr val="dk2"/>
                </a:solidFill>
              </a:rPr>
              <a:t>What is your impression regarding Montresor's capacity to understand his actions and his conduct?</a:t>
            </a:r>
            <a:endParaRPr sz="1800">
              <a:solidFill>
                <a:schemeClr val="dk2"/>
              </a:solidFill>
            </a:endParaRPr>
          </a:p>
          <a:p>
            <a:pPr marL="0" lvl="0" indent="0" algn="l" rtl="0">
              <a:spcBef>
                <a:spcPts val="0"/>
              </a:spcBef>
              <a:spcAft>
                <a:spcPts val="0"/>
              </a:spcAft>
              <a:buClr>
                <a:schemeClr val="dk1"/>
              </a:buClr>
              <a:buSzPts val="2400"/>
              <a:buFont typeface="Arial"/>
              <a:buNone/>
            </a:pPr>
            <a:endParaRPr sz="1700">
              <a:solidFill>
                <a:schemeClr val="dk2"/>
              </a:solidFill>
            </a:endParaRPr>
          </a:p>
        </p:txBody>
      </p:sp>
      <p:sp>
        <p:nvSpPr>
          <p:cNvPr id="164" name="Google Shape;164;g8b4eee191a_0_9"/>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a:t>Create a Clinical Evaluation</a:t>
            </a:r>
            <a:endParaRPr/>
          </a:p>
        </p:txBody>
      </p:sp>
      <p:sp>
        <p:nvSpPr>
          <p:cNvPr id="165" name="Google Shape;165;g8b4eee191a_0_9"/>
          <p:cNvSpPr txBox="1">
            <a:spLocks noGrp="1"/>
          </p:cNvSpPr>
          <p:nvPr>
            <p:ph type="body" idx="2"/>
          </p:nvPr>
        </p:nvSpPr>
        <p:spPr>
          <a:xfrm>
            <a:off x="6465150" y="928275"/>
            <a:ext cx="2331300" cy="2741700"/>
          </a:xfrm>
          <a:prstGeom prst="rect">
            <a:avLst/>
          </a:prstGeom>
          <a:ln w="28575" cap="flat" cmpd="sng">
            <a:solidFill>
              <a:srgbClr val="659298"/>
            </a:solidFill>
            <a:prstDash val="solid"/>
            <a:round/>
            <a:headEnd type="none" w="sm" len="sm"/>
            <a:tailEnd type="none" w="sm" len="sm"/>
          </a:ln>
        </p:spPr>
        <p:txBody>
          <a:bodyPr spcFirstLastPara="1" wrap="square" lIns="91425" tIns="0" rIns="91425" bIns="45700" anchor="t" anchorCtr="0">
            <a:noAutofit/>
          </a:bodyPr>
          <a:lstStyle/>
          <a:p>
            <a:pPr marL="0" lvl="0" indent="0" algn="l" rtl="0">
              <a:spcBef>
                <a:spcPts val="0"/>
              </a:spcBef>
              <a:spcAft>
                <a:spcPts val="0"/>
              </a:spcAft>
              <a:buClr>
                <a:schemeClr val="dk1"/>
              </a:buClr>
              <a:buSzPts val="2400"/>
              <a:buFont typeface="Arial"/>
              <a:buNone/>
            </a:pPr>
            <a:r>
              <a:rPr lang="en-US" sz="2400" dirty="0">
                <a:solidFill>
                  <a:schemeClr val="dk2"/>
                </a:solidFill>
              </a:rPr>
              <a:t>Remember to include the following in your Flipgrid video:</a:t>
            </a:r>
            <a:endParaRPr sz="2400" dirty="0">
              <a:solidFill>
                <a:schemeClr val="dk2"/>
              </a:solidFill>
            </a:endParaRPr>
          </a:p>
          <a:p>
            <a:pPr marL="457200" lvl="0" indent="-381000" algn="l" rtl="0">
              <a:spcBef>
                <a:spcPts val="0"/>
              </a:spcBef>
              <a:spcAft>
                <a:spcPts val="0"/>
              </a:spcAft>
              <a:buClr>
                <a:schemeClr val="accent1"/>
              </a:buClr>
              <a:buSzPts val="2400"/>
              <a:buFont typeface="Calibri"/>
              <a:buChar char="●"/>
            </a:pPr>
            <a:r>
              <a:rPr lang="en-US" sz="2400" dirty="0">
                <a:solidFill>
                  <a:schemeClr val="dk2"/>
                </a:solidFill>
              </a:rPr>
              <a:t>one form of irony</a:t>
            </a:r>
            <a:endParaRPr sz="2400" dirty="0">
              <a:solidFill>
                <a:schemeClr val="dk2"/>
              </a:solidFill>
            </a:endParaRPr>
          </a:p>
          <a:p>
            <a:pPr marL="457200" lvl="0" indent="-381000" algn="l" rtl="0">
              <a:spcBef>
                <a:spcPts val="0"/>
              </a:spcBef>
              <a:spcAft>
                <a:spcPts val="0"/>
              </a:spcAft>
              <a:buClr>
                <a:schemeClr val="accent1"/>
              </a:buClr>
              <a:buSzPts val="2400"/>
              <a:buFont typeface="Calibri"/>
              <a:buChar char="●"/>
            </a:pPr>
            <a:r>
              <a:rPr lang="en-US" sz="2400" dirty="0">
                <a:solidFill>
                  <a:schemeClr val="dk2"/>
                </a:solidFill>
              </a:rPr>
              <a:t>text evidence</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2"/>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p>
            <a:pPr marL="0" lvl="0" indent="0" algn="l" rtl="0">
              <a:spcBef>
                <a:spcPts val="0"/>
              </a:spcBef>
              <a:spcAft>
                <a:spcPts val="0"/>
              </a:spcAft>
              <a:buClr>
                <a:schemeClr val="lt1"/>
              </a:buClr>
              <a:buSzPts val="5000"/>
              <a:buFont typeface="Calibri"/>
              <a:buNone/>
            </a:pPr>
            <a:r>
              <a:rPr lang="en-US" dirty="0"/>
              <a:t>Criminal Motivations</a:t>
            </a:r>
            <a:endParaRPr dirty="0"/>
          </a:p>
        </p:txBody>
      </p:sp>
      <p:sp>
        <p:nvSpPr>
          <p:cNvPr id="80" name="Google Shape;80;p2"/>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rmAutofit/>
          </a:bodyPr>
          <a:lstStyle/>
          <a:p>
            <a:pPr marL="0" marR="34288" lvl="0" indent="0" algn="l" rtl="0">
              <a:spcBef>
                <a:spcPts val="0"/>
              </a:spcBef>
              <a:spcAft>
                <a:spcPts val="0"/>
              </a:spcAft>
              <a:buSzPts val="2600"/>
              <a:buNone/>
            </a:pPr>
            <a:r>
              <a:rPr lang="en-US" dirty="0"/>
              <a:t>Irony and Characterization in “The Cask of Amontillado”</a:t>
            </a:r>
            <a:endParaRPr dirty="0"/>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g8b4eee191a_0_24"/>
          <p:cNvSpPr txBox="1">
            <a:spLocks noGrp="1"/>
          </p:cNvSpPr>
          <p:nvPr>
            <p:ph type="title"/>
          </p:nvPr>
        </p:nvSpPr>
        <p:spPr>
          <a:xfrm>
            <a:off x="530352" y="1553694"/>
            <a:ext cx="7772400" cy="1021842"/>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dirty="0"/>
              <a:t>Essential Question</a:t>
            </a:r>
            <a:endParaRPr dirty="0"/>
          </a:p>
        </p:txBody>
      </p:sp>
      <p:sp>
        <p:nvSpPr>
          <p:cNvPr id="86" name="Google Shape;86;g8b4eee191a_0_24"/>
          <p:cNvSpPr txBox="1">
            <a:spLocks noGrp="1"/>
          </p:cNvSpPr>
          <p:nvPr>
            <p:ph type="body" idx="1"/>
          </p:nvPr>
        </p:nvSpPr>
        <p:spPr>
          <a:xfrm>
            <a:off x="530352" y="2594640"/>
            <a:ext cx="7772400" cy="1132284"/>
          </a:xfrm>
          <a:prstGeom prst="rect">
            <a:avLst/>
          </a:prstGeom>
        </p:spPr>
        <p:txBody>
          <a:bodyPr spcFirstLastPara="1" wrap="square" lIns="45700" tIns="45700" rIns="45700" bIns="45700" anchor="t" anchorCtr="0">
            <a:noAutofit/>
          </a:bodyPr>
          <a:lstStyle/>
          <a:p>
            <a:pPr marL="0" lvl="0" indent="0" algn="l" rtl="0">
              <a:spcBef>
                <a:spcPts val="520"/>
              </a:spcBef>
              <a:spcAft>
                <a:spcPts val="0"/>
              </a:spcAft>
              <a:buNone/>
            </a:pPr>
            <a:r>
              <a:rPr lang="en-US"/>
              <a:t>How do a character’s motivations affect their actions?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g8b4eee191a_0_29"/>
          <p:cNvSpPr txBox="1">
            <a:spLocks noGrp="1"/>
          </p:cNvSpPr>
          <p:nvPr>
            <p:ph type="title"/>
          </p:nvPr>
        </p:nvSpPr>
        <p:spPr>
          <a:xfrm>
            <a:off x="530352" y="987552"/>
            <a:ext cx="7772400" cy="1021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a:t>Lesson Objectives</a:t>
            </a:r>
            <a:endParaRPr/>
          </a:p>
        </p:txBody>
      </p:sp>
      <p:sp>
        <p:nvSpPr>
          <p:cNvPr id="92" name="Google Shape;92;g8b4eee191a_0_29"/>
          <p:cNvSpPr txBox="1">
            <a:spLocks noGrp="1"/>
          </p:cNvSpPr>
          <p:nvPr>
            <p:ph type="body" idx="1"/>
          </p:nvPr>
        </p:nvSpPr>
        <p:spPr>
          <a:xfrm>
            <a:off x="530352" y="2028498"/>
            <a:ext cx="7772400" cy="1132200"/>
          </a:xfrm>
          <a:prstGeom prst="rect">
            <a:avLst/>
          </a:prstGeom>
        </p:spPr>
        <p:txBody>
          <a:bodyPr spcFirstLastPara="1" wrap="square" lIns="45700" tIns="45700" rIns="45700" bIns="45700" anchor="t" anchorCtr="0">
            <a:noAutofit/>
          </a:bodyPr>
          <a:lstStyle/>
          <a:p>
            <a:pPr marL="0" lvl="0" indent="0" algn="l" rtl="0">
              <a:spcBef>
                <a:spcPts val="520"/>
              </a:spcBef>
              <a:spcAft>
                <a:spcPts val="0"/>
              </a:spcAft>
              <a:buNone/>
            </a:pPr>
            <a:r>
              <a:rPr lang="en-US" dirty="0"/>
              <a:t>We will be able to: </a:t>
            </a:r>
            <a:endParaRPr dirty="0"/>
          </a:p>
          <a:p>
            <a:pPr marL="400050" lvl="0" indent="-285750" algn="l" rtl="0">
              <a:spcBef>
                <a:spcPts val="520"/>
              </a:spcBef>
              <a:spcAft>
                <a:spcPts val="0"/>
              </a:spcAft>
              <a:buSzPts val="1800"/>
              <a:buFont typeface="Arial" panose="020B0604020202020204" pitchFamily="34" charset="0"/>
              <a:buChar char="•"/>
            </a:pPr>
            <a:r>
              <a:rPr lang="en-US" sz="1800" dirty="0"/>
              <a:t>analyze how authors use key literary elements to contribute to meaning and interpret how themes are connected across texts: character development.</a:t>
            </a:r>
            <a:endParaRPr sz="1800" dirty="0"/>
          </a:p>
          <a:p>
            <a:pPr marL="400050" lvl="0" indent="-285750" algn="l" rtl="0">
              <a:spcBef>
                <a:spcPts val="0"/>
              </a:spcBef>
              <a:spcAft>
                <a:spcPts val="0"/>
              </a:spcAft>
              <a:buSzPts val="1800"/>
              <a:buFont typeface="Arial" panose="020B0604020202020204" pitchFamily="34" charset="0"/>
              <a:buChar char="•"/>
            </a:pPr>
            <a:r>
              <a:rPr lang="en-US" sz="1800" dirty="0"/>
              <a:t>evaluate literary devices to support interpretations of texts, including comparisons across texts: irony.</a:t>
            </a:r>
            <a:endParaRPr sz="1800" dirty="0"/>
          </a:p>
          <a:p>
            <a:pPr marL="400050" lvl="0" indent="-285750" algn="l" rtl="0">
              <a:spcBef>
                <a:spcPts val="0"/>
              </a:spcBef>
              <a:spcAft>
                <a:spcPts val="0"/>
              </a:spcAft>
              <a:buSzPts val="1800"/>
              <a:buFont typeface="Arial" panose="020B0604020202020204" pitchFamily="34" charset="0"/>
              <a:buChar char="•"/>
            </a:pPr>
            <a:r>
              <a:rPr lang="en-US" sz="1800" dirty="0"/>
              <a:t>make connections (e.g., thematic links, literary analysis) between and across multiple texts and provide textual evidence to support their inferences.</a:t>
            </a:r>
            <a:endParaRPr sz="1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4"/>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a:t>What Motivates You? </a:t>
            </a:r>
            <a:endParaRPr/>
          </a:p>
        </p:txBody>
      </p:sp>
      <p:sp>
        <p:nvSpPr>
          <p:cNvPr id="98" name="Google Shape;98;p4"/>
          <p:cNvSpPr txBox="1">
            <a:spLocks noGrp="1"/>
          </p:cNvSpPr>
          <p:nvPr>
            <p:ph type="body" idx="1"/>
          </p:nvPr>
        </p:nvSpPr>
        <p:spPr>
          <a:xfrm>
            <a:off x="457200" y="1451610"/>
            <a:ext cx="8229600" cy="3291900"/>
          </a:xfrm>
          <a:prstGeom prst="rect">
            <a:avLst/>
          </a:prstGeom>
          <a:noFill/>
          <a:ln>
            <a:noFill/>
          </a:ln>
        </p:spPr>
        <p:txBody>
          <a:bodyPr spcFirstLastPara="1" wrap="square" lIns="45700" tIns="0" rIns="45700" bIns="0" anchor="t" anchorCtr="0">
            <a:noAutofit/>
          </a:bodyPr>
          <a:lstStyle/>
          <a:p>
            <a:pPr marL="0" lvl="0" indent="0" algn="l" rtl="0">
              <a:spcBef>
                <a:spcPts val="0"/>
              </a:spcBef>
              <a:spcAft>
                <a:spcPts val="0"/>
              </a:spcAft>
              <a:buSzPts val="2400"/>
              <a:buNone/>
            </a:pPr>
            <a:r>
              <a:rPr lang="en-US"/>
              <a:t>What motivates you to be successful?</a:t>
            </a:r>
            <a:endParaRPr/>
          </a:p>
          <a:p>
            <a:pPr marL="0" lvl="0" indent="0" algn="l" rtl="0">
              <a:spcBef>
                <a:spcPts val="0"/>
              </a:spcBef>
              <a:spcAft>
                <a:spcPts val="0"/>
              </a:spcAft>
              <a:buSzPts val="2400"/>
              <a:buNone/>
            </a:pPr>
            <a:r>
              <a:rPr lang="en-US"/>
              <a:t>What keeps you going?</a:t>
            </a:r>
            <a:endParaRPr/>
          </a:p>
          <a:p>
            <a:pPr marL="0" lvl="0" indent="0" algn="l" rtl="0">
              <a:spcBef>
                <a:spcPts val="0"/>
              </a:spcBef>
              <a:spcAft>
                <a:spcPts val="0"/>
              </a:spcAft>
              <a:buClr>
                <a:schemeClr val="dk1"/>
              </a:buClr>
              <a:buSzPts val="2400"/>
              <a:buFont typeface="Arial"/>
              <a:buNone/>
            </a:pPr>
            <a:endParaRPr/>
          </a:p>
        </p:txBody>
      </p:sp>
      <p:pic>
        <p:nvPicPr>
          <p:cNvPr id="99" name="Google Shape;99;p4">
            <a:hlinkClick r:id="rId3"/>
          </p:cNvPr>
          <p:cNvPicPr preferRelativeResize="0"/>
          <p:nvPr/>
        </p:nvPicPr>
        <p:blipFill>
          <a:blip r:embed="rId4">
            <a:alphaModFix/>
          </a:blip>
          <a:stretch>
            <a:fillRect/>
          </a:stretch>
        </p:blipFill>
        <p:spPr>
          <a:xfrm>
            <a:off x="457200" y="2333025"/>
            <a:ext cx="4433175" cy="2129100"/>
          </a:xfrm>
          <a:prstGeom prst="rect">
            <a:avLst/>
          </a:prstGeom>
          <a:noFill/>
          <a:ln>
            <a:noFill/>
          </a:ln>
        </p:spPr>
      </p:pic>
      <p:sp>
        <p:nvSpPr>
          <p:cNvPr id="100" name="Google Shape;100;p4"/>
          <p:cNvSpPr txBox="1"/>
          <p:nvPr/>
        </p:nvSpPr>
        <p:spPr>
          <a:xfrm>
            <a:off x="472000" y="4336300"/>
            <a:ext cx="5608500" cy="388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100"/>
              </a:spcBef>
              <a:spcAft>
                <a:spcPts val="0"/>
              </a:spcAft>
              <a:buNone/>
            </a:pPr>
            <a:r>
              <a:rPr lang="en-US" i="1" dirty="0">
                <a:solidFill>
                  <a:srgbClr val="666666"/>
                </a:solidFill>
                <a:latin typeface="Calibri"/>
                <a:ea typeface="Calibri"/>
                <a:cs typeface="Calibri"/>
                <a:sym typeface="Calibri"/>
                <a:hlinkClick r:id="rId5"/>
              </a:rPr>
              <a:t>Video: What’s stopping you from achieving your goals?</a:t>
            </a:r>
            <a:endParaRPr i="1" dirty="0">
              <a:solidFill>
                <a:srgbClr val="666666"/>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g892d7c555a_0_0"/>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t" anchorCtr="0">
            <a:noAutofit/>
          </a:bodyPr>
          <a:lstStyle/>
          <a:p>
            <a:pPr marL="0" lvl="0" indent="0" algn="l" rtl="0">
              <a:spcBef>
                <a:spcPts val="0"/>
              </a:spcBef>
              <a:spcAft>
                <a:spcPts val="0"/>
              </a:spcAft>
              <a:buClr>
                <a:schemeClr val="accent4"/>
              </a:buClr>
              <a:buSzPts val="3600"/>
              <a:buFont typeface="Calibri"/>
              <a:buNone/>
            </a:pPr>
            <a:r>
              <a:rPr lang="en-US"/>
              <a:t>Sometimes our actions are opposite of our words and intent.</a:t>
            </a:r>
            <a:endParaRPr/>
          </a:p>
        </p:txBody>
      </p:sp>
      <p:sp>
        <p:nvSpPr>
          <p:cNvPr id="106" name="Google Shape;106;g892d7c555a_0_0"/>
          <p:cNvSpPr txBox="1">
            <a:spLocks noGrp="1"/>
          </p:cNvSpPr>
          <p:nvPr>
            <p:ph type="body" idx="1"/>
          </p:nvPr>
        </p:nvSpPr>
        <p:spPr>
          <a:xfrm>
            <a:off x="457200" y="1822626"/>
            <a:ext cx="8229600" cy="2920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2400" b="1">
                <a:solidFill>
                  <a:schemeClr val="dk2"/>
                </a:solidFill>
              </a:rPr>
              <a:t>This is one form of irony.</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6"/>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a:t>Three Types of Irony</a:t>
            </a:r>
            <a:endParaRPr/>
          </a:p>
        </p:txBody>
      </p:sp>
      <p:sp>
        <p:nvSpPr>
          <p:cNvPr id="112" name="Google Shape;112;p6"/>
          <p:cNvSpPr txBox="1">
            <a:spLocks noGrp="1"/>
          </p:cNvSpPr>
          <p:nvPr>
            <p:ph type="body" idx="3"/>
          </p:nvPr>
        </p:nvSpPr>
        <p:spPr>
          <a:xfrm>
            <a:off x="457200" y="1885950"/>
            <a:ext cx="2809200" cy="2884200"/>
          </a:xfrm>
          <a:prstGeom prst="rect">
            <a:avLst/>
          </a:prstGeom>
          <a:noFill/>
          <a:ln>
            <a:noFill/>
          </a:ln>
        </p:spPr>
        <p:txBody>
          <a:bodyPr spcFirstLastPara="1" wrap="square" lIns="91425" tIns="0" rIns="91425" bIns="45700" anchor="t" anchorCtr="0">
            <a:normAutofit/>
          </a:bodyPr>
          <a:lstStyle/>
          <a:p>
            <a:pPr marL="457200" lvl="0" indent="-342900" algn="l" rtl="0">
              <a:spcBef>
                <a:spcPts val="0"/>
              </a:spcBef>
              <a:spcAft>
                <a:spcPts val="0"/>
              </a:spcAft>
              <a:buSzPts val="1800"/>
              <a:buAutoNum type="arabicPeriod"/>
            </a:pPr>
            <a:r>
              <a:rPr lang="en-US"/>
              <a:t>When what is said is in opposition to what is meant.</a:t>
            </a:r>
            <a:endParaRPr/>
          </a:p>
        </p:txBody>
      </p:sp>
      <p:sp>
        <p:nvSpPr>
          <p:cNvPr id="113" name="Google Shape;113;p6"/>
          <p:cNvSpPr txBox="1">
            <a:spLocks noGrp="1"/>
          </p:cNvSpPr>
          <p:nvPr>
            <p:ph type="body" idx="3"/>
          </p:nvPr>
        </p:nvSpPr>
        <p:spPr>
          <a:xfrm>
            <a:off x="3266400" y="1885950"/>
            <a:ext cx="2809200" cy="2884200"/>
          </a:xfrm>
          <a:prstGeom prst="rect">
            <a:avLst/>
          </a:prstGeom>
          <a:noFill/>
          <a:ln>
            <a:noFill/>
          </a:ln>
        </p:spPr>
        <p:txBody>
          <a:bodyPr spcFirstLastPara="1" wrap="square" lIns="91425" tIns="0" rIns="91425" bIns="45700" anchor="t" anchorCtr="0">
            <a:noAutofit/>
          </a:bodyPr>
          <a:lstStyle/>
          <a:p>
            <a:pPr marL="457200" lvl="0" indent="-342900" algn="l" rtl="0">
              <a:spcBef>
                <a:spcPts val="0"/>
              </a:spcBef>
              <a:spcAft>
                <a:spcPts val="0"/>
              </a:spcAft>
              <a:buSzPts val="1800"/>
              <a:buAutoNum type="arabicPeriod" startAt="2"/>
            </a:pPr>
            <a:r>
              <a:rPr lang="en-US" dirty="0"/>
              <a:t>When the audience knows what is happening, but some or all characters do not.</a:t>
            </a:r>
            <a:endParaRPr dirty="0"/>
          </a:p>
        </p:txBody>
      </p:sp>
      <p:sp>
        <p:nvSpPr>
          <p:cNvPr id="114" name="Google Shape;114;p6"/>
          <p:cNvSpPr txBox="1">
            <a:spLocks noGrp="1"/>
          </p:cNvSpPr>
          <p:nvPr>
            <p:ph type="body" idx="3"/>
          </p:nvPr>
        </p:nvSpPr>
        <p:spPr>
          <a:xfrm>
            <a:off x="6075600" y="1885950"/>
            <a:ext cx="2809200" cy="2884200"/>
          </a:xfrm>
          <a:prstGeom prst="rect">
            <a:avLst/>
          </a:prstGeom>
          <a:noFill/>
          <a:ln>
            <a:noFill/>
          </a:ln>
        </p:spPr>
        <p:txBody>
          <a:bodyPr spcFirstLastPara="1" wrap="square" lIns="91425" tIns="0" rIns="91425" bIns="45700" anchor="t" anchorCtr="0">
            <a:noAutofit/>
          </a:bodyPr>
          <a:lstStyle/>
          <a:p>
            <a:pPr marL="457200" lvl="0" indent="-342900" algn="l" rtl="0">
              <a:spcBef>
                <a:spcPts val="0"/>
              </a:spcBef>
              <a:spcAft>
                <a:spcPts val="0"/>
              </a:spcAft>
              <a:buSzPts val="1800"/>
              <a:buAutoNum type="arabicPeriod" startAt="3"/>
            </a:pPr>
            <a:r>
              <a:rPr lang="en-US"/>
              <a:t>When what happens is not what was expected.</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892d7c555a_0_29"/>
          <p:cNvSpPr txBox="1">
            <a:spLocks noGrp="1"/>
          </p:cNvSpPr>
          <p:nvPr>
            <p:ph type="title"/>
          </p:nvPr>
        </p:nvSpPr>
        <p:spPr>
          <a:xfrm>
            <a:off x="457200" y="416750"/>
            <a:ext cx="8229600" cy="8574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Group Posters</a:t>
            </a:r>
            <a:endParaRPr dirty="0"/>
          </a:p>
        </p:txBody>
      </p:sp>
      <p:sp>
        <p:nvSpPr>
          <p:cNvPr id="121" name="Google Shape;121;g892d7c555a_0_29"/>
          <p:cNvSpPr txBox="1">
            <a:spLocks noGrp="1"/>
          </p:cNvSpPr>
          <p:nvPr>
            <p:ph type="body" idx="1"/>
          </p:nvPr>
        </p:nvSpPr>
        <p:spPr>
          <a:xfrm>
            <a:off x="457200" y="1340294"/>
            <a:ext cx="8229600" cy="3291900"/>
          </a:xfrm>
          <a:prstGeom prst="rect">
            <a:avLst/>
          </a:prstGeom>
          <a:noFill/>
          <a:ln>
            <a:noFill/>
          </a:ln>
        </p:spPr>
        <p:txBody>
          <a:bodyPr spcFirstLastPara="1" wrap="square" lIns="45700" tIns="0" rIns="45700" bIns="0" anchor="t" anchorCtr="0">
            <a:noAutofit/>
          </a:bodyPr>
          <a:lstStyle/>
          <a:p>
            <a:pPr marL="0" lvl="0" indent="0" algn="l" rtl="0">
              <a:spcBef>
                <a:spcPts val="0"/>
              </a:spcBef>
              <a:spcAft>
                <a:spcPts val="0"/>
              </a:spcAft>
              <a:buNone/>
            </a:pPr>
            <a:r>
              <a:rPr lang="en-US"/>
              <a:t>What is an everyday situation that represents your type of irony?</a:t>
            </a:r>
            <a:endParaRPr/>
          </a:p>
          <a:p>
            <a:pPr marL="457200" lvl="0" indent="-393700" algn="l" rtl="0">
              <a:spcBef>
                <a:spcPts val="0"/>
              </a:spcBef>
              <a:spcAft>
                <a:spcPts val="0"/>
              </a:spcAft>
              <a:buSzPts val="2600"/>
              <a:buAutoNum type="arabicPeriod"/>
            </a:pPr>
            <a:r>
              <a:rPr lang="en-US"/>
              <a:t>Plan out and discuss your poster with your group members.</a:t>
            </a:r>
            <a:endParaRPr/>
          </a:p>
          <a:p>
            <a:pPr marL="457200" lvl="0" indent="-393700" algn="l" rtl="0">
              <a:spcBef>
                <a:spcPts val="0"/>
              </a:spcBef>
              <a:spcAft>
                <a:spcPts val="0"/>
              </a:spcAft>
              <a:buSzPts val="2600"/>
              <a:buAutoNum type="arabicPeriod"/>
            </a:pPr>
            <a:r>
              <a:rPr lang="en-US"/>
              <a:t>Title your poster with the type of irony you were assigned.</a:t>
            </a:r>
            <a:endParaRPr/>
          </a:p>
          <a:p>
            <a:pPr marL="457200" lvl="0" indent="-393700" algn="l" rtl="0">
              <a:spcBef>
                <a:spcPts val="0"/>
              </a:spcBef>
              <a:spcAft>
                <a:spcPts val="0"/>
              </a:spcAft>
              <a:buSzPts val="2600"/>
              <a:buAutoNum type="arabicPeriod"/>
            </a:pPr>
            <a:r>
              <a:rPr lang="en-US"/>
              <a:t>Draw an image that reflects the irony you were given.</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g892d7c555a_0_41"/>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a:t>Spend a Buck</a:t>
            </a:r>
            <a:endParaRPr/>
          </a:p>
        </p:txBody>
      </p:sp>
      <p:sp>
        <p:nvSpPr>
          <p:cNvPr id="127" name="Google Shape;127;g892d7c555a_0_41"/>
          <p:cNvSpPr txBox="1">
            <a:spLocks noGrp="1"/>
          </p:cNvSpPr>
          <p:nvPr>
            <p:ph type="body" idx="1"/>
          </p:nvPr>
        </p:nvSpPr>
        <p:spPr>
          <a:xfrm>
            <a:off x="457200" y="1451610"/>
            <a:ext cx="8229600" cy="3291900"/>
          </a:xfrm>
          <a:prstGeom prst="rect">
            <a:avLst/>
          </a:prstGeom>
          <a:noFill/>
          <a:ln>
            <a:noFill/>
          </a:ln>
        </p:spPr>
        <p:txBody>
          <a:bodyPr spcFirstLastPara="1" wrap="square" lIns="45700" tIns="0" rIns="45700" bIns="0" anchor="t" anchorCtr="0">
            <a:noAutofit/>
          </a:bodyPr>
          <a:lstStyle/>
          <a:p>
            <a:pPr marL="457200" lvl="0" indent="-374650" algn="l" rtl="0">
              <a:spcBef>
                <a:spcPts val="0"/>
              </a:spcBef>
              <a:spcAft>
                <a:spcPts val="0"/>
              </a:spcAft>
              <a:buSzPts val="2300"/>
              <a:buAutoNum type="arabicPeriod"/>
            </a:pPr>
            <a:r>
              <a:rPr lang="en-US" sz="2300" dirty="0"/>
              <a:t>Take a Gallery Walk of the posters, looking at each poster to determine which you think best depicts the irony they were assigned.</a:t>
            </a:r>
            <a:endParaRPr sz="2300" dirty="0"/>
          </a:p>
          <a:p>
            <a:pPr marL="457200" lvl="0" indent="-374650" algn="l" rtl="0">
              <a:spcBef>
                <a:spcPts val="0"/>
              </a:spcBef>
              <a:spcAft>
                <a:spcPts val="0"/>
              </a:spcAft>
              <a:buSzPts val="2300"/>
              <a:buAutoNum type="arabicPeriod"/>
            </a:pPr>
            <a:r>
              <a:rPr lang="en-US" sz="2300" dirty="0"/>
              <a:t>Using sticky notes, decide as a group how you will spend your imaginary 100 pennies (or $1.00) on the posters hanging around the room.</a:t>
            </a:r>
            <a:endParaRPr sz="2300" dirty="0"/>
          </a:p>
          <a:p>
            <a:pPr marL="457200" lvl="0" indent="-374650" algn="l" rtl="0">
              <a:spcBef>
                <a:spcPts val="0"/>
              </a:spcBef>
              <a:spcAft>
                <a:spcPts val="0"/>
              </a:spcAft>
              <a:buSzPts val="2300"/>
              <a:buAutoNum type="arabicPeriod"/>
            </a:pPr>
            <a:r>
              <a:rPr lang="en-US" sz="2300" dirty="0"/>
              <a:t>For each amount you spend, put it on the sticky note as well as a brief sentence explaining why you gave that amount.</a:t>
            </a:r>
            <a:endParaRPr sz="23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TotalTime>
  <Words>702</Words>
  <Application>Microsoft Macintosh PowerPoint</Application>
  <PresentationFormat>On-screen Show (16:9)</PresentationFormat>
  <Paragraphs>67</Paragraphs>
  <Slides>14</Slides>
  <Notes>14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Calibri</vt:lpstr>
      <vt:lpstr>Georgia</vt:lpstr>
      <vt:lpstr>Arial</vt:lpstr>
      <vt:lpstr>Noto Sans Symbols</vt:lpstr>
      <vt:lpstr>Constantia</vt:lpstr>
      <vt:lpstr>Helvetica Neue</vt:lpstr>
      <vt:lpstr>LEARN theme</vt:lpstr>
      <vt:lpstr>LEARN theme</vt:lpstr>
      <vt:lpstr>PowerPoint Presentation</vt:lpstr>
      <vt:lpstr>Criminal Motivations</vt:lpstr>
      <vt:lpstr>Essential Question</vt:lpstr>
      <vt:lpstr>Lesson Objectives</vt:lpstr>
      <vt:lpstr>What Motivates You? </vt:lpstr>
      <vt:lpstr>Sometimes our actions are opposite of our words and intent.</vt:lpstr>
      <vt:lpstr>Three Types of Irony</vt:lpstr>
      <vt:lpstr>Group Posters</vt:lpstr>
      <vt:lpstr>Spend a Buck</vt:lpstr>
      <vt:lpstr>Categorical Highlighting</vt:lpstr>
      <vt:lpstr>Categorical Highlighting</vt:lpstr>
      <vt:lpstr>What Is a Forensic Psychologist?</vt:lpstr>
      <vt:lpstr>Montresor Is in the Hot Seat... Think Like a Forensic Psychologist</vt:lpstr>
      <vt:lpstr>Create a Clinical Evaluation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Criminal Motivations</dc:title>
  <dc:subject/>
  <dc:creator>K20 Center</dc:creator>
  <cp:keywords/>
  <dc:description/>
  <cp:lastModifiedBy>Walker, Helena M.</cp:lastModifiedBy>
  <cp:revision>2</cp:revision>
  <dcterms:modified xsi:type="dcterms:W3CDTF">2023-06-12T16:10:44Z</dcterms:modified>
  <cp:category/>
</cp:coreProperties>
</file>