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 id="2147483680"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5143500" type="screen16x9"/>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2783A3-A5DA-594E-B762-4C42AE79096E}" v="3" dt="2025-10-01T20:13:02.7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14"/>
    <p:restoredTop sz="94645"/>
  </p:normalViewPr>
  <p:slideViewPr>
    <p:cSldViewPr snapToGrid="0">
      <p:cViewPr varScale="1">
        <p:scale>
          <a:sx n="158" d="100"/>
          <a:sy n="158" d="100"/>
        </p:scale>
        <p:origin x="392"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s, Nicole M." userId="857c36d3-9750-4ae5-ac43-87ed753ff5d0" providerId="ADAL" clId="{1464AC2B-45B6-5C06-997F-329BCE4DDC84}"/>
    <pc:docChg chg="custSel modSld">
      <pc:chgData name="Harris, Nicole M." userId="857c36d3-9750-4ae5-ac43-87ed753ff5d0" providerId="ADAL" clId="{1464AC2B-45B6-5C06-997F-329BCE4DDC84}" dt="2025-10-01T20:13:13.039" v="10" actId="1076"/>
      <pc:docMkLst>
        <pc:docMk/>
      </pc:docMkLst>
      <pc:sldChg chg="addSp delSp modSp mod delAnim modAnim">
        <pc:chgData name="Harris, Nicole M." userId="857c36d3-9750-4ae5-ac43-87ed753ff5d0" providerId="ADAL" clId="{1464AC2B-45B6-5C06-997F-329BCE4DDC84}" dt="2025-10-01T20:12:21.242" v="6" actId="1076"/>
        <pc:sldMkLst>
          <pc:docMk/>
          <pc:sldMk cId="0" sldId="260"/>
        </pc:sldMkLst>
        <pc:picChg chg="add mod">
          <ac:chgData name="Harris, Nicole M." userId="857c36d3-9750-4ae5-ac43-87ed753ff5d0" providerId="ADAL" clId="{1464AC2B-45B6-5C06-997F-329BCE4DDC84}" dt="2025-10-01T20:12:21.242" v="6" actId="1076"/>
          <ac:picMkLst>
            <pc:docMk/>
            <pc:sldMk cId="0" sldId="260"/>
            <ac:picMk id="2" creationId="{218FCC43-178B-0D49-CD7E-0B4A04AA4410}"/>
          </ac:picMkLst>
        </pc:picChg>
        <pc:picChg chg="del">
          <ac:chgData name="Harris, Nicole M." userId="857c36d3-9750-4ae5-ac43-87ed753ff5d0" providerId="ADAL" clId="{1464AC2B-45B6-5C06-997F-329BCE4DDC84}" dt="2025-10-01T20:11:53.068" v="0" actId="478"/>
          <ac:picMkLst>
            <pc:docMk/>
            <pc:sldMk cId="0" sldId="260"/>
            <ac:picMk id="67" creationId="{00000000-0000-0000-0000-000000000000}"/>
          </ac:picMkLst>
        </pc:picChg>
      </pc:sldChg>
      <pc:sldChg chg="addSp delSp modSp mod delAnim modAnim">
        <pc:chgData name="Harris, Nicole M." userId="857c36d3-9750-4ae5-ac43-87ed753ff5d0" providerId="ADAL" clId="{1464AC2B-45B6-5C06-997F-329BCE4DDC84}" dt="2025-10-01T20:13:13.039" v="10" actId="1076"/>
        <pc:sldMkLst>
          <pc:docMk/>
          <pc:sldMk cId="0" sldId="268"/>
        </pc:sldMkLst>
        <pc:spChg chg="mod">
          <ac:chgData name="Harris, Nicole M." userId="857c36d3-9750-4ae5-ac43-87ed753ff5d0" providerId="ADAL" clId="{1464AC2B-45B6-5C06-997F-329BCE4DDC84}" dt="2025-10-01T20:12:07.097" v="2" actId="27636"/>
          <ac:spMkLst>
            <pc:docMk/>
            <pc:sldMk cId="0" sldId="268"/>
            <ac:spMk id="117" creationId="{00000000-0000-0000-0000-000000000000}"/>
          </ac:spMkLst>
        </pc:spChg>
        <pc:picChg chg="add mod">
          <ac:chgData name="Harris, Nicole M." userId="857c36d3-9750-4ae5-ac43-87ed753ff5d0" providerId="ADAL" clId="{1464AC2B-45B6-5C06-997F-329BCE4DDC84}" dt="2025-10-01T20:13:13.039" v="10" actId="1076"/>
          <ac:picMkLst>
            <pc:docMk/>
            <pc:sldMk cId="0" sldId="268"/>
            <ac:picMk id="2" creationId="{364D0A35-50DC-0552-F7A6-1299895F4706}"/>
          </ac:picMkLst>
        </pc:picChg>
        <pc:picChg chg="del">
          <ac:chgData name="Harris, Nicole M." userId="857c36d3-9750-4ae5-ac43-87ed753ff5d0" providerId="ADAL" clId="{1464AC2B-45B6-5C06-997F-329BCE4DDC84}" dt="2025-10-01T20:12:26.670" v="7" actId="478"/>
          <ac:picMkLst>
            <pc:docMk/>
            <pc:sldMk cId="0" sldId="268"/>
            <ac:picMk id="118"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learn.k20center.ou.edu/strategy/192"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H3-p1QnHrVk"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earn.k20center.ou.edu/strategy/3491"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learn.k20center.ou.edu/strategy/116"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learn.k20center.ou.edu/strategy/156"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XZRw91uNMq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earn.k20center.ou.edu/strategy/116"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earn.k20center.ou.edu/strategy/118"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 name="Google Shape;4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8792ae784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g38792ae784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8792ae784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g38792ae784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dirty="0"/>
              <a:t>K20 Center. (n.d.). Categorical highlighting. Strategies. </a:t>
            </a:r>
            <a:r>
              <a:rPr lang="en-US" dirty="0">
                <a:hlinkClick r:id="rId3"/>
              </a:rPr>
              <a:t>https://learn.k20center.ou.edu/strategy/192</a:t>
            </a:r>
            <a:endParaRPr lang="en-US" dirty="0"/>
          </a:p>
          <a:p>
            <a:pPr marL="171450" lvl="0" indent="-171450" algn="l" rtl="0">
              <a:spcBef>
                <a:spcPts val="0"/>
              </a:spcBef>
              <a:spcAft>
                <a:spcPts val="0"/>
              </a:spcAft>
            </a:pPr>
            <a:endParaRPr dirty="0"/>
          </a:p>
        </p:txBody>
      </p:sp>
      <p:sp>
        <p:nvSpPr>
          <p:cNvPr id="107" name="Google Shape;10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Portland Community College (2014, March 27). What is a forensic psychologist? [Video]. YouTube. </a:t>
            </a:r>
            <a:r>
              <a:rPr lang="en-US" dirty="0">
                <a:hlinkClick r:id="rId3"/>
              </a:rPr>
              <a:t>https://www.youtube.com/watch?v=H3-p1QnHrVk</a:t>
            </a:r>
            <a:endParaRPr lang="en-US"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8792ae7846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dirty="0"/>
              <a:t>K20 Center. (n.d.). Critique the bot. Strategies. </a:t>
            </a:r>
            <a:r>
              <a:rPr lang="en-US" dirty="0">
                <a:hlinkClick r:id="rId3"/>
              </a:rPr>
              <a:t>https://learn.k20center.ou.edu/strategy/3491</a:t>
            </a:r>
            <a:r>
              <a:rPr lang="en-US" dirty="0"/>
              <a:t> </a:t>
            </a:r>
          </a:p>
          <a:p>
            <a:pPr marL="158750" indent="0">
              <a:buNone/>
            </a:pPr>
            <a:r>
              <a:rPr lang="en-US" dirty="0"/>
              <a:t>K20 Center. (n.d.). Elbow partners. Strategies. </a:t>
            </a:r>
            <a:r>
              <a:rPr lang="en-US" dirty="0">
                <a:hlinkClick r:id="rId4"/>
              </a:rPr>
              <a:t>https://learn.k20center.ou.edu/strategy/116</a:t>
            </a:r>
            <a:endParaRPr lang="en-US" dirty="0"/>
          </a:p>
          <a:p>
            <a:pPr marL="0" lvl="0" indent="0" algn="l" rtl="0">
              <a:spcBef>
                <a:spcPts val="0"/>
              </a:spcBef>
              <a:spcAft>
                <a:spcPts val="0"/>
              </a:spcAft>
              <a:buNone/>
            </a:pPr>
            <a:endParaRPr dirty="0"/>
          </a:p>
        </p:txBody>
      </p:sp>
      <p:sp>
        <p:nvSpPr>
          <p:cNvPr id="121" name="Google Shape;121;g38792ae7846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8792ae784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dirty="0"/>
              <a:t>K20 Center. (n.d.). Claim, evidence, reasoning (CER). Strategies. </a:t>
            </a:r>
            <a:r>
              <a:rPr lang="en-US" dirty="0">
                <a:hlinkClick r:id="rId3"/>
              </a:rPr>
              <a:t>https://learn.k20center.ou.edu/strategy/156</a:t>
            </a:r>
            <a:endParaRPr lang="en-US" dirty="0"/>
          </a:p>
          <a:p>
            <a:pPr marL="0" lvl="0" indent="0" algn="l" rtl="0">
              <a:spcBef>
                <a:spcPts val="0"/>
              </a:spcBef>
              <a:spcAft>
                <a:spcPts val="0"/>
              </a:spcAft>
              <a:buNone/>
            </a:pPr>
            <a:endParaRPr dirty="0"/>
          </a:p>
        </p:txBody>
      </p:sp>
      <p:sp>
        <p:nvSpPr>
          <p:cNvPr id="127" name="Google Shape;127;g38792ae7846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37836a1c378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g37836a1c378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 name="Google Shape;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SoulPancake. (2015, March 5). What’s stopping you from achieving your goals? [Video]. YouTube. </a:t>
            </a:r>
            <a:r>
              <a:rPr lang="en-US" dirty="0">
                <a:hlinkClick r:id="rId3"/>
              </a:rPr>
              <a:t>https://www.youtube.com/watch?v=XZRw91uNMq0</a:t>
            </a:r>
            <a:endParaRPr lang="en-US" dirty="0"/>
          </a:p>
          <a:p>
            <a:pPr marL="0" lvl="0" indent="0" algn="l" rtl="0">
              <a:spcBef>
                <a:spcPts val="0"/>
              </a:spcBef>
              <a:spcAft>
                <a:spcPts val="0"/>
              </a:spcAft>
              <a:buNone/>
            </a:pPr>
            <a:endParaRPr dirty="0"/>
          </a:p>
        </p:txBody>
      </p:sp>
      <p:sp>
        <p:nvSpPr>
          <p:cNvPr id="63" name="Google Shape;6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8792ae7846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dirty="0"/>
              <a:t>K20 Center. (n.d.). Elbow partners. Strategies. </a:t>
            </a:r>
            <a:r>
              <a:rPr lang="en-US" dirty="0">
                <a:hlinkClick r:id="rId3"/>
              </a:rPr>
              <a:t>https://learn.k20center.ou.edu/strategy/116</a:t>
            </a:r>
            <a:endParaRPr lang="en-US" dirty="0"/>
          </a:p>
          <a:p>
            <a:pPr marL="0" lvl="0" indent="0" algn="l" rtl="0">
              <a:spcBef>
                <a:spcPts val="0"/>
              </a:spcBef>
              <a:spcAft>
                <a:spcPts val="0"/>
              </a:spcAft>
              <a:buNone/>
            </a:pPr>
            <a:endParaRPr dirty="0"/>
          </a:p>
        </p:txBody>
      </p:sp>
      <p:sp>
        <p:nvSpPr>
          <p:cNvPr id="70" name="Google Shape;70;g38792ae7846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8792ae7846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dirty="0"/>
              <a:t>K20 Center. (n.d.). Gallery walk/carousel. Strategies. </a:t>
            </a:r>
            <a:r>
              <a:rPr lang="en-US" dirty="0">
                <a:hlinkClick r:id="rId3"/>
              </a:rPr>
              <a:t>https://learn.k20center.ou.edu/strategy/118</a:t>
            </a:r>
            <a:endParaRPr lang="en-US" dirty="0"/>
          </a:p>
          <a:p>
            <a:pPr marL="0" lvl="0" indent="0" algn="l" rtl="0">
              <a:spcBef>
                <a:spcPts val="0"/>
              </a:spcBef>
              <a:spcAft>
                <a:spcPts val="0"/>
              </a:spcAft>
              <a:buNone/>
            </a:pPr>
            <a:endParaRPr dirty="0"/>
          </a:p>
        </p:txBody>
      </p:sp>
      <p:sp>
        <p:nvSpPr>
          <p:cNvPr id="88" name="Google Shape;88;g38792ae7846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644328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AB7F727F-9E1F-CC28-8ACF-3D821C905B4B}"/>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7" name="Google Shape;32;p8"/>
          <p:cNvSpPr txBox="1">
            <a:spLocks noGrp="1"/>
          </p:cNvSpPr>
          <p:nvPr>
            <p:ph type="title"/>
          </p:nvPr>
        </p:nvSpPr>
        <p:spPr>
          <a:xfrm>
            <a:off x="754050" y="4329575"/>
            <a:ext cx="7635900" cy="572700"/>
          </a:xfrm>
          <a:prstGeom prst="rect">
            <a:avLst/>
          </a:prstGeom>
          <a:noFill/>
          <a:ln>
            <a:noFill/>
          </a:ln>
        </p:spPr>
        <p:txBody>
          <a:bodyPr spcFirstLastPara="1" lIns="91425" tIns="91425" rIns="91425" bIns="91425" anchor="t">
            <a:normAutofit/>
          </a:bodyPr>
          <a:lstStyle>
            <a:lvl1pPr lvl="0" algn="ctr">
              <a:lnSpc>
                <a:spcPct val="15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spcBef>
                <a:spcPts val="0"/>
              </a:spcBef>
              <a:spcAft>
                <a:spcPts val="0"/>
              </a:spcAft>
              <a:buSzPts val="2800"/>
              <a:buFont typeface="Calibri"/>
              <a:buNone/>
              <a:defRPr>
                <a:latin typeface="Calibri"/>
                <a:ea typeface="Calibri"/>
                <a:cs typeface="Calibri"/>
                <a:sym typeface="Calibri"/>
              </a:defRPr>
            </a:lvl2pPr>
            <a:lvl3pPr lvl="2">
              <a:spcBef>
                <a:spcPts val="0"/>
              </a:spcBef>
              <a:spcAft>
                <a:spcPts val="0"/>
              </a:spcAft>
              <a:buSzPts val="2800"/>
              <a:buFont typeface="Calibri"/>
              <a:buNone/>
              <a:defRPr>
                <a:latin typeface="Calibri"/>
                <a:ea typeface="Calibri"/>
                <a:cs typeface="Calibri"/>
                <a:sym typeface="Calibri"/>
              </a:defRPr>
            </a:lvl3pPr>
            <a:lvl4pPr lvl="3">
              <a:spcBef>
                <a:spcPts val="0"/>
              </a:spcBef>
              <a:spcAft>
                <a:spcPts val="0"/>
              </a:spcAft>
              <a:buSzPts val="2800"/>
              <a:buFont typeface="Calibri"/>
              <a:buNone/>
              <a:defRPr>
                <a:latin typeface="Calibri"/>
                <a:ea typeface="Calibri"/>
                <a:cs typeface="Calibri"/>
                <a:sym typeface="Calibri"/>
              </a:defRPr>
            </a:lvl4pPr>
            <a:lvl5pPr lvl="4">
              <a:spcBef>
                <a:spcPts val="0"/>
              </a:spcBef>
              <a:spcAft>
                <a:spcPts val="0"/>
              </a:spcAft>
              <a:buSzPts val="2800"/>
              <a:buFont typeface="Calibri"/>
              <a:buNone/>
              <a:defRPr>
                <a:latin typeface="Calibri"/>
                <a:ea typeface="Calibri"/>
                <a:cs typeface="Calibri"/>
                <a:sym typeface="Calibri"/>
              </a:defRPr>
            </a:lvl5pPr>
            <a:lvl6pPr lvl="5">
              <a:spcBef>
                <a:spcPts val="0"/>
              </a:spcBef>
              <a:spcAft>
                <a:spcPts val="0"/>
              </a:spcAft>
              <a:buSzPts val="2800"/>
              <a:buFont typeface="Calibri"/>
              <a:buNone/>
              <a:defRPr>
                <a:latin typeface="Calibri"/>
                <a:ea typeface="Calibri"/>
                <a:cs typeface="Calibri"/>
                <a:sym typeface="Calibri"/>
              </a:defRPr>
            </a:lvl6pPr>
            <a:lvl7pPr lvl="6">
              <a:spcBef>
                <a:spcPts val="0"/>
              </a:spcBef>
              <a:spcAft>
                <a:spcPts val="0"/>
              </a:spcAft>
              <a:buSzPts val="2800"/>
              <a:buFont typeface="Calibri"/>
              <a:buNone/>
              <a:defRPr>
                <a:latin typeface="Calibri"/>
                <a:ea typeface="Calibri"/>
                <a:cs typeface="Calibri"/>
                <a:sym typeface="Calibri"/>
              </a:defRPr>
            </a:lvl7pPr>
            <a:lvl8pPr lvl="7">
              <a:spcBef>
                <a:spcPts val="0"/>
              </a:spcBef>
              <a:spcAft>
                <a:spcPts val="0"/>
              </a:spcAft>
              <a:buSzPts val="2800"/>
              <a:buFont typeface="Calibri"/>
              <a:buNone/>
              <a:defRPr>
                <a:latin typeface="Calibri"/>
                <a:ea typeface="Calibri"/>
                <a:cs typeface="Calibri"/>
                <a:sym typeface="Calibri"/>
              </a:defRPr>
            </a:lvl8pPr>
            <a:lvl9pPr lvl="8">
              <a:spcBef>
                <a:spcPts val="0"/>
              </a:spcBef>
              <a:spcAft>
                <a:spcPts val="0"/>
              </a:spcAft>
              <a:buSzPts val="2800"/>
              <a:buFont typeface="Calibri"/>
              <a:buNone/>
              <a:defRPr>
                <a:latin typeface="Calibri"/>
                <a:ea typeface="Calibri"/>
                <a:cs typeface="Calibri"/>
                <a:sym typeface="Calibri"/>
              </a:defRPr>
            </a:lvl9pPr>
          </a:lstStyle>
          <a:p>
            <a:r>
              <a:rPr lang="en-US"/>
              <a:t>Click to edit Master title style</a:t>
            </a:r>
            <a:endParaRPr dirty="0"/>
          </a:p>
        </p:txBody>
      </p:sp>
    </p:spTree>
    <p:extLst>
      <p:ext uri="{BB962C8B-B14F-4D97-AF65-F5344CB8AC3E}">
        <p14:creationId xmlns:p14="http://schemas.microsoft.com/office/powerpoint/2010/main" val="341894714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Google Shape;29;p7" title="k20center-logo-variations_K20 - Bug Color.png">
            <a:extLst>
              <a:ext uri="{FF2B5EF4-FFF2-40B4-BE49-F238E27FC236}">
                <a16:creationId xmlns:a16="http://schemas.microsoft.com/office/drawing/2014/main" id="{68FD8BE3-5EFC-3F23-08BB-AB23B602C2C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30238" y="274638"/>
            <a:ext cx="7886700" cy="993775"/>
          </a:xfrm>
        </p:spPr>
        <p:txBody>
          <a:bodyPr anchor="b"/>
          <a:lstStyle>
            <a:lvl1pPr>
              <a:defRPr>
                <a:solidFill>
                  <a:schemeClr val="accent3"/>
                </a:solidFill>
              </a:defRPr>
            </a:lvl1pPr>
          </a:lstStyle>
          <a:p>
            <a:r>
              <a:rPr lang="en-US"/>
              <a:t>Click to edit Master title style</a:t>
            </a:r>
            <a:endParaRPr lang="en-US" dirty="0"/>
          </a:p>
        </p:txBody>
      </p:sp>
      <p:sp>
        <p:nvSpPr>
          <p:cNvPr id="3" name="Text Placeholder 2"/>
          <p:cNvSpPr>
            <a:spLocks noGrp="1"/>
          </p:cNvSpPr>
          <p:nvPr>
            <p:ph type="body" idx="1"/>
          </p:nvPr>
        </p:nvSpPr>
        <p:spPr>
          <a:xfrm>
            <a:off x="630238" y="1260475"/>
            <a:ext cx="3868737" cy="619125"/>
          </a:xfrm>
          <a:prstGeom prst="rect">
            <a:avLst/>
          </a:prstGeo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475"/>
            <a:ext cx="3887788" cy="619125"/>
          </a:xfrm>
          <a:prstGeom prst="rect">
            <a:avLst/>
          </a:prstGeom>
        </p:spPr>
        <p:txBody>
          <a:bodyPr anchor="b"/>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926854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D77FEBEB-7D94-D2A6-242D-71EAA28F7D6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Tree>
    <p:extLst>
      <p:ext uri="{BB962C8B-B14F-4D97-AF65-F5344CB8AC3E}">
        <p14:creationId xmlns:p14="http://schemas.microsoft.com/office/powerpoint/2010/main" val="1815614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Quo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Google Shape;13;p3" title="k20center-logo-variations_K20 Bug - White.png">
            <a:extLst>
              <a:ext uri="{FF2B5EF4-FFF2-40B4-BE49-F238E27FC236}">
                <a16:creationId xmlns:a16="http://schemas.microsoft.com/office/drawing/2014/main" id="{0D14058A-C3CC-4135-DCC0-F02D627C4881}"/>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2718689"/>
            <a:ext cx="7886700" cy="1125538"/>
          </a:xfrm>
          <a:prstGeom prst="rect">
            <a:avLst/>
          </a:prstGeom>
        </p:spPr>
        <p:txBody>
          <a:bodyPr>
            <a:normAutofit/>
          </a:bodyPr>
          <a:lstStyle>
            <a:lvl1pPr marL="0" indent="0">
              <a:buNone/>
              <a:defRPr sz="26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405007769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 Blue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1444D475-7118-5882-AAE9-3163B7C834D6}"/>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9EE08130-B6A5-9E98-C4BA-36B8F279D4FC}"/>
              </a:ext>
            </a:extLst>
          </p:cNvPr>
          <p:cNvSpPr/>
          <p:nvPr/>
        </p:nvSpPr>
        <p:spPr>
          <a:xfrm>
            <a:off x="4572000" y="0"/>
            <a:ext cx="4572000" cy="51435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706F48D0-B3A4-BA35-706B-B87AE321ED4F}"/>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8437948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 Red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D474E65A-4191-629C-2560-3C09BDF33C2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4AA5537D-5AF3-10EC-916F-E3786CE4A9E1}"/>
              </a:ext>
            </a:extLst>
          </p:cNvPr>
          <p:cNvSpPr/>
          <p:nvPr/>
        </p:nvSpPr>
        <p:spPr>
          <a:xfrm>
            <a:off x="4572000" y="0"/>
            <a:ext cx="4572000" cy="51435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6D357560-E421-C2ED-979E-1A9AB9F79113}"/>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3780961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1D63AE37-A4AB-52E4-DB39-7881D1306710}"/>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extLst>
      <p:ext uri="{BB962C8B-B14F-4D97-AF65-F5344CB8AC3E}">
        <p14:creationId xmlns:p14="http://schemas.microsoft.com/office/powerpoint/2010/main" val="125808211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ver" type="title">
  <p:cSld name="Cover">
    <p:bg>
      <p:bgPr>
        <a:blipFill dpi="0" rotWithShape="0">
          <a:blip r:embed="rId2"/>
          <a:srcRect/>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3404597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1">
  <p:cSld name="Title 1">
    <p:bg>
      <p:bgPr>
        <a:blipFill>
          <a:blip r:embed="rId2">
            <a:alphaModFix/>
          </a:blip>
          <a:stretch>
            <a:fillRect/>
          </a:stretch>
        </a:blipFill>
        <a:effectLst/>
      </p:bgPr>
    </p:bg>
    <p:spTree>
      <p:nvGrpSpPr>
        <p:cNvPr id="1" name="Shape 7"/>
        <p:cNvGrpSpPr/>
        <p:nvPr/>
      </p:nvGrpSpPr>
      <p:grpSpPr>
        <a:xfrm>
          <a:off x="0" y="0"/>
          <a:ext cx="0" cy="0"/>
          <a:chOff x="0" y="0"/>
          <a:chExt cx="0" cy="0"/>
        </a:xfrm>
      </p:grpSpPr>
      <p:sp>
        <p:nvSpPr>
          <p:cNvPr id="9" name="Google Shape;9;p3"/>
          <p:cNvSpPr txBox="1">
            <a:spLocks noGrp="1"/>
          </p:cNvSpPr>
          <p:nvPr>
            <p:ph type="subTitle" idx="1"/>
          </p:nvPr>
        </p:nvSpPr>
        <p:spPr>
          <a:xfrm>
            <a:off x="3843644" y="3220225"/>
            <a:ext cx="4902000" cy="792600"/>
          </a:xfrm>
          <a:prstGeom prst="rect">
            <a:avLst/>
          </a:prstGeom>
          <a:noFill/>
          <a:ln>
            <a:noFill/>
          </a:ln>
        </p:spPr>
        <p:txBody>
          <a:bodyPr spcFirstLastPara="1" wrap="square" lIns="91425" tIns="91425" rIns="91425" bIns="91425" anchor="t" anchorCtr="0">
            <a:normAutofit/>
          </a:bodyPr>
          <a:lstStyle>
            <a:lvl1pPr marR="0" lvl="0" algn="l">
              <a:lnSpc>
                <a:spcPct val="115000"/>
              </a:lnSpc>
              <a:spcBef>
                <a:spcPts val="0"/>
              </a:spcBef>
              <a:spcAft>
                <a:spcPts val="0"/>
              </a:spcAft>
              <a:buClr>
                <a:schemeClr val="lt1"/>
              </a:buClr>
              <a:buSzPts val="2600"/>
              <a:buFont typeface="Calibri"/>
              <a:buNone/>
              <a:defRPr sz="2600" b="0" i="0" u="none" strike="noStrike" cap="none">
                <a:solidFill>
                  <a:schemeClr val="lt1"/>
                </a:solidFill>
                <a:latin typeface="Calibri"/>
                <a:ea typeface="Calibri"/>
                <a:cs typeface="Calibri"/>
                <a:sym typeface="Calibri"/>
              </a:defRPr>
            </a:lvl1pPr>
            <a:lvl2pPr marR="0" lvl="1" algn="l">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2pPr>
            <a:lvl3pPr marR="0" lvl="2" algn="l">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3pPr>
            <a:lvl4pPr marR="0" lvl="3" algn="l">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4pPr>
            <a:lvl5pPr marR="0" lvl="4" algn="l">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5pPr>
            <a:lvl6pPr marR="0" lvl="5" algn="l">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6pPr>
            <a:lvl7pPr marR="0" lvl="6" algn="l">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7pPr>
            <a:lvl8pPr marR="0" lvl="7" algn="l">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8pPr>
            <a:lvl9pPr marR="0" lvl="8" algn="l">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9pPr>
          </a:lstStyle>
          <a:p>
            <a:endParaRPr/>
          </a:p>
        </p:txBody>
      </p:sp>
      <p:sp>
        <p:nvSpPr>
          <p:cNvPr id="10" name="Google Shape;10;p3"/>
          <p:cNvSpPr txBox="1">
            <a:spLocks noGrp="1"/>
          </p:cNvSpPr>
          <p:nvPr>
            <p:ph type="ctrTitle"/>
          </p:nvPr>
        </p:nvSpPr>
        <p:spPr>
          <a:xfrm>
            <a:off x="3843451" y="1130675"/>
            <a:ext cx="4902000" cy="2052600"/>
          </a:xfrm>
          <a:prstGeom prst="rect">
            <a:avLst/>
          </a:prstGeom>
          <a:noFill/>
          <a:ln>
            <a:noFill/>
          </a:ln>
        </p:spPr>
        <p:txBody>
          <a:bodyPr spcFirstLastPara="1" wrap="square" lIns="91425" tIns="91425" rIns="91425" bIns="91425" anchor="b" anchorCtr="0">
            <a:normAutofit/>
          </a:bodyPr>
          <a:lstStyle>
            <a:lvl1pPr marR="0" lvl="0" algn="l">
              <a:lnSpc>
                <a:spcPct val="100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marR="0" lvl="1" algn="l">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2pPr>
            <a:lvl3pPr marR="0" lvl="2" algn="l">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3pPr>
            <a:lvl4pPr marR="0" lvl="3" algn="l">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4pPr>
            <a:lvl5pPr marR="0" lvl="4" algn="l">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5pPr>
            <a:lvl6pPr marR="0" lvl="5" algn="l">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6pPr>
            <a:lvl7pPr marR="0" lvl="6" algn="l">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7pPr>
            <a:lvl8pPr marR="0" lvl="7" algn="l">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8pPr>
            <a:lvl9pPr marR="0" lvl="8" algn="l">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151087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estion/Objective">
  <p:cSld name="Question/Objectiv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3" name="Google Shape;13;p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marR="0" lvl="0" algn="l" rtl="0">
              <a:lnSpc>
                <a:spcPct val="115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marR="0" lvl="1"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9pPr>
          </a:lstStyle>
          <a:p>
            <a:endParaRPr/>
          </a:p>
        </p:txBody>
      </p:sp>
      <p:sp>
        <p:nvSpPr>
          <p:cNvPr id="14" name="Google Shape;14;p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chemeClr val="lt1"/>
              </a:buClr>
              <a:buSzPts val="2600"/>
              <a:buFont typeface="NTR"/>
              <a:buChar char="●"/>
              <a:defRPr sz="2600" b="0" i="0" u="none" strike="noStrike" cap="none">
                <a:solidFill>
                  <a:schemeClr val="lt1"/>
                </a:solidFill>
                <a:latin typeface="Calibri"/>
                <a:ea typeface="Calibri"/>
                <a:cs typeface="Calibri"/>
                <a:sym typeface="Calibri"/>
              </a:defRPr>
            </a:lvl1pPr>
            <a:lvl2pPr marR="0" lvl="1"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771623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9198CE63-DD3E-766E-4456-CA68F1A0FA0D}"/>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623888" y="2807732"/>
            <a:ext cx="7885113" cy="1397000"/>
          </a:xfrm>
          <a:prstGeom prst="rect">
            <a:avLst/>
          </a:prstGeom>
        </p:spPr>
        <p:txBody>
          <a:bodyPr/>
          <a:lstStyle>
            <a:lvl1pPr marL="0" indent="0">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13801224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Layout">
  <p:cSld name="One Column Layout">
    <p:bg>
      <p:bgPr>
        <a:solidFill>
          <a:schemeClr val="lt1"/>
        </a:solidFill>
        <a:effectLst/>
      </p:bgPr>
    </p:bg>
    <p:spTree>
      <p:nvGrpSpPr>
        <p:cNvPr id="1" name="Shape 23"/>
        <p:cNvGrpSpPr/>
        <p:nvPr/>
      </p:nvGrpSpPr>
      <p:grpSpPr>
        <a:xfrm>
          <a:off x="0" y="0"/>
          <a:ext cx="0" cy="0"/>
          <a:chOff x="0" y="0"/>
          <a:chExt cx="0" cy="0"/>
        </a:xfrm>
      </p:grpSpPr>
      <p:sp>
        <p:nvSpPr>
          <p:cNvPr id="25" name="Google Shape;25;p7"/>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91192A"/>
              </a:buClr>
              <a:buSzPts val="3600"/>
              <a:buFont typeface="Calibri"/>
              <a:buNone/>
              <a:defRPr sz="3600" b="0" i="0" u="none" strike="noStrike" cap="none">
                <a:solidFill>
                  <a:schemeClr val="accent3"/>
                </a:solidFill>
                <a:latin typeface="Calibri"/>
                <a:ea typeface="Calibri"/>
                <a:cs typeface="Calibri"/>
                <a:sym typeface="Calibri"/>
              </a:defRPr>
            </a:lvl1pPr>
            <a:lvl2pPr marR="0" lvl="1"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9pPr>
          </a:lstStyle>
          <a:p>
            <a:endParaRPr/>
          </a:p>
        </p:txBody>
      </p:sp>
      <p:sp>
        <p:nvSpPr>
          <p:cNvPr id="26" name="Google Shape;26;p7"/>
          <p:cNvSpPr txBox="1">
            <a:spLocks noGrp="1"/>
          </p:cNvSpPr>
          <p:nvPr>
            <p:ph type="body" idx="1"/>
          </p:nvPr>
        </p:nvSpPr>
        <p:spPr>
          <a:xfrm>
            <a:off x="456300" y="1263111"/>
            <a:ext cx="8225400" cy="1968286"/>
          </a:xfrm>
          <a:prstGeom prst="rect">
            <a:avLst/>
          </a:prstGeom>
          <a:noFill/>
          <a:ln>
            <a:noFill/>
          </a:ln>
        </p:spPr>
        <p:txBody>
          <a:bodyPr spcFirstLastPara="1" wrap="square" lIns="91425" tIns="91425" rIns="91425" bIns="91425" anchor="t" anchorCtr="0">
            <a:noAutofit/>
          </a:bodyPr>
          <a:lstStyle>
            <a:lvl1pPr marL="457200" marR="0" lvl="0" indent="-393700" algn="l" rtl="0">
              <a:lnSpc>
                <a:spcPct val="115000"/>
              </a:lnSpc>
              <a:spcBef>
                <a:spcPts val="0"/>
              </a:spcBef>
              <a:spcAft>
                <a:spcPts val="0"/>
              </a:spcAft>
              <a:buClr>
                <a:schemeClr val="accent3"/>
              </a:buClr>
              <a:buSzPts val="2600"/>
              <a:buFont typeface="NTR"/>
              <a:buChar char="●"/>
              <a:defRPr sz="2600" b="0" i="0" u="none" strike="noStrike" cap="none">
                <a:solidFill>
                  <a:schemeClr val="dk1"/>
                </a:solidFill>
                <a:latin typeface="Calibri"/>
                <a:ea typeface="Calibri"/>
                <a:cs typeface="Calibri"/>
                <a:sym typeface="Calibri"/>
              </a:defRPr>
            </a:lvl1pPr>
            <a:lvl2pPr marL="914400" marR="0" lvl="1" indent="-393700" algn="l" rtl="0">
              <a:lnSpc>
                <a:spcPct val="115000"/>
              </a:lnSpc>
              <a:spcBef>
                <a:spcPts val="0"/>
              </a:spcBef>
              <a:spcAft>
                <a:spcPts val="0"/>
              </a:spcAft>
              <a:buClr>
                <a:schemeClr val="accent2"/>
              </a:buClr>
              <a:buSzPts val="2600"/>
              <a:buFont typeface="Courier New"/>
              <a:buChar char="o"/>
              <a:defRPr sz="2600" b="0" i="0" u="none" strike="noStrike" cap="none">
                <a:solidFill>
                  <a:schemeClr val="dk1"/>
                </a:solidFill>
                <a:latin typeface="Calibri"/>
                <a:ea typeface="Calibri"/>
                <a:cs typeface="Calibri"/>
                <a:sym typeface="Calibri"/>
              </a:defRPr>
            </a:lvl2pPr>
            <a:lvl3pPr marL="1371600" marR="0" lvl="2" indent="-393700" algn="l" rtl="0">
              <a:lnSpc>
                <a:spcPct val="115000"/>
              </a:lnSpc>
              <a:spcBef>
                <a:spcPts val="0"/>
              </a:spcBef>
              <a:spcAft>
                <a:spcPts val="0"/>
              </a:spcAft>
              <a:buClr>
                <a:schemeClr val="accent4"/>
              </a:buClr>
              <a:buSzPts val="2600"/>
              <a:buFont typeface="Noto Sans Symbols"/>
              <a:buChar char="▪"/>
              <a:defRPr sz="2600" b="0" i="0" u="none" strike="noStrike" cap="none">
                <a:solidFill>
                  <a:schemeClr val="dk1"/>
                </a:solidFill>
                <a:latin typeface="Calibri"/>
                <a:ea typeface="Calibri"/>
                <a:cs typeface="Calibri"/>
                <a:sym typeface="Calibri"/>
              </a:defRPr>
            </a:lvl3pPr>
            <a:lvl4pPr marL="1828800" marR="0" lvl="3"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5pPr>
            <a:lvl6pPr marL="2743200" marR="0" lvl="5"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6pPr>
            <a:lvl7pPr marL="3200400" marR="0" lvl="6"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7pPr>
            <a:lvl8pPr marL="3657600" marR="0" lvl="7"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8pPr>
            <a:lvl9pPr marL="4114800" marR="0" lvl="8"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541831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lumn Layout">
  <p:cSld name="Two Column Layout">
    <p:bg>
      <p:bgPr>
        <a:solidFill>
          <a:schemeClr val="lt1"/>
        </a:solidFill>
        <a:effectLst/>
      </p:bgPr>
    </p:bg>
    <p:spTree>
      <p:nvGrpSpPr>
        <p:cNvPr id="1" name="Shape 27"/>
        <p:cNvGrpSpPr/>
        <p:nvPr/>
      </p:nvGrpSpPr>
      <p:grpSpPr>
        <a:xfrm>
          <a:off x="0" y="0"/>
          <a:ext cx="0" cy="0"/>
          <a:chOff x="0" y="0"/>
          <a:chExt cx="0" cy="0"/>
        </a:xfrm>
      </p:grpSpPr>
      <p:sp>
        <p:nvSpPr>
          <p:cNvPr id="28" name="Google Shape;28;p8"/>
          <p:cNvSpPr txBox="1">
            <a:spLocks noGrp="1"/>
          </p:cNvSpPr>
          <p:nvPr>
            <p:ph type="body" idx="1"/>
          </p:nvPr>
        </p:nvSpPr>
        <p:spPr>
          <a:xfrm>
            <a:off x="456300" y="1263111"/>
            <a:ext cx="3993900" cy="3251519"/>
          </a:xfrm>
          <a:prstGeom prst="rect">
            <a:avLst/>
          </a:prstGeom>
          <a:noFill/>
          <a:ln>
            <a:noFill/>
          </a:ln>
        </p:spPr>
        <p:txBody>
          <a:bodyPr spcFirstLastPara="1" wrap="square" lIns="91425" tIns="91425" rIns="91425" bIns="91425" anchor="t" anchorCtr="0">
            <a:noAutofit/>
          </a:bodyPr>
          <a:lstStyle>
            <a:lvl1pPr marL="457200" marR="0" lvl="0" indent="-393700" algn="l" rtl="0">
              <a:lnSpc>
                <a:spcPct val="115000"/>
              </a:lnSpc>
              <a:spcBef>
                <a:spcPts val="0"/>
              </a:spcBef>
              <a:spcAft>
                <a:spcPts val="0"/>
              </a:spcAft>
              <a:buClr>
                <a:schemeClr val="accent3"/>
              </a:buClr>
              <a:buSzPts val="2600"/>
              <a:buFont typeface="NTR"/>
              <a:buChar char="●"/>
              <a:defRPr sz="2600" b="0" i="0" u="none" strike="noStrike" cap="none">
                <a:solidFill>
                  <a:schemeClr val="dk1"/>
                </a:solidFill>
                <a:latin typeface="Calibri"/>
                <a:ea typeface="Calibri"/>
                <a:cs typeface="Calibri"/>
                <a:sym typeface="Calibri"/>
              </a:defRPr>
            </a:lvl1pPr>
            <a:lvl2pPr marL="914400" marR="0" lvl="1" indent="-393700" algn="l" rtl="0">
              <a:lnSpc>
                <a:spcPct val="115000"/>
              </a:lnSpc>
              <a:spcBef>
                <a:spcPts val="0"/>
              </a:spcBef>
              <a:spcAft>
                <a:spcPts val="0"/>
              </a:spcAft>
              <a:buClr>
                <a:schemeClr val="accent2"/>
              </a:buClr>
              <a:buSzPts val="2600"/>
              <a:buFont typeface="Courier New"/>
              <a:buChar char="o"/>
              <a:defRPr sz="2600" b="0" i="0" u="none" strike="noStrike" cap="none">
                <a:solidFill>
                  <a:schemeClr val="dk1"/>
                </a:solidFill>
                <a:latin typeface="Calibri"/>
                <a:ea typeface="Calibri"/>
                <a:cs typeface="Calibri"/>
                <a:sym typeface="Calibri"/>
              </a:defRPr>
            </a:lvl2pPr>
            <a:lvl3pPr marL="1371600" marR="0" lvl="2" indent="-393700" algn="l" rtl="0">
              <a:lnSpc>
                <a:spcPct val="115000"/>
              </a:lnSpc>
              <a:spcBef>
                <a:spcPts val="0"/>
              </a:spcBef>
              <a:spcAft>
                <a:spcPts val="0"/>
              </a:spcAft>
              <a:buClr>
                <a:schemeClr val="accent4"/>
              </a:buClr>
              <a:buSzPts val="2600"/>
              <a:buFont typeface="Noto Sans Symbols"/>
              <a:buChar char="▪"/>
              <a:defRPr sz="2600" b="0" i="0" u="none" strike="noStrike" cap="none">
                <a:solidFill>
                  <a:schemeClr val="dk1"/>
                </a:solidFill>
                <a:latin typeface="Calibri"/>
                <a:ea typeface="Calibri"/>
                <a:cs typeface="Calibri"/>
                <a:sym typeface="Calibri"/>
              </a:defRPr>
            </a:lvl3pPr>
            <a:lvl4pPr marL="1828800" marR="0" lvl="3"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5pPr>
            <a:lvl6pPr marL="2743200" marR="0" lvl="5"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6pPr>
            <a:lvl7pPr marL="3200400" marR="0" lvl="6"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7pPr>
            <a:lvl8pPr marL="3657600" marR="0" lvl="7"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8pPr>
            <a:lvl9pPr marL="4114800" marR="0" lvl="8"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9pPr>
          </a:lstStyle>
          <a:p>
            <a:endParaRPr/>
          </a:p>
        </p:txBody>
      </p:sp>
      <p:sp>
        <p:nvSpPr>
          <p:cNvPr id="29" name="Google Shape;29;p8"/>
          <p:cNvSpPr txBox="1">
            <a:spLocks noGrp="1"/>
          </p:cNvSpPr>
          <p:nvPr>
            <p:ph type="body" idx="2"/>
          </p:nvPr>
        </p:nvSpPr>
        <p:spPr>
          <a:xfrm>
            <a:off x="4687932" y="1263111"/>
            <a:ext cx="3993900" cy="3251519"/>
          </a:xfrm>
          <a:prstGeom prst="rect">
            <a:avLst/>
          </a:prstGeom>
          <a:noFill/>
          <a:ln>
            <a:noFill/>
          </a:ln>
        </p:spPr>
        <p:txBody>
          <a:bodyPr spcFirstLastPara="1" wrap="square" lIns="91425" tIns="91425" rIns="91425" bIns="91425" anchor="t" anchorCtr="0">
            <a:noAutofit/>
          </a:bodyPr>
          <a:lstStyle>
            <a:lvl1pPr marL="457200" marR="0" lvl="0" indent="-393700" algn="l" rtl="0">
              <a:lnSpc>
                <a:spcPct val="115000"/>
              </a:lnSpc>
              <a:spcBef>
                <a:spcPts val="0"/>
              </a:spcBef>
              <a:spcAft>
                <a:spcPts val="0"/>
              </a:spcAft>
              <a:buClr>
                <a:schemeClr val="accent3"/>
              </a:buClr>
              <a:buSzPts val="2600"/>
              <a:buFont typeface="Calibri"/>
              <a:buAutoNum type="arabicPeriod"/>
              <a:defRPr sz="2600" b="0" i="0" u="none" strike="noStrike" cap="none">
                <a:solidFill>
                  <a:schemeClr val="dk1"/>
                </a:solidFill>
                <a:latin typeface="Calibri"/>
                <a:ea typeface="Calibri"/>
                <a:cs typeface="Calibri"/>
                <a:sym typeface="Calibri"/>
              </a:defRPr>
            </a:lvl1pPr>
            <a:lvl2pPr marL="914400" marR="0" lvl="1" indent="-393700" algn="l" rtl="0">
              <a:lnSpc>
                <a:spcPct val="115000"/>
              </a:lnSpc>
              <a:spcBef>
                <a:spcPts val="0"/>
              </a:spcBef>
              <a:spcAft>
                <a:spcPts val="0"/>
              </a:spcAft>
              <a:buClr>
                <a:schemeClr val="accent2"/>
              </a:buClr>
              <a:buSzPts val="2600"/>
              <a:buFont typeface="Calibri"/>
              <a:buAutoNum type="alphaLcPeriod"/>
              <a:defRPr sz="2600" b="0" i="0" u="none" strike="noStrike" cap="none">
                <a:solidFill>
                  <a:schemeClr val="dk1"/>
                </a:solidFill>
                <a:latin typeface="Calibri"/>
                <a:ea typeface="Calibri"/>
                <a:cs typeface="Calibri"/>
                <a:sym typeface="Calibri"/>
              </a:defRPr>
            </a:lvl2pPr>
            <a:lvl3pPr marL="1371600" marR="0" lvl="2" indent="-393700" algn="l" rtl="0">
              <a:lnSpc>
                <a:spcPct val="115000"/>
              </a:lnSpc>
              <a:spcBef>
                <a:spcPts val="0"/>
              </a:spcBef>
              <a:spcAft>
                <a:spcPts val="0"/>
              </a:spcAft>
              <a:buClr>
                <a:schemeClr val="accent4"/>
              </a:buClr>
              <a:buSzPts val="2600"/>
              <a:buFont typeface="Calibri"/>
              <a:buAutoNum type="romanLcPeriod"/>
              <a:defRPr sz="2600" b="0" i="0" u="none" strike="noStrike" cap="none">
                <a:solidFill>
                  <a:schemeClr val="dk1"/>
                </a:solidFill>
                <a:latin typeface="Calibri"/>
                <a:ea typeface="Calibri"/>
                <a:cs typeface="Calibri"/>
                <a:sym typeface="Calibri"/>
              </a:defRPr>
            </a:lvl3pPr>
            <a:lvl4pPr marL="1828800" marR="0" lvl="3"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5pPr>
            <a:lvl6pPr marL="2743200" marR="0" lvl="5"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6pPr>
            <a:lvl7pPr marL="3200400" marR="0" lvl="6"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7pPr>
            <a:lvl8pPr marL="3657600" marR="0" lvl="7"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8pPr>
            <a:lvl9pPr marL="4114800" marR="0" lvl="8"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9pPr>
          </a:lstStyle>
          <a:p>
            <a:endParaRPr/>
          </a:p>
        </p:txBody>
      </p:sp>
      <p:sp>
        <p:nvSpPr>
          <p:cNvPr id="31" name="Google Shape;31;p8"/>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91192A"/>
              </a:buClr>
              <a:buSzPts val="3600"/>
              <a:buFont typeface="Calibri"/>
              <a:buNone/>
              <a:defRPr sz="3600" b="0" i="0" u="none" strike="noStrike" cap="none">
                <a:solidFill>
                  <a:schemeClr val="accent3"/>
                </a:solidFill>
                <a:latin typeface="Calibri"/>
                <a:ea typeface="Calibri"/>
                <a:cs typeface="Calibri"/>
                <a:sym typeface="Calibri"/>
              </a:defRPr>
            </a:lvl1pPr>
            <a:lvl2pPr marR="0" lvl="1"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92136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 With Cover Imag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78F71BC6-C903-5D7B-C503-32A39D5BD2DE}"/>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3569666" y="559689"/>
            <a:ext cx="4940921" cy="2139950"/>
          </a:xfrm>
        </p:spPr>
        <p:txBody>
          <a:bodyPr anchor="b">
            <a:normAutofit/>
          </a:bodyPr>
          <a:lstStyle>
            <a:lvl1pPr>
              <a:lnSpc>
                <a:spcPct val="100000"/>
              </a:lnSpc>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3569073" y="2807732"/>
            <a:ext cx="4939927" cy="1397000"/>
          </a:xfrm>
          <a:prstGeom prst="rect">
            <a:avLst/>
          </a:prstGeom>
        </p:spPr>
        <p:txBody>
          <a:bodyPr/>
          <a:lstStyle>
            <a:lvl1pPr marL="0" indent="0">
              <a:lnSpc>
                <a:spcPct val="100000"/>
              </a:lnSpc>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00900244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ssential Question(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07EFA506-6521-559C-6FE3-4DAA2A4A16C6}"/>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2635676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bjectiv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1F3D6FE8-0F1C-7AD3-D580-2166DDDFEA0E}"/>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9804730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 1 Column">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19BB96F0-8154-20A8-7915-EC45E89965C8}"/>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4" name="Content Placeholder 3"/>
          <p:cNvSpPr>
            <a:spLocks noGrp="1"/>
          </p:cNvSpPr>
          <p:nvPr>
            <p:ph sz="half" idx="2"/>
          </p:nvPr>
        </p:nvSpPr>
        <p:spPr>
          <a:xfrm>
            <a:off x="628649" y="1370013"/>
            <a:ext cx="7886699" cy="3262312"/>
          </a:xfrm>
          <a:prstGeom prst="rect">
            <a:avLst/>
          </a:prstGeom>
        </p:spPr>
        <p:txBody>
          <a:bodyPr/>
          <a:lstStyle>
            <a:lvl1pPr marL="228600" indent="-22860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228600">
              <a:lnSpc>
                <a:spcPct val="100000"/>
              </a:lnSpc>
              <a:buSzPct val="120000"/>
              <a:buFont typeface="Arial" panose="020B0604020202020204" pitchFamily="34" charset="0"/>
              <a:buChar char="•"/>
              <a:defRPr/>
            </a:lvl4pPr>
            <a:lvl5pPr marL="2057400" indent="-22860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9067947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Content - 1 Column">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666D72B4-0A9E-A8EF-178A-D6369B82019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70013"/>
            <a:ext cx="788670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561009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Content - 2 column">
    <p:spTree>
      <p:nvGrpSpPr>
        <p:cNvPr id="1" name=""/>
        <p:cNvGrpSpPr/>
        <p:nvPr/>
      </p:nvGrpSpPr>
      <p:grpSpPr>
        <a:xfrm>
          <a:off x="0" y="0"/>
          <a:ext cx="0" cy="0"/>
          <a:chOff x="0" y="0"/>
          <a:chExt cx="0" cy="0"/>
        </a:xfrm>
      </p:grpSpPr>
      <p:pic>
        <p:nvPicPr>
          <p:cNvPr id="5" name="Google Shape;29;p7" title="k20center-logo-variations_K20 - Bug Color.png">
            <a:extLst>
              <a:ext uri="{FF2B5EF4-FFF2-40B4-BE49-F238E27FC236}">
                <a16:creationId xmlns:a16="http://schemas.microsoft.com/office/drawing/2014/main" id="{3C4967EA-3B02-A740-1C19-625DB1F784D4}"/>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70013"/>
            <a:ext cx="3867150" cy="3262312"/>
          </a:xfrm>
          <a:prstGeom prst="rect">
            <a:avLst/>
          </a:prstGeom>
        </p:spPr>
        <p:txBody>
          <a:bodyPr/>
          <a:lstStyle>
            <a:lvl1pPr marL="228600" indent="-32004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320040">
              <a:lnSpc>
                <a:spcPct val="100000"/>
              </a:lnSpc>
              <a:buSzPct val="120000"/>
              <a:buFont typeface="Arial" panose="020B0604020202020204" pitchFamily="34" charset="0"/>
              <a:buChar char="•"/>
              <a:defRPr/>
            </a:lvl4pPr>
            <a:lvl5pPr marL="2057400" indent="-32004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180600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structional Strategy">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9A959BD6-C017-4D1F-BA94-87C7C482D6BD}"/>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073272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BED9D67-54FC-32D1-68F2-0D8C7C981DA8}"/>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53DDE27-FF25-71DD-5CDE-986271AE696E}"/>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 </a:t>
            </a:r>
          </a:p>
          <a:p>
            <a:pPr lvl="1"/>
            <a:r>
              <a:rPr lang="en-US" altLang="en-US"/>
              <a:t>Second</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68794225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Lst>
  <p:hf sldNum="0" hdr="0" ftr="0" dt="0"/>
  <p:txStyles>
    <p:titleStyle>
      <a:lvl1pPr algn="l" rtl="0" eaLnBrk="1" fontAlgn="base" hangingPunct="1">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457200" indent="-392113" algn="l" rtl="0" eaLnBrk="1" fontAlgn="base" hangingPunct="1">
        <a:spcBef>
          <a:spcPts val="525"/>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5600"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138" algn="l" rtl="0" eaLnBrk="1" fontAlgn="base" hangingPunct="1">
        <a:spcBef>
          <a:spcPts val="338"/>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19088"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09563" algn="l" rtl="0" eaLnBrk="1" fontAlgn="base" hangingPunct="1">
        <a:lnSpc>
          <a:spcPct val="90000"/>
        </a:lnSpc>
        <a:spcBef>
          <a:spcPts val="275"/>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7D0C62E1-B5C6-5FCD-599A-C1944772D3BA}"/>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8835C1A2-7D48-6677-DB0C-E47A6E02F94E}"/>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7" name="Google Shape;29;p7" title="k20center-logo-variations_K20 - Bug Color.png">
            <a:extLst>
              <a:ext uri="{FF2B5EF4-FFF2-40B4-BE49-F238E27FC236}">
                <a16:creationId xmlns:a16="http://schemas.microsoft.com/office/drawing/2014/main" id="{2BC144C5-451D-4357-8C32-C2B3A23ECC0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extLst>
      <p:ext uri="{BB962C8B-B14F-4D97-AF65-F5344CB8AC3E}">
        <p14:creationId xmlns:p14="http://schemas.microsoft.com/office/powerpoint/2010/main" val="54981020"/>
      </p:ext>
    </p:extLst>
  </p:cSld>
  <p:clrMap bg1="lt1" tx1="dk1" bg2="lt2" tx2="dk2" accent1="accent1" accent2="accent2" accent3="accent3" accent4="accent4" accent5="accent5" accent6="accent6" hlink="hlink" folHlink="folHlink"/>
  <p:txStyles>
    <p:titleStyle>
      <a:lvl1pPr algn="l" rtl="0" eaLnBrk="1" fontAlgn="base" hangingPunct="1">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228600" indent="-392113" algn="l" rtl="0" eaLnBrk="1" fontAlgn="base" hangingPunct="1">
        <a:spcBef>
          <a:spcPts val="525"/>
        </a:spcBef>
        <a:spcAft>
          <a:spcPct val="0"/>
        </a:spcAft>
        <a:buClr>
          <a:srgbClr val="971D20"/>
        </a:buClr>
        <a:buFont typeface="Aptos Display" panose="020B0004020202020204" pitchFamily="34" charset="0"/>
        <a:buAutoNum type="arabicPeriod"/>
        <a:defRPr sz="2600" kern="1200">
          <a:solidFill>
            <a:schemeClr val="tx1"/>
          </a:solidFill>
          <a:latin typeface="Calibri" panose="020F0502020204030204" pitchFamily="34" charset="0"/>
          <a:ea typeface="+mn-ea"/>
          <a:cs typeface="Calibri" panose="020F0502020204030204" pitchFamily="34" charset="0"/>
        </a:defRPr>
      </a:lvl1pPr>
      <a:lvl2pPr marL="914400" indent="-355600" algn="l" rtl="0" eaLnBrk="1" fontAlgn="base" hangingPunct="1">
        <a:spcBef>
          <a:spcPts val="400"/>
        </a:spcBef>
        <a:spcAft>
          <a:spcPct val="0"/>
        </a:spcAft>
        <a:buClr>
          <a:schemeClr val="accent1"/>
        </a:buClr>
        <a:buFont typeface="Aptos Display" panose="020B0004020202020204" pitchFamily="34" charset="0"/>
        <a:buAutoNum type="alphaLcPeriod"/>
        <a:defRPr sz="2600" kern="1200">
          <a:solidFill>
            <a:schemeClr val="tx1"/>
          </a:solidFill>
          <a:latin typeface="Calibri" panose="020F0502020204030204" pitchFamily="34" charset="0"/>
          <a:ea typeface="+mn-ea"/>
          <a:cs typeface="Calibri" panose="020F0502020204030204" pitchFamily="34" charset="0"/>
        </a:defRPr>
      </a:lvl2pPr>
      <a:lvl3pPr marL="1371600" indent="-338138" algn="l" rtl="0" eaLnBrk="1" fontAlgn="base" hangingPunct="1">
        <a:spcBef>
          <a:spcPts val="338"/>
        </a:spcBef>
        <a:spcAft>
          <a:spcPct val="0"/>
        </a:spcAft>
        <a:buClr>
          <a:srgbClr val="E8BF3C"/>
        </a:buClr>
        <a:buFont typeface="Aptos Display" panose="020B0004020202020204" pitchFamily="34" charset="0"/>
        <a:buAutoNum type="romanLcPeriod"/>
        <a:defRPr sz="2600" kern="1200">
          <a:solidFill>
            <a:schemeClr val="tx1"/>
          </a:solidFill>
          <a:latin typeface="Calibri" panose="020F0502020204030204" pitchFamily="34" charset="0"/>
          <a:ea typeface="+mn-ea"/>
          <a:cs typeface="Calibri" panose="020F0502020204030204" pitchFamily="34" charset="0"/>
        </a:defRPr>
      </a:lvl3pPr>
      <a:lvl4pPr marL="1828800" indent="-319088" algn="l" rtl="0" eaLnBrk="1" fontAlgn="base" hangingPunct="1">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09563" algn="l" rtl="0" eaLnBrk="1" fontAlgn="base" hangingPunct="1">
        <a:spcBef>
          <a:spcPts val="275"/>
        </a:spcBef>
        <a:spcAft>
          <a:spcPct val="0"/>
        </a:spcAft>
        <a:buClr>
          <a:schemeClr val="accent1"/>
        </a:buClr>
        <a:buSzPct val="75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video" Target="https://www.youtube.com/embed/H3-p1QnHrVk?feature=oembed" TargetMode="External"/><Relationship Id="rId5" Type="http://schemas.openxmlformats.org/officeDocument/2006/relationships/image" Target="../media/image14.jpeg"/><Relationship Id="rId4" Type="http://schemas.openxmlformats.org/officeDocument/2006/relationships/hyperlink" Target="https://www.youtube.com/watch?v=H3-p1QnHrVk"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ideo" Target="https://www.youtube.com/embed/XZRw91uNMq0?feature=oembed" TargetMode="External"/><Relationship Id="rId5" Type="http://schemas.openxmlformats.org/officeDocument/2006/relationships/hyperlink" Target="https://www.youtube.com/watch?v=XZRw91uNMq0" TargetMode="Externa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a:t>Types of Irony</a:t>
            </a:r>
            <a:endParaRPr/>
          </a:p>
        </p:txBody>
      </p:sp>
      <p:sp>
        <p:nvSpPr>
          <p:cNvPr id="98" name="Google Shape;98;p20"/>
          <p:cNvSpPr txBox="1">
            <a:spLocks noGrp="1"/>
          </p:cNvSpPr>
          <p:nvPr>
            <p:ph idx="1"/>
          </p:nvPr>
        </p:nvSpPr>
        <p:spPr>
          <a:prstGeom prst="rect">
            <a:avLst/>
          </a:prstGeom>
          <a:noFill/>
          <a:ln>
            <a:noFill/>
          </a:ln>
        </p:spPr>
        <p:txBody>
          <a:bodyPr spcFirstLastPara="1" wrap="square" lIns="91425" tIns="91425" rIns="91425" bIns="91425" anchor="t" anchorCtr="0">
            <a:noAutofit/>
          </a:bodyPr>
          <a:lstStyle/>
          <a:p>
            <a:pPr marL="457200" lvl="0" indent="-393700" algn="l" rtl="0">
              <a:spcBef>
                <a:spcPts val="520"/>
              </a:spcBef>
              <a:spcAft>
                <a:spcPts val="0"/>
              </a:spcAft>
              <a:buSzPts val="2600"/>
              <a:buChar char="●"/>
            </a:pPr>
            <a:r>
              <a:rPr lang="en-US" b="1" dirty="0"/>
              <a:t>Verbal Irony</a:t>
            </a:r>
            <a:r>
              <a:rPr lang="en-US" dirty="0"/>
              <a:t>: What is said is the opposite of what is meant or intended. </a:t>
            </a:r>
            <a:endParaRPr dirty="0"/>
          </a:p>
          <a:p>
            <a:pPr marL="457200" lvl="0" indent="-393700" algn="l" rtl="0">
              <a:spcBef>
                <a:spcPts val="520"/>
              </a:spcBef>
              <a:spcAft>
                <a:spcPts val="0"/>
              </a:spcAft>
              <a:buSzPts val="2600"/>
              <a:buChar char="●"/>
            </a:pPr>
            <a:r>
              <a:rPr lang="en-US" b="1" dirty="0"/>
              <a:t>Dramatic Irony</a:t>
            </a:r>
            <a:r>
              <a:rPr lang="en-US" dirty="0"/>
              <a:t>: The audience knows what is happening, but some or all characters do not.</a:t>
            </a:r>
            <a:endParaRPr dirty="0"/>
          </a:p>
          <a:p>
            <a:pPr marL="457200" lvl="0" indent="-393700" algn="l" rtl="0">
              <a:spcBef>
                <a:spcPts val="520"/>
              </a:spcBef>
              <a:spcAft>
                <a:spcPts val="0"/>
              </a:spcAft>
              <a:buSzPts val="2600"/>
              <a:buChar char="●"/>
            </a:pPr>
            <a:r>
              <a:rPr lang="en-US" b="1" dirty="0"/>
              <a:t>Situational Irony</a:t>
            </a:r>
            <a:r>
              <a:rPr lang="en-US" dirty="0"/>
              <a:t>: What happens is not what is expected.</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a:t>Types of Irony</a:t>
            </a:r>
            <a:endParaRPr/>
          </a:p>
        </p:txBody>
      </p:sp>
      <p:sp>
        <p:nvSpPr>
          <p:cNvPr id="104" name="Google Shape;104;p21"/>
          <p:cNvSpPr txBox="1">
            <a:spLocks noGrp="1"/>
          </p:cNvSpPr>
          <p:nvPr>
            <p:ph idx="1"/>
          </p:nvPr>
        </p:nvSpPr>
        <p:spPr>
          <a:prstGeom prst="rect">
            <a:avLst/>
          </a:prstGeom>
          <a:noFill/>
          <a:ln>
            <a:noFill/>
          </a:ln>
        </p:spPr>
        <p:txBody>
          <a:bodyPr spcFirstLastPara="1" wrap="square" lIns="91425" tIns="91425" rIns="91425" bIns="91425" anchor="t" anchorCtr="0">
            <a:noAutofit/>
          </a:bodyPr>
          <a:lstStyle/>
          <a:p>
            <a:pPr marL="457200" lvl="0" indent="-393700" algn="l" rtl="0">
              <a:spcBef>
                <a:spcPts val="520"/>
              </a:spcBef>
              <a:spcAft>
                <a:spcPts val="0"/>
              </a:spcAft>
              <a:buSzPts val="2600"/>
              <a:buChar char="●"/>
            </a:pPr>
            <a:r>
              <a:rPr lang="en-US" b="1" dirty="0"/>
              <a:t>Verbal Irony</a:t>
            </a:r>
            <a:r>
              <a:rPr lang="en-US" dirty="0"/>
              <a:t>: What is said is the opposite of what is meant or intended. </a:t>
            </a:r>
            <a:endParaRPr dirty="0"/>
          </a:p>
          <a:p>
            <a:pPr marL="457200" lvl="0" indent="-393700" algn="l" rtl="0">
              <a:spcBef>
                <a:spcPts val="520"/>
              </a:spcBef>
              <a:spcAft>
                <a:spcPts val="0"/>
              </a:spcAft>
              <a:buSzPts val="2600"/>
              <a:buChar char="●"/>
            </a:pPr>
            <a:r>
              <a:rPr lang="en-US" b="1" dirty="0"/>
              <a:t>Dramatic Irony</a:t>
            </a:r>
            <a:r>
              <a:rPr lang="en-US" dirty="0"/>
              <a:t>: The audience knows what is happening, but some or all characters do not.</a:t>
            </a:r>
            <a:endParaRPr dirty="0"/>
          </a:p>
          <a:p>
            <a:pPr marL="457200" lvl="0" indent="-393700" algn="l" rtl="0">
              <a:spcBef>
                <a:spcPts val="520"/>
              </a:spcBef>
              <a:spcAft>
                <a:spcPts val="0"/>
              </a:spcAft>
              <a:buSzPts val="2600"/>
              <a:buChar char="●"/>
            </a:pPr>
            <a:r>
              <a:rPr lang="en-US" b="1" dirty="0"/>
              <a:t>Situational Irony</a:t>
            </a:r>
            <a:r>
              <a:rPr lang="en-US" dirty="0"/>
              <a:t>: What happens is the opposite of what was expected.</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dirty="0"/>
              <a:t>Categorical Highlighting</a:t>
            </a:r>
            <a:endParaRPr dirty="0"/>
          </a:p>
        </p:txBody>
      </p:sp>
      <p:sp>
        <p:nvSpPr>
          <p:cNvPr id="110" name="Google Shape;110;p22"/>
          <p:cNvSpPr txBox="1">
            <a:spLocks noGrp="1"/>
          </p:cNvSpPr>
          <p:nvPr>
            <p:ph type="body" idx="4294967295"/>
          </p:nvPr>
        </p:nvSpPr>
        <p:spPr>
          <a:xfrm>
            <a:off x="628650" y="1263650"/>
            <a:ext cx="3994150" cy="32512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t>While reading, look for </a:t>
            </a:r>
            <a:br>
              <a:rPr lang="en-US" b="1" dirty="0"/>
            </a:br>
            <a:r>
              <a:rPr lang="en-US" b="1" dirty="0"/>
              <a:t>and highlight examples of: </a:t>
            </a:r>
            <a:endParaRPr b="1" dirty="0"/>
          </a:p>
          <a:p>
            <a:pPr marL="457200" lvl="0" indent="-393700" algn="l" rtl="0">
              <a:lnSpc>
                <a:spcPct val="150000"/>
              </a:lnSpc>
              <a:spcBef>
                <a:spcPts val="0"/>
              </a:spcBef>
              <a:spcAft>
                <a:spcPts val="0"/>
              </a:spcAft>
              <a:buSzPts val="2600"/>
              <a:buChar char="●"/>
            </a:pPr>
            <a:r>
              <a:rPr lang="en-US" dirty="0">
                <a:highlight>
                  <a:srgbClr val="C2F0FF"/>
                </a:highlight>
              </a:rPr>
              <a:t>Verbal Irony </a:t>
            </a:r>
            <a:endParaRPr dirty="0">
              <a:highlight>
                <a:srgbClr val="C2F0FF"/>
              </a:highlight>
            </a:endParaRPr>
          </a:p>
          <a:p>
            <a:pPr marL="457200" lvl="0" indent="-393700" algn="l" rtl="0">
              <a:lnSpc>
                <a:spcPct val="150000"/>
              </a:lnSpc>
              <a:spcBef>
                <a:spcPts val="0"/>
              </a:spcBef>
              <a:spcAft>
                <a:spcPts val="0"/>
              </a:spcAft>
              <a:buSzPts val="2600"/>
              <a:buChar char="●"/>
            </a:pPr>
            <a:r>
              <a:rPr lang="en-US" dirty="0">
                <a:highlight>
                  <a:srgbClr val="FFF2CC"/>
                </a:highlight>
              </a:rPr>
              <a:t>Dramatic Irony</a:t>
            </a:r>
            <a:endParaRPr dirty="0">
              <a:highlight>
                <a:srgbClr val="FFF2CC"/>
              </a:highlight>
            </a:endParaRPr>
          </a:p>
          <a:p>
            <a:pPr marL="457200" lvl="0" indent="-393700" algn="l" rtl="0">
              <a:lnSpc>
                <a:spcPct val="150000"/>
              </a:lnSpc>
              <a:spcBef>
                <a:spcPts val="0"/>
              </a:spcBef>
              <a:spcAft>
                <a:spcPts val="0"/>
              </a:spcAft>
              <a:buSzPts val="2600"/>
              <a:buChar char="●"/>
            </a:pPr>
            <a:r>
              <a:rPr lang="en-US" dirty="0">
                <a:highlight>
                  <a:srgbClr val="FFDDEC"/>
                </a:highlight>
              </a:rPr>
              <a:t>Situational Irony</a:t>
            </a:r>
            <a:endParaRPr dirty="0">
              <a:highlight>
                <a:srgbClr val="FFDDEC"/>
              </a:highlight>
            </a:endParaRPr>
          </a:p>
          <a:p>
            <a:pPr marL="457200" lvl="0" indent="-228600" algn="l" rtl="0">
              <a:lnSpc>
                <a:spcPct val="150000"/>
              </a:lnSpc>
              <a:spcBef>
                <a:spcPts val="0"/>
              </a:spcBef>
              <a:spcAft>
                <a:spcPts val="0"/>
              </a:spcAft>
              <a:buClr>
                <a:schemeClr val="accent3"/>
              </a:buClr>
              <a:buSzPts val="2600"/>
              <a:buFont typeface="NTR"/>
              <a:buNone/>
            </a:pPr>
            <a:endParaRPr dirty="0"/>
          </a:p>
        </p:txBody>
      </p:sp>
      <p:sp>
        <p:nvSpPr>
          <p:cNvPr id="111" name="Google Shape;111;p22"/>
          <p:cNvSpPr txBox="1">
            <a:spLocks noGrp="1"/>
          </p:cNvSpPr>
          <p:nvPr>
            <p:ph type="body" idx="4294967295"/>
          </p:nvPr>
        </p:nvSpPr>
        <p:spPr>
          <a:xfrm>
            <a:off x="4687674" y="1293723"/>
            <a:ext cx="3994150" cy="1751402"/>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t>Explanation:</a:t>
            </a:r>
            <a:r>
              <a:rPr lang="en-US" dirty="0"/>
              <a:t> </a:t>
            </a:r>
            <a:endParaRPr dirty="0"/>
          </a:p>
          <a:p>
            <a:pPr marL="0" lvl="0" indent="0" algn="l" rtl="0">
              <a:spcBef>
                <a:spcPts val="0"/>
              </a:spcBef>
              <a:spcAft>
                <a:spcPts val="0"/>
              </a:spcAft>
              <a:buNone/>
            </a:pPr>
            <a:r>
              <a:rPr lang="en-US" dirty="0"/>
              <a:t>In the margins, explain what Montresor’s purpose is in using these types of irony. </a:t>
            </a:r>
            <a:endParaRPr dirty="0"/>
          </a:p>
        </p:txBody>
      </p:sp>
      <p:pic>
        <p:nvPicPr>
          <p:cNvPr id="112" name="Google Shape;112;p22" title="categorical highlighting.png"/>
          <p:cNvPicPr preferRelativeResize="0"/>
          <p:nvPr/>
        </p:nvPicPr>
        <p:blipFill>
          <a:blip r:embed="rId3">
            <a:alphaModFix/>
          </a:blip>
          <a:stretch>
            <a:fillRect/>
          </a:stretch>
        </p:blipFill>
        <p:spPr>
          <a:xfrm>
            <a:off x="7716548" y="153475"/>
            <a:ext cx="1215441" cy="114024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title"/>
          </p:nvPr>
        </p:nvSpPr>
        <p:spPr>
          <a:xfrm>
            <a:off x="754050" y="4190925"/>
            <a:ext cx="7635900" cy="572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50000"/>
              </a:lnSpc>
              <a:spcBef>
                <a:spcPts val="0"/>
              </a:spcBef>
              <a:spcAft>
                <a:spcPts val="0"/>
              </a:spcAft>
              <a:buSzPts val="2000"/>
              <a:buNone/>
            </a:pPr>
            <a:r>
              <a:rPr lang="en-US" u="sng" dirty="0">
                <a:solidFill>
                  <a:schemeClr val="hlink"/>
                </a:solidFill>
                <a:hlinkClick r:id="rId4"/>
              </a:rPr>
              <a:t>What is a Forensic Psychologist? </a:t>
            </a:r>
            <a:endParaRPr dirty="0">
              <a:solidFill>
                <a:schemeClr val="accent2"/>
              </a:solidFill>
            </a:endParaRPr>
          </a:p>
        </p:txBody>
      </p:sp>
      <p:pic>
        <p:nvPicPr>
          <p:cNvPr id="2" name="Online Media 1" descr="What is a Forensic Psychologist?">
            <a:hlinkClick r:id="" action="ppaction://media"/>
            <a:extLst>
              <a:ext uri="{FF2B5EF4-FFF2-40B4-BE49-F238E27FC236}">
                <a16:creationId xmlns:a16="http://schemas.microsoft.com/office/drawing/2014/main" id="{364D0A35-50DC-0552-F7A6-1299895F4706}"/>
              </a:ext>
            </a:extLst>
          </p:cNvPr>
          <p:cNvPicPr>
            <a:picLocks noRot="1" noChangeAspect="1"/>
          </p:cNvPicPr>
          <p:nvPr>
            <a:videoFile r:link="rId1"/>
          </p:nvPr>
        </p:nvPicPr>
        <p:blipFill>
          <a:blip r:embed="rId5"/>
          <a:stretch>
            <a:fillRect/>
          </a:stretch>
        </p:blipFill>
        <p:spPr>
          <a:xfrm>
            <a:off x="1328404" y="444521"/>
            <a:ext cx="6487191" cy="36652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a:t>Identifying the Motivation</a:t>
            </a:r>
            <a:endParaRPr/>
          </a:p>
        </p:txBody>
      </p:sp>
      <p:sp>
        <p:nvSpPr>
          <p:cNvPr id="124" name="Google Shape;124;p24"/>
          <p:cNvSpPr txBox="1">
            <a:spLocks noGrp="1"/>
          </p:cNvSpPr>
          <p:nvPr>
            <p:ph idx="1"/>
          </p:nvPr>
        </p:nvSpPr>
        <p:spPr>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Work with your partner to create and write down on your handout 2–3 questions that you intend to ask Montresor. </a:t>
            </a:r>
            <a:endParaRPr dirty="0"/>
          </a:p>
          <a:p>
            <a:pPr marL="0" lvl="0" indent="0" algn="l" rtl="0">
              <a:spcBef>
                <a:spcPts val="0"/>
              </a:spcBef>
              <a:spcAft>
                <a:spcPts val="0"/>
              </a:spcAft>
              <a:buNone/>
            </a:pPr>
            <a:r>
              <a:rPr lang="en-US" dirty="0"/>
              <a:t>When creating your questions, consider the following: </a:t>
            </a:r>
            <a:endParaRPr dirty="0"/>
          </a:p>
          <a:p>
            <a:pPr marL="457200" lvl="0" indent="-393192" algn="l" rtl="0">
              <a:spcBef>
                <a:spcPts val="520"/>
              </a:spcBef>
              <a:spcAft>
                <a:spcPts val="0"/>
              </a:spcAft>
              <a:buSzPts val="2500"/>
              <a:buChar char="●"/>
            </a:pPr>
            <a:r>
              <a:rPr lang="en-US" dirty="0"/>
              <a:t>Try to understand Montresor’s motivations. </a:t>
            </a:r>
            <a:endParaRPr dirty="0"/>
          </a:p>
          <a:p>
            <a:pPr marL="457200" lvl="0" indent="-393192" algn="l" rtl="0">
              <a:spcBef>
                <a:spcPts val="520"/>
              </a:spcBef>
              <a:spcAft>
                <a:spcPts val="0"/>
              </a:spcAft>
              <a:buSzPts val="2500"/>
              <a:buChar char="●"/>
            </a:pPr>
            <a:r>
              <a:rPr lang="en-US" dirty="0"/>
              <a:t>You need to gain enough knowledge to determine if Montresor is capable of standing trial. </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dirty="0"/>
              <a:t>Claim, Evidence, Reasoning (CER)</a:t>
            </a:r>
            <a:endParaRPr dirty="0"/>
          </a:p>
        </p:txBody>
      </p:sp>
      <p:sp>
        <p:nvSpPr>
          <p:cNvPr id="130" name="Google Shape;130;p25"/>
          <p:cNvSpPr txBox="1">
            <a:spLocks noGrp="1"/>
          </p:cNvSpPr>
          <p:nvPr>
            <p:ph idx="1"/>
          </p:nvPr>
        </p:nvSpPr>
        <p:spPr>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Review you CER handout and complete it. </a:t>
            </a:r>
            <a:endParaRPr dirty="0"/>
          </a:p>
          <a:p>
            <a:pPr marL="457200" lvl="0" indent="-393192" algn="l" rtl="0">
              <a:spcBef>
                <a:spcPts val="520"/>
              </a:spcBef>
              <a:spcAft>
                <a:spcPts val="0"/>
              </a:spcAft>
              <a:buSzPts val="2500"/>
              <a:buChar char="●"/>
            </a:pPr>
            <a:r>
              <a:rPr lang="en-US" dirty="0"/>
              <a:t>Make a claim about Montresor’s capability to stand trial. </a:t>
            </a:r>
            <a:endParaRPr dirty="0"/>
          </a:p>
          <a:p>
            <a:pPr marL="457200" lvl="0" indent="-393192" algn="l" rtl="0">
              <a:spcBef>
                <a:spcPts val="520"/>
              </a:spcBef>
              <a:spcAft>
                <a:spcPts val="0"/>
              </a:spcAft>
              <a:buSzPts val="2500"/>
              <a:buChar char="●"/>
            </a:pPr>
            <a:r>
              <a:rPr lang="en-US" dirty="0"/>
              <a:t>Support your claim using evidence from the text, the interview, and your notes.</a:t>
            </a:r>
            <a:endParaRPr dirty="0"/>
          </a:p>
          <a:p>
            <a:pPr marL="457200" lvl="0" indent="-393192" algn="l" rtl="0">
              <a:spcBef>
                <a:spcPts val="520"/>
              </a:spcBef>
              <a:spcAft>
                <a:spcPts val="0"/>
              </a:spcAft>
              <a:buSzPts val="2500"/>
              <a:buChar char="●"/>
            </a:pPr>
            <a:r>
              <a:rPr lang="en-US" dirty="0"/>
              <a:t>Provide reasoning to explain your support and connections. </a:t>
            </a:r>
            <a:endParaRPr dirty="0"/>
          </a:p>
        </p:txBody>
      </p:sp>
      <p:pic>
        <p:nvPicPr>
          <p:cNvPr id="131" name="Google Shape;131;p25" title="Claim Evidence Reasoning (CER).png"/>
          <p:cNvPicPr preferRelativeResize="0"/>
          <p:nvPr/>
        </p:nvPicPr>
        <p:blipFill>
          <a:blip r:embed="rId3">
            <a:alphaModFix/>
          </a:blip>
          <a:stretch>
            <a:fillRect/>
          </a:stretch>
        </p:blipFill>
        <p:spPr>
          <a:xfrm>
            <a:off x="7737825" y="280150"/>
            <a:ext cx="1147850" cy="1147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4032985" y="665564"/>
            <a:ext cx="4477602" cy="213995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dirty="0"/>
              <a:t>Criminal Motivations</a:t>
            </a:r>
            <a:endParaRPr dirty="0"/>
          </a:p>
        </p:txBody>
      </p:sp>
      <p:sp>
        <p:nvSpPr>
          <p:cNvPr id="47" name="Google Shape;47;p12"/>
          <p:cNvSpPr txBox="1">
            <a:spLocks noGrp="1"/>
          </p:cNvSpPr>
          <p:nvPr>
            <p:ph type="body" sz="quarter" idx="10"/>
          </p:nvPr>
        </p:nvSpPr>
        <p:spPr>
          <a:xfrm>
            <a:off x="4032299" y="2913607"/>
            <a:ext cx="4476701" cy="1397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a:t>“The Cask of Amontillado”</a:t>
            </a:r>
            <a:endParaRPr/>
          </a:p>
        </p:txBody>
      </p:sp>
      <p:pic>
        <p:nvPicPr>
          <p:cNvPr id="48" name="Google Shape;48;p12" title="K20_CM_Final_C 1.png"/>
          <p:cNvPicPr preferRelativeResize="0"/>
          <p:nvPr/>
        </p:nvPicPr>
        <p:blipFill>
          <a:blip r:embed="rId3">
            <a:alphaModFix/>
          </a:blip>
          <a:stretch>
            <a:fillRect/>
          </a:stretch>
        </p:blipFill>
        <p:spPr>
          <a:xfrm>
            <a:off x="781847" y="1188390"/>
            <a:ext cx="3082984" cy="2766720"/>
          </a:xfrm>
          <a:prstGeom prst="flowChartPreparation">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lvl="0" indent="0" algn="l" rtl="0">
              <a:lnSpc>
                <a:spcPct val="150000"/>
              </a:lnSpc>
              <a:spcBef>
                <a:spcPts val="0"/>
              </a:spcBef>
              <a:spcAft>
                <a:spcPts val="0"/>
              </a:spcAft>
              <a:buClr>
                <a:schemeClr val="lt1"/>
              </a:buClr>
              <a:buSzPts val="5000"/>
              <a:buFont typeface="Calibri"/>
              <a:buNone/>
            </a:pPr>
            <a:r>
              <a:rPr lang="en-US" dirty="0"/>
              <a:t>Learning Objectives</a:t>
            </a:r>
            <a:endParaRPr dirty="0"/>
          </a:p>
        </p:txBody>
      </p:sp>
      <p:sp>
        <p:nvSpPr>
          <p:cNvPr id="54" name="Google Shape;54;p13"/>
          <p:cNvSpPr txBox="1">
            <a:spLocks noGrp="1"/>
          </p:cNvSpPr>
          <p:nvPr>
            <p:ph type="body" sz="quarter" idx="10"/>
          </p:nvPr>
        </p:nvSpPr>
        <p:spPr>
          <a:prstGeom prst="rect">
            <a:avLst/>
          </a:prstGeom>
          <a:noFill/>
          <a:ln>
            <a:noFill/>
          </a:ln>
        </p:spPr>
        <p:txBody>
          <a:bodyPr spcFirstLastPara="1" wrap="square" lIns="91425" tIns="91425" rIns="91425" bIns="91425" anchor="t" anchorCtr="0">
            <a:noAutofit/>
          </a:bodyPr>
          <a:lstStyle/>
          <a:p>
            <a:pPr marL="114300" marR="0" lvl="0" indent="0" algn="l" rtl="0">
              <a:lnSpc>
                <a:spcPct val="100000"/>
              </a:lnSpc>
              <a:spcBef>
                <a:spcPts val="0"/>
              </a:spcBef>
              <a:spcAft>
                <a:spcPts val="0"/>
              </a:spcAft>
              <a:buSzPts val="2600"/>
              <a:buNone/>
            </a:pPr>
            <a:r>
              <a:rPr lang="en-US" dirty="0"/>
              <a:t>Understand the different types of irony and the purpose they serve in fiction.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lvl="0" indent="0" algn="l" rtl="0">
              <a:lnSpc>
                <a:spcPct val="150000"/>
              </a:lnSpc>
              <a:spcBef>
                <a:spcPts val="0"/>
              </a:spcBef>
              <a:spcAft>
                <a:spcPts val="0"/>
              </a:spcAft>
              <a:buClr>
                <a:schemeClr val="lt1"/>
              </a:buClr>
              <a:buSzPts val="5000"/>
              <a:buFont typeface="Calibri"/>
              <a:buNone/>
            </a:pPr>
            <a:r>
              <a:rPr lang="en-US"/>
              <a:t>Essential Question</a:t>
            </a:r>
            <a:endParaRPr/>
          </a:p>
        </p:txBody>
      </p:sp>
      <p:sp>
        <p:nvSpPr>
          <p:cNvPr id="60" name="Google Shape;60;p14"/>
          <p:cNvSpPr txBox="1">
            <a:spLocks noGrp="1"/>
          </p:cNvSpPr>
          <p:nvPr>
            <p:ph type="body" sz="quarter" idx="10"/>
          </p:nvPr>
        </p:nvSpPr>
        <p:spPr>
          <a:prstGeom prst="rect">
            <a:avLst/>
          </a:prstGeom>
          <a:noFill/>
          <a:ln>
            <a:noFill/>
          </a:ln>
        </p:spPr>
        <p:txBody>
          <a:bodyPr spcFirstLastPara="1" wrap="square" lIns="91425" tIns="91425" rIns="91425" bIns="91425" anchor="t" anchorCtr="0">
            <a:noAutofit/>
          </a:bodyPr>
          <a:lstStyle/>
          <a:p>
            <a:pPr marL="114300" marR="0" lvl="0" indent="0" algn="l" rtl="0">
              <a:lnSpc>
                <a:spcPct val="100000"/>
              </a:lnSpc>
              <a:spcBef>
                <a:spcPts val="0"/>
              </a:spcBef>
              <a:spcAft>
                <a:spcPts val="0"/>
              </a:spcAft>
              <a:buClr>
                <a:schemeClr val="lt1"/>
              </a:buClr>
              <a:buSzPts val="2600"/>
              <a:buNone/>
            </a:pPr>
            <a:r>
              <a:rPr lang="en-US" dirty="0"/>
              <a:t>How do a character’s motivations affect their actions? </a:t>
            </a:r>
            <a:endParaRPr dirty="0"/>
          </a:p>
          <a:p>
            <a:pPr marL="279400" indent="0">
              <a:spcBef>
                <a:spcPts val="0"/>
              </a:spcBef>
              <a:spcAft>
                <a:spcPts val="0"/>
              </a:spcAft>
              <a:buClr>
                <a:schemeClr val="lt1"/>
              </a:buClr>
              <a:buSzPts val="260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dirty="0"/>
              <a:t>What motivates you? </a:t>
            </a:r>
            <a:endParaRPr dirty="0"/>
          </a:p>
        </p:txBody>
      </p:sp>
      <p:sp>
        <p:nvSpPr>
          <p:cNvPr id="66" name="Google Shape;66;p15"/>
          <p:cNvSpPr txBox="1">
            <a:spLocks noGrp="1"/>
          </p:cNvSpPr>
          <p:nvPr>
            <p:ph idx="1"/>
          </p:nvPr>
        </p:nvSpPr>
        <p:spPr>
          <a:prstGeom prst="rect">
            <a:avLst/>
          </a:prstGeom>
          <a:noFill/>
          <a:ln>
            <a:noFill/>
          </a:ln>
        </p:spPr>
        <p:txBody>
          <a:bodyPr spcFirstLastPara="1" wrap="square" lIns="91425" tIns="91425" rIns="91425" bIns="91425" anchor="t" anchorCtr="0">
            <a:noAutofit/>
          </a:bodyPr>
          <a:lstStyle/>
          <a:p>
            <a:pPr marL="457200" lvl="0" indent="-393700" algn="l" rtl="0">
              <a:spcBef>
                <a:spcPts val="520"/>
              </a:spcBef>
              <a:spcAft>
                <a:spcPts val="0"/>
              </a:spcAft>
              <a:buSzPts val="2600"/>
              <a:buChar char="●"/>
            </a:pPr>
            <a:r>
              <a:rPr lang="en-US" dirty="0"/>
              <a:t>What motivates you to be successful? </a:t>
            </a:r>
            <a:endParaRPr dirty="0"/>
          </a:p>
          <a:p>
            <a:pPr marL="457200" lvl="0" indent="-393700" algn="l" rtl="0">
              <a:spcBef>
                <a:spcPts val="520"/>
              </a:spcBef>
              <a:spcAft>
                <a:spcPts val="0"/>
              </a:spcAft>
              <a:buSzPts val="2600"/>
              <a:buChar char="●"/>
            </a:pPr>
            <a:r>
              <a:rPr lang="en-US" dirty="0"/>
              <a:t>What keeps you going? </a:t>
            </a:r>
            <a:endParaRPr dirty="0"/>
          </a:p>
          <a:p>
            <a:pPr marL="63500" lvl="0" indent="0" algn="l" rtl="0">
              <a:spcBef>
                <a:spcPts val="520"/>
              </a:spcBef>
              <a:spcAft>
                <a:spcPts val="0"/>
              </a:spcAft>
              <a:buSzPts val="2600"/>
              <a:buNone/>
            </a:pPr>
            <a:endParaRPr dirty="0"/>
          </a:p>
        </p:txBody>
      </p:sp>
      <p:pic>
        <p:nvPicPr>
          <p:cNvPr id="2" name="Online Media 1" descr="What’s Stopping You From Achieving Your Goals?">
            <a:hlinkClick r:id="" action="ppaction://media"/>
            <a:extLst>
              <a:ext uri="{FF2B5EF4-FFF2-40B4-BE49-F238E27FC236}">
                <a16:creationId xmlns:a16="http://schemas.microsoft.com/office/drawing/2014/main" id="{218FCC43-178B-0D49-CD7E-0B4A04AA4410}"/>
              </a:ext>
            </a:extLst>
          </p:cNvPr>
          <p:cNvPicPr>
            <a:picLocks noRot="1" noChangeAspect="1"/>
          </p:cNvPicPr>
          <p:nvPr>
            <a:videoFile r:link="rId1"/>
          </p:nvPr>
        </p:nvPicPr>
        <p:blipFill>
          <a:blip r:embed="rId4"/>
          <a:stretch>
            <a:fillRect/>
          </a:stretch>
        </p:blipFill>
        <p:spPr>
          <a:xfrm>
            <a:off x="2787020" y="2681449"/>
            <a:ext cx="3569959" cy="2017027"/>
          </a:xfrm>
          <a:prstGeom prst="rect">
            <a:avLst/>
          </a:prstGeom>
        </p:spPr>
      </p:pic>
      <p:sp>
        <p:nvSpPr>
          <p:cNvPr id="3" name="TextBox 2">
            <a:extLst>
              <a:ext uri="{FF2B5EF4-FFF2-40B4-BE49-F238E27FC236}">
                <a16:creationId xmlns:a16="http://schemas.microsoft.com/office/drawing/2014/main" id="{81D5D25C-F2F3-CADF-4F58-FE7CD2B082B8}"/>
              </a:ext>
            </a:extLst>
          </p:cNvPr>
          <p:cNvSpPr txBox="1"/>
          <p:nvPr/>
        </p:nvSpPr>
        <p:spPr>
          <a:xfrm>
            <a:off x="2420844" y="4698476"/>
            <a:ext cx="4296061" cy="307777"/>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hlinkClick r:id="rId5"/>
              </a:rPr>
              <a:t>What's Stopping You From Achieving Your Goals?</a:t>
            </a:r>
            <a:endParaRPr lang="en-US"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dirty="0"/>
              <a:t>Reflect and Discuss</a:t>
            </a:r>
            <a:endParaRPr dirty="0"/>
          </a:p>
        </p:txBody>
      </p:sp>
      <p:sp>
        <p:nvSpPr>
          <p:cNvPr id="73" name="Google Shape;73;p16"/>
          <p:cNvSpPr txBox="1">
            <a:spLocks noGrp="1"/>
          </p:cNvSpPr>
          <p:nvPr>
            <p:ph sz="half" idx="2"/>
          </p:nvPr>
        </p:nvSpPr>
        <p:spPr>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On a piece of paper, answer the following questions: </a:t>
            </a:r>
            <a:endParaRPr dirty="0"/>
          </a:p>
          <a:p>
            <a:pPr marL="457200" lvl="0" indent="-393700" algn="l" rtl="0">
              <a:spcBef>
                <a:spcPts val="520"/>
              </a:spcBef>
              <a:spcAft>
                <a:spcPts val="0"/>
              </a:spcAft>
              <a:buSzPts val="2600"/>
              <a:buAutoNum type="arabicPeriod"/>
            </a:pPr>
            <a:r>
              <a:rPr lang="en-US" dirty="0"/>
              <a:t>How do you want others to see you? </a:t>
            </a:r>
            <a:endParaRPr dirty="0"/>
          </a:p>
          <a:p>
            <a:pPr marL="457200" lvl="0" indent="-393700" algn="l" rtl="0">
              <a:spcBef>
                <a:spcPts val="520"/>
              </a:spcBef>
              <a:spcAft>
                <a:spcPts val="0"/>
              </a:spcAft>
              <a:buSzPts val="2600"/>
              <a:buAutoNum type="arabicPeriod"/>
            </a:pPr>
            <a:r>
              <a:rPr lang="en-US" dirty="0"/>
              <a:t>What actions do you take that reflect the characteristics you want others to see?</a:t>
            </a:r>
            <a:endParaRPr dirty="0"/>
          </a:p>
          <a:p>
            <a:pPr marL="0" lvl="0" indent="0" algn="l" rtl="0">
              <a:spcBef>
                <a:spcPts val="0"/>
              </a:spcBef>
              <a:spcAft>
                <a:spcPts val="0"/>
              </a:spcAft>
              <a:buNone/>
            </a:pPr>
            <a:r>
              <a:rPr lang="en-US" dirty="0"/>
              <a:t>Turn to your elbow partner and discuss your responses.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dirty="0"/>
              <a:t>Irony Explanations</a:t>
            </a:r>
            <a:endParaRPr dirty="0"/>
          </a:p>
        </p:txBody>
      </p:sp>
      <p:sp>
        <p:nvSpPr>
          <p:cNvPr id="79" name="Google Shape;79;p17"/>
          <p:cNvSpPr txBox="1">
            <a:spLocks noGrp="1"/>
          </p:cNvSpPr>
          <p:nvPr>
            <p:ph idx="1"/>
          </p:nvPr>
        </p:nvSpPr>
        <p:spPr>
          <a:prstGeom prst="rect">
            <a:avLst/>
          </a:prstGeom>
          <a:noFill/>
          <a:ln>
            <a:noFill/>
          </a:ln>
        </p:spPr>
        <p:txBody>
          <a:bodyPr spcFirstLastPara="1" wrap="square" lIns="91425" tIns="91425" rIns="91425" bIns="91425" anchor="t" anchorCtr="0">
            <a:noAutofit/>
          </a:bodyPr>
          <a:lstStyle/>
          <a:p>
            <a:pPr marL="457200" lvl="0" indent="-393700" algn="l" rtl="0">
              <a:spcBef>
                <a:spcPts val="520"/>
              </a:spcBef>
              <a:spcAft>
                <a:spcPts val="0"/>
              </a:spcAft>
              <a:buSzPts val="2600"/>
              <a:buChar char="●"/>
            </a:pPr>
            <a:r>
              <a:rPr lang="en-US" dirty="0"/>
              <a:t>What is said is the opposite of what is meant or intended. </a:t>
            </a:r>
            <a:endParaRPr dirty="0"/>
          </a:p>
          <a:p>
            <a:pPr marL="457200" lvl="0" indent="-393700" algn="l" rtl="0">
              <a:spcBef>
                <a:spcPts val="520"/>
              </a:spcBef>
              <a:spcAft>
                <a:spcPts val="0"/>
              </a:spcAft>
              <a:buSzPts val="2600"/>
              <a:buChar char="●"/>
            </a:pPr>
            <a:r>
              <a:rPr lang="en-US" dirty="0"/>
              <a:t>The audience knows what is happening, but some or all characters do not. </a:t>
            </a:r>
            <a:endParaRPr dirty="0"/>
          </a:p>
          <a:p>
            <a:pPr marL="457200" lvl="0" indent="-393700" algn="l" rtl="0">
              <a:spcBef>
                <a:spcPts val="520"/>
              </a:spcBef>
              <a:spcAft>
                <a:spcPts val="0"/>
              </a:spcAft>
              <a:buSzPts val="2600"/>
              <a:buChar char="●"/>
            </a:pPr>
            <a:r>
              <a:rPr lang="en-US" dirty="0"/>
              <a:t>What happens is the opposite of what was expected. </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dirty="0"/>
              <a:t>Group Posters</a:t>
            </a:r>
            <a:endParaRPr dirty="0"/>
          </a:p>
        </p:txBody>
      </p:sp>
      <p:sp>
        <p:nvSpPr>
          <p:cNvPr id="85" name="Google Shape;85;p18"/>
          <p:cNvSpPr txBox="1">
            <a:spLocks noGrp="1"/>
          </p:cNvSpPr>
          <p:nvPr>
            <p:ph sz="half" idx="2"/>
          </p:nvPr>
        </p:nvSpPr>
        <p:spPr>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What is an everyday, common situation that represents your assigned type of irony? </a:t>
            </a:r>
            <a:endParaRPr dirty="0"/>
          </a:p>
          <a:p>
            <a:pPr marL="457200" lvl="0" indent="-393700" algn="l" rtl="0">
              <a:spcBef>
                <a:spcPts val="520"/>
              </a:spcBef>
              <a:spcAft>
                <a:spcPts val="0"/>
              </a:spcAft>
              <a:buSzPts val="2600"/>
              <a:buAutoNum type="arabicPeriod"/>
            </a:pPr>
            <a:r>
              <a:rPr lang="en-US" dirty="0"/>
              <a:t>Organize and discuss your poster with your group. </a:t>
            </a:r>
            <a:endParaRPr dirty="0"/>
          </a:p>
          <a:p>
            <a:pPr marL="457200" lvl="0" indent="-393700" algn="l" rtl="0">
              <a:spcBef>
                <a:spcPts val="520"/>
              </a:spcBef>
              <a:spcAft>
                <a:spcPts val="0"/>
              </a:spcAft>
              <a:buSzPts val="2600"/>
              <a:buAutoNum type="arabicPeriod"/>
            </a:pPr>
            <a:r>
              <a:rPr lang="en-US" dirty="0"/>
              <a:t>Include your assigned irony description. </a:t>
            </a:r>
            <a:endParaRPr dirty="0"/>
          </a:p>
          <a:p>
            <a:pPr marL="457200" lvl="0" indent="-393700" algn="l" rtl="0">
              <a:spcBef>
                <a:spcPts val="520"/>
              </a:spcBef>
              <a:spcAft>
                <a:spcPts val="0"/>
              </a:spcAft>
              <a:buSzPts val="2600"/>
              <a:buAutoNum type="arabicPeriod"/>
            </a:pPr>
            <a:r>
              <a:rPr lang="en-US" dirty="0"/>
              <a:t>Create a sketch that represents and reflects the description you were given. </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dirty="0"/>
              <a:t>Gallery Walk</a:t>
            </a:r>
            <a:endParaRPr dirty="0"/>
          </a:p>
        </p:txBody>
      </p:sp>
      <p:sp>
        <p:nvSpPr>
          <p:cNvPr id="91" name="Google Shape;91;p19"/>
          <p:cNvSpPr txBox="1">
            <a:spLocks noGrp="1"/>
          </p:cNvSpPr>
          <p:nvPr>
            <p:ph idx="1"/>
          </p:nvPr>
        </p:nvSpPr>
        <p:spPr>
          <a:prstGeom prst="rect">
            <a:avLst/>
          </a:prstGeom>
          <a:noFill/>
          <a:ln>
            <a:noFill/>
          </a:ln>
        </p:spPr>
        <p:txBody>
          <a:bodyPr spcFirstLastPara="1" wrap="square" lIns="91425" tIns="91425" rIns="91425" bIns="91425" anchor="t" anchorCtr="0">
            <a:noAutofit/>
          </a:bodyPr>
          <a:lstStyle/>
          <a:p>
            <a:pPr marL="457200" lvl="0" indent="-393192" algn="l" rtl="0">
              <a:lnSpc>
                <a:spcPct val="100000"/>
              </a:lnSpc>
              <a:spcBef>
                <a:spcPts val="520"/>
              </a:spcBef>
              <a:spcAft>
                <a:spcPts val="0"/>
              </a:spcAft>
              <a:buSzPts val="2500"/>
              <a:buChar char="●"/>
            </a:pPr>
            <a:r>
              <a:rPr lang="en-US" dirty="0"/>
              <a:t>Rotate around the room with your groups and review your classmate’s posters. </a:t>
            </a:r>
            <a:endParaRPr dirty="0"/>
          </a:p>
          <a:p>
            <a:pPr marL="457200" lvl="0" indent="-393192" algn="l" rtl="0">
              <a:lnSpc>
                <a:spcPct val="100000"/>
              </a:lnSpc>
              <a:spcBef>
                <a:spcPts val="520"/>
              </a:spcBef>
              <a:spcAft>
                <a:spcPts val="0"/>
              </a:spcAft>
              <a:buSzPts val="2500"/>
              <a:buChar char="●"/>
            </a:pPr>
            <a:r>
              <a:rPr lang="en-US" dirty="0"/>
              <a:t>Use on color of sticky notes to write down any questions you have about each poster. Use another color of sticky notes to write down any comments you have about each poster. Place them on each poster as you review them. </a:t>
            </a:r>
            <a:endParaRPr dirty="0"/>
          </a:p>
          <a:p>
            <a:pPr marL="0" lvl="0" indent="-393192" algn="l" rtl="0">
              <a:lnSpc>
                <a:spcPct val="100000"/>
              </a:lnSpc>
              <a:spcBef>
                <a:spcPts val="520"/>
              </a:spcBef>
              <a:spcAft>
                <a:spcPts val="0"/>
              </a:spcAft>
              <a:buNone/>
            </a:pPr>
            <a:endParaRPr dirty="0"/>
          </a:p>
        </p:txBody>
      </p:sp>
      <p:pic>
        <p:nvPicPr>
          <p:cNvPr id="92" name="Google Shape;92;p19" title="Gallery Walk Carousel.png"/>
          <p:cNvPicPr preferRelativeResize="0"/>
          <p:nvPr/>
        </p:nvPicPr>
        <p:blipFill>
          <a:blip r:embed="rId3">
            <a:alphaModFix/>
          </a:blip>
          <a:stretch>
            <a:fillRect/>
          </a:stretch>
        </p:blipFill>
        <p:spPr>
          <a:xfrm>
            <a:off x="6696550" y="352016"/>
            <a:ext cx="1985023" cy="1004126"/>
          </a:xfrm>
          <a:prstGeom prst="rect">
            <a:avLst/>
          </a:prstGeom>
          <a:noFill/>
          <a:ln>
            <a:noFill/>
          </a:ln>
        </p:spPr>
      </p:pic>
    </p:spTree>
  </p:cSld>
  <p:clrMapOvr>
    <a:masterClrMapping/>
  </p:clrMapOvr>
</p:sld>
</file>

<file path=ppt/theme/theme1.xml><?xml version="1.0" encoding="utf-8"?>
<a:theme xmlns:a="http://schemas.openxmlformats.org/drawingml/2006/main" name="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EARN Slides 25" id="{7E451F75-425E-9141-B4A5-D4034FFDABB2}" vid="{39744956-D7AF-C24A-B772-F3A0F6641B2C}"/>
    </a:ext>
  </a:extLst>
</a:theme>
</file>

<file path=ppt/theme/theme2.xml><?xml version="1.0" encoding="utf-8"?>
<a:theme xmlns:a="http://schemas.openxmlformats.org/drawingml/2006/main" name="1_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EARN Slides 25" id="{7E451F75-425E-9141-B4A5-D4034FFDABB2}" vid="{0D51015A-79D5-5846-ADD5-18481CB10A0B}"/>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LEARN Slides 25</Template>
  <TotalTime>28</TotalTime>
  <Words>729</Words>
  <Application>Microsoft Macintosh PowerPoint</Application>
  <PresentationFormat>On-screen Show (16:9)</PresentationFormat>
  <Paragraphs>61</Paragraphs>
  <Slides>15</Slides>
  <Notes>15</Notes>
  <HiddenSlides>0</HiddenSlides>
  <MMClips>2</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Aptos Display</vt:lpstr>
      <vt:lpstr>Arial</vt:lpstr>
      <vt:lpstr>Calibri</vt:lpstr>
      <vt:lpstr>Courier New</vt:lpstr>
      <vt:lpstr>Noto Sans Symbols</vt:lpstr>
      <vt:lpstr>NTR</vt:lpstr>
      <vt:lpstr>System Font Regular</vt:lpstr>
      <vt:lpstr>Wingdings</vt:lpstr>
      <vt:lpstr>Custom Design</vt:lpstr>
      <vt:lpstr>1_Custom Design</vt:lpstr>
      <vt:lpstr>PowerPoint Presentation</vt:lpstr>
      <vt:lpstr>Criminal Motivations</vt:lpstr>
      <vt:lpstr>Learning Objectives</vt:lpstr>
      <vt:lpstr>Essential Question</vt:lpstr>
      <vt:lpstr>What motivates you? </vt:lpstr>
      <vt:lpstr>Reflect and Discuss</vt:lpstr>
      <vt:lpstr>Irony Explanations</vt:lpstr>
      <vt:lpstr>Group Posters</vt:lpstr>
      <vt:lpstr>Gallery Walk</vt:lpstr>
      <vt:lpstr>Types of Irony</vt:lpstr>
      <vt:lpstr>Types of Irony</vt:lpstr>
      <vt:lpstr>Categorical Highlighting</vt:lpstr>
      <vt:lpstr>What is a Forensic Psychologist? </vt:lpstr>
      <vt:lpstr>Identifying the Motivation</vt:lpstr>
      <vt:lpstr>Claim, Evidence, Reasoning (CER)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Criminal Motivations</dc:title>
  <dc:subject/>
  <dc:creator>K20 Center</dc:creator>
  <cp:keywords/>
  <dc:description/>
  <cp:lastModifiedBy>Wilson, Izzy</cp:lastModifiedBy>
  <cp:revision>4</cp:revision>
  <dcterms:modified xsi:type="dcterms:W3CDTF">2025-12-15T14:53:23Z</dcterms:modified>
  <cp:category/>
</cp:coreProperties>
</file>