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lit.org/en/texts/the-most-dangerous-gam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JaZe97zRcy8&amp;t=94s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e5f48d10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e5f48d10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e5f48d10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e5f48d10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11ff62c8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11ff62c8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1101408f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https://www.commonlit.org/en/texts/the-most-dangerous-game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https://www.youtube.com/watch?v=JaZe97zRcy8&amp;t=94s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81101408f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1101408f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81101408f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0ebb8ded7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0ebb8ded7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ebb8ded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0ebb8ded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0ebb8ded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0ebb8ded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0ebb8ded7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0ebb8ded7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0ebb8ded7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0ebb8ded7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ebb8d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ebb8d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ebb8ded7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ebb8ded7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0ebb8ded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0ebb8ded7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0ebb8ded7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0ebb8ded7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eb5365b6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eb5365b6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eb5365b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eb5365b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e5f48d10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e5f48d10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ebb8d6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0ebb8d6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e5f48d10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e5f48d10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e5f48d10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e5f48d10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e5f48d10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e5f48d10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e5f48d10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e5f48d10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Dangerous Game </a:t>
            </a:r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ELA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 is better than intelligence. </a:t>
            </a:r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With your agreement group, discuss:</a:t>
            </a:r>
            <a:endParaRPr sz="24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Reasons</a:t>
            </a:r>
            <a:endParaRPr sz="18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Justifications</a:t>
            </a:r>
            <a:endParaRPr sz="1800">
              <a:solidFill>
                <a:srgbClr val="FFFFFF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Be prepared to share out with the rest of the class.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 Party </a:t>
            </a:r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7903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Each person gets a slip of paper.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Read it to yourself, and think: What could this story be about? 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/>
              <a:t>Walk around the room to find a partner.</a:t>
            </a:r>
            <a:endParaRPr sz="240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sz="2400"/>
              <a:t>Take turns reading each statement to each other. </a:t>
            </a:r>
            <a:endParaRPr sz="240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sz="2400"/>
              <a:t>Once each person has read their statement, predict how the two statements fit together in the story.</a:t>
            </a:r>
            <a:r>
              <a:rPr lang="en"/>
              <a:t> </a:t>
            </a:r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3925" y="1100023"/>
            <a:ext cx="1985125" cy="2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ctrTitle"/>
          </p:nvPr>
        </p:nvSpPr>
        <p:spPr>
          <a:xfrm>
            <a:off x="0" y="1028700"/>
            <a:ext cx="91440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Rainsford OR Team Zaroff</a:t>
            </a:r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Which will you join?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356059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CUS and Discuss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406404" y="985760"/>
            <a:ext cx="6081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As you read: 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>
                <a:solidFill>
                  <a:schemeClr val="accent6"/>
                </a:solidFill>
              </a:rPr>
              <a:t>Circle  </a:t>
            </a:r>
            <a:r>
              <a:rPr lang="en" dirty="0"/>
              <a:t>unknown words.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u="sng" dirty="0">
                <a:solidFill>
                  <a:schemeClr val="accent6"/>
                </a:solidFill>
              </a:rPr>
              <a:t>Underline</a:t>
            </a:r>
            <a:r>
              <a:rPr lang="en" dirty="0">
                <a:solidFill>
                  <a:schemeClr val="accent6"/>
                </a:solidFill>
              </a:rPr>
              <a:t> </a:t>
            </a:r>
            <a:r>
              <a:rPr lang="en" dirty="0"/>
              <a:t>details that support your character’s role as protagonist or antagonist in the story.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>
                <a:solidFill>
                  <a:schemeClr val="accent6"/>
                </a:solidFill>
              </a:rPr>
              <a:t>Star</a:t>
            </a:r>
            <a:r>
              <a:rPr lang="en" dirty="0"/>
              <a:t>   aha moments! </a:t>
            </a:r>
            <a:endParaRPr dirty="0"/>
          </a:p>
        </p:txBody>
      </p:sp>
      <p:sp>
        <p:nvSpPr>
          <p:cNvPr id="138" name="Google Shape;138;p28"/>
          <p:cNvSpPr/>
          <p:nvPr/>
        </p:nvSpPr>
        <p:spPr>
          <a:xfrm>
            <a:off x="469812" y="1456047"/>
            <a:ext cx="938100" cy="645000"/>
          </a:xfrm>
          <a:prstGeom prst="ellipse">
            <a:avLst/>
          </a:prstGeom>
          <a:noFill/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/>
          <p:nvPr/>
        </p:nvSpPr>
        <p:spPr>
          <a:xfrm>
            <a:off x="210216" y="3802215"/>
            <a:ext cx="1213598" cy="117530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3925" y="1095341"/>
            <a:ext cx="1985125" cy="2563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sz="4000"/>
              <a:t>CUS and Discuss</a:t>
            </a:r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122500" cy="3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0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0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000000"/>
                </a:solidFill>
              </a:rPr>
              <a:t>With your partner, </a:t>
            </a:r>
            <a:r>
              <a:rPr lang="en" sz="2400"/>
              <a:t>compare the notes you made. You will then share out with the whole group.</a:t>
            </a:r>
            <a:endParaRPr sz="2400"/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3925" y="1095341"/>
            <a:ext cx="1985125" cy="2563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Venn Diagram</a:t>
            </a:r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With your partner, compare and contrast the two main characters, Rainsford and Zaroff.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Physical Appearance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Thoughts and Feelings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Dialogue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Narrator’s Comments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Label each character as one of the following: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Protagonist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Antagonist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457200" y="20635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Four Corners </a:t>
            </a:r>
            <a:endParaRPr dirty="0"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457200" y="1063750"/>
            <a:ext cx="4254000" cy="340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Read the following powerful statements from the point of view of your character. Does he:</a:t>
            </a:r>
            <a:endParaRPr dirty="0"/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Strongly Agree ?</a:t>
            </a:r>
            <a:endParaRPr dirty="0"/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Agree ?</a:t>
            </a:r>
            <a:endParaRPr dirty="0"/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Disagree ?</a:t>
            </a:r>
            <a:endParaRPr dirty="0"/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 dirty="0"/>
              <a:t>Strongly Disagree ?</a:t>
            </a:r>
            <a:endParaRPr dirty="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Stand in the corner that appropriately labels his feelings.</a:t>
            </a:r>
            <a:endParaRPr dirty="0"/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900" y="1588550"/>
            <a:ext cx="24912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457200" y="5826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Corners </a:t>
            </a:r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With your agreement group, discuss:</a:t>
            </a:r>
            <a:endParaRPr/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Reasons</a:t>
            </a:r>
            <a:endParaRPr/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Justifications</a:t>
            </a:r>
            <a:endParaRPr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Be prepared to share out with the rest of the class.</a:t>
            </a:r>
            <a:endParaRPr/>
          </a:p>
        </p:txBody>
      </p:sp>
      <p:pic>
        <p:nvPicPr>
          <p:cNvPr id="167" name="Google Shape;1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900" y="1588550"/>
            <a:ext cx="24912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Hunting is a sport. </a:t>
            </a:r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With your agreement group, discuss:</a:t>
            </a:r>
            <a:endParaRPr sz="24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Reasons</a:t>
            </a:r>
            <a:endParaRPr sz="18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Justifications</a:t>
            </a:r>
            <a:endParaRPr sz="1800">
              <a:solidFill>
                <a:srgbClr val="FFFFFF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Be prepared to share out with the rest of the class.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Hunting is evil. </a:t>
            </a:r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With your agreement group, discuss:</a:t>
            </a:r>
            <a:endParaRPr sz="24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Reasons</a:t>
            </a:r>
            <a:endParaRPr sz="18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Justifications</a:t>
            </a:r>
            <a:endParaRPr sz="1800">
              <a:solidFill>
                <a:srgbClr val="FFFFFF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Be prepared to share out with the rest of the class.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What key literary elements does the author use to develop the characters in the story, “The Most Dangerous Game?”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Hunting is unfair. </a:t>
            </a:r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With your agreement group, discuss:</a:t>
            </a:r>
            <a:endParaRPr sz="24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Reasons</a:t>
            </a:r>
            <a:endParaRPr sz="18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Justifications</a:t>
            </a:r>
            <a:endParaRPr sz="1800">
              <a:solidFill>
                <a:srgbClr val="FFFFFF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Be prepared to share out with the rest of the class.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Animals have no feelings. </a:t>
            </a: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With your agreement group, discuss:</a:t>
            </a:r>
            <a:endParaRPr sz="24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Reasons</a:t>
            </a:r>
            <a:endParaRPr sz="18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Justifications</a:t>
            </a:r>
            <a:endParaRPr sz="1800">
              <a:solidFill>
                <a:srgbClr val="FFFFFF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Be prepared to share out with the rest of the class.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 is better than intelligence. </a:t>
            </a:r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With your agreement group, discuss:</a:t>
            </a:r>
            <a:endParaRPr sz="24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Reasons</a:t>
            </a:r>
            <a:endParaRPr sz="18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Justifications</a:t>
            </a:r>
            <a:endParaRPr sz="1800">
              <a:solidFill>
                <a:srgbClr val="FFFFFF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Be prepared to share out with the rest of the class.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Elevator Speech </a:t>
            </a:r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7399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Focus on your character and his powerful statement throughout the speech.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Provide textual evidence to support the claims of your character.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Speak clearly.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Organize ideas in a way that flows. </a:t>
            </a:r>
            <a:endParaRPr/>
          </a:p>
        </p:txBody>
      </p:sp>
      <p:pic>
        <p:nvPicPr>
          <p:cNvPr id="204" name="Google Shape;2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3925" y="1101925"/>
            <a:ext cx="1985125" cy="2550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Objectives: </a:t>
            </a:r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Students will: 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Predict using key statements and quotes from the text in isolation during the Tea Party. 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Analyze the text to identify literary elements that contribute to the development of Rainsford and Zaroff. 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Evaluate the character’s thoughts, motivations, actions, etc. in the story to determine the protagonist and antagonist. 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5826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Corners </a:t>
            </a:r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Read the following powerful statements and decide, do you:</a:t>
            </a:r>
            <a:endParaRPr/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Strongly Agree ?</a:t>
            </a:r>
            <a:endParaRPr/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Agree ?</a:t>
            </a:r>
            <a:endParaRPr/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Disagree ?</a:t>
            </a:r>
            <a:endParaRPr/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Strongly Disagree ?</a:t>
            </a:r>
            <a:endParaRPr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Stand in the corner that appropriately labels your feelings.</a:t>
            </a:r>
            <a:endParaRPr/>
          </a:p>
        </p:txBody>
      </p:sp>
      <p:pic>
        <p:nvPicPr>
          <p:cNvPr id="81" name="Google Shape;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900" y="1588550"/>
            <a:ext cx="24912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57200" y="5826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Corners </a:t>
            </a:r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With your agreement group, discuss:</a:t>
            </a:r>
            <a:endParaRPr/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Reasons</a:t>
            </a:r>
            <a:endParaRPr/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"/>
              <a:t>Justifications</a:t>
            </a:r>
            <a:endParaRPr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Be prepared to share out with the rest of the class.</a:t>
            </a:r>
            <a:endParaRPr/>
          </a:p>
        </p:txBody>
      </p:sp>
      <p:pic>
        <p:nvPicPr>
          <p:cNvPr id="88" name="Google Shape;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900" y="1588550"/>
            <a:ext cx="24912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Hunting is a sport. </a:t>
            </a:r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With your agreement group, discuss:</a:t>
            </a:r>
            <a:endParaRPr sz="24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Reasons</a:t>
            </a:r>
            <a:endParaRPr sz="18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Justifications</a:t>
            </a:r>
            <a:endParaRPr sz="1800">
              <a:solidFill>
                <a:srgbClr val="FFFFFF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Be prepared to share out with the rest of the class.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Hunting is evil. </a:t>
            </a:r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With your agreement group, discuss:</a:t>
            </a:r>
            <a:endParaRPr sz="24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Reasons</a:t>
            </a:r>
            <a:endParaRPr sz="18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Justifications</a:t>
            </a:r>
            <a:endParaRPr sz="1800">
              <a:solidFill>
                <a:srgbClr val="FFFFFF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Be prepared to share out with the rest of the class.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Hunting is unfair. </a:t>
            </a:r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With your agreement group, discuss:</a:t>
            </a:r>
            <a:endParaRPr sz="24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Reasons</a:t>
            </a:r>
            <a:endParaRPr sz="18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Justifications</a:t>
            </a:r>
            <a:endParaRPr sz="1800">
              <a:solidFill>
                <a:srgbClr val="FFFFFF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Be prepared to share out with the rest of the class.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Animals have no feelings. </a:t>
            </a:r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With your agreement group, discuss:</a:t>
            </a:r>
            <a:endParaRPr sz="24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Reasons</a:t>
            </a:r>
            <a:endParaRPr sz="1800">
              <a:solidFill>
                <a:srgbClr val="FFFFFF"/>
              </a:solidFill>
            </a:endParaRPr>
          </a:p>
          <a:p>
            <a:pPr marL="1371600" lvl="1" indent="-32575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0"/>
              <a:buChar char="●"/>
            </a:pPr>
            <a:r>
              <a:rPr lang="en" sz="1800">
                <a:solidFill>
                  <a:srgbClr val="FFFFFF"/>
                </a:solidFill>
              </a:rPr>
              <a:t>Justifications</a:t>
            </a:r>
            <a:endParaRPr sz="1800">
              <a:solidFill>
                <a:srgbClr val="FFFFFF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" sz="2400">
                <a:solidFill>
                  <a:srgbClr val="FFFFFF"/>
                </a:solidFill>
              </a:rPr>
              <a:t>Be prepared to share out with the rest of the class.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Macintosh PowerPoint</Application>
  <PresentationFormat>On-screen Show (16:9)</PresentationFormat>
  <Paragraphs>120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Arial</vt:lpstr>
      <vt:lpstr>Constantia</vt:lpstr>
      <vt:lpstr>Noto Sans Symbols</vt:lpstr>
      <vt:lpstr>Georgia</vt:lpstr>
      <vt:lpstr>LEARN theme</vt:lpstr>
      <vt:lpstr>The Most Dangerous Game </vt:lpstr>
      <vt:lpstr>Essential Question</vt:lpstr>
      <vt:lpstr>Learning Objectives: </vt:lpstr>
      <vt:lpstr>Four Corners </vt:lpstr>
      <vt:lpstr>Four Corners </vt:lpstr>
      <vt:lpstr>Hunting is a sport. </vt:lpstr>
      <vt:lpstr>Hunting is evil. </vt:lpstr>
      <vt:lpstr>Hunting is unfair. </vt:lpstr>
      <vt:lpstr>Animals have no feelings. </vt:lpstr>
      <vt:lpstr>Strength is better than intelligence. </vt:lpstr>
      <vt:lpstr>Tea Party </vt:lpstr>
      <vt:lpstr>Team Rainsford OR Team Zaroff</vt:lpstr>
      <vt:lpstr>CUS and Discuss</vt:lpstr>
      <vt:lpstr>CUS and Discuss</vt:lpstr>
      <vt:lpstr>Venn Diagram</vt:lpstr>
      <vt:lpstr>Four Corners </vt:lpstr>
      <vt:lpstr>Four Corners </vt:lpstr>
      <vt:lpstr>Hunting is a sport. </vt:lpstr>
      <vt:lpstr>Hunting is evil. </vt:lpstr>
      <vt:lpstr>Hunting is unfair. </vt:lpstr>
      <vt:lpstr>Animals have no feelings. </vt:lpstr>
      <vt:lpstr>Strength is better than intelligence. </vt:lpstr>
      <vt:lpstr>Elevator Speech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Dangerous Game </dc:title>
  <cp:lastModifiedBy>Lunsford, Janaye N.</cp:lastModifiedBy>
  <cp:revision>1</cp:revision>
  <dcterms:modified xsi:type="dcterms:W3CDTF">2021-04-21T13:38:53Z</dcterms:modified>
</cp:coreProperties>
</file>