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15"/>
  </p:notesMasterIdLst>
  <p:sldIdLst>
    <p:sldId id="269" r:id="rId2"/>
    <p:sldId id="256" r:id="rId3"/>
    <p:sldId id="272" r:id="rId4"/>
    <p:sldId id="271" r:id="rId5"/>
    <p:sldId id="273" r:id="rId6"/>
    <p:sldId id="274" r:id="rId7"/>
    <p:sldId id="275" r:id="rId8"/>
    <p:sldId id="281" r:id="rId9"/>
    <p:sldId id="276" r:id="rId10"/>
    <p:sldId id="278" r:id="rId11"/>
    <p:sldId id="282" r:id="rId12"/>
    <p:sldId id="279" r:id="rId13"/>
    <p:sldId id="277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9C1670-CF64-41F2-B28B-F30FF7BAAFD4}" v="1" dt="2021-03-12T21:34:17.8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10"/>
  </p:normalViewPr>
  <p:slideViewPr>
    <p:cSldViewPr snapToGrid="0" snapToObjects="1">
      <p:cViewPr varScale="1">
        <p:scale>
          <a:sx n="107" d="100"/>
          <a:sy n="107" d="100"/>
        </p:scale>
        <p:origin x="108" y="16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ylor Thurston" userId="10285e41d43c4120" providerId="LiveId" clId="{C7DD38AA-466B-4A0A-985A-1A3A2D0D6CBD}"/>
    <pc:docChg chg="modSld">
      <pc:chgData name="Taylor Thurston" userId="10285e41d43c4120" providerId="LiveId" clId="{C7DD38AA-466B-4A0A-985A-1A3A2D0D6CBD}" dt="2021-03-10T15:01:39.276" v="34" actId="122"/>
      <pc:docMkLst>
        <pc:docMk/>
      </pc:docMkLst>
      <pc:sldChg chg="modSp mod">
        <pc:chgData name="Taylor Thurston" userId="10285e41d43c4120" providerId="LiveId" clId="{C7DD38AA-466B-4A0A-985A-1A3A2D0D6CBD}" dt="2021-03-08T14:19:13.637" v="28" actId="20577"/>
        <pc:sldMkLst>
          <pc:docMk/>
          <pc:sldMk cId="0" sldId="256"/>
        </pc:sldMkLst>
        <pc:spChg chg="mod">
          <ac:chgData name="Taylor Thurston" userId="10285e41d43c4120" providerId="LiveId" clId="{C7DD38AA-466B-4A0A-985A-1A3A2D0D6CBD}" dt="2021-03-08T14:19:13.637" v="28" actId="20577"/>
          <ac:spMkLst>
            <pc:docMk/>
            <pc:sldMk cId="0" sldId="256"/>
            <ac:spMk id="4" creationId="{AD9A7854-D128-194F-AB89-C5ADDB206B0D}"/>
          </ac:spMkLst>
        </pc:spChg>
      </pc:sldChg>
      <pc:sldChg chg="modSp mod">
        <pc:chgData name="Taylor Thurston" userId="10285e41d43c4120" providerId="LiveId" clId="{C7DD38AA-466B-4A0A-985A-1A3A2D0D6CBD}" dt="2021-03-09T19:53:06.542" v="29" actId="6549"/>
        <pc:sldMkLst>
          <pc:docMk/>
          <pc:sldMk cId="2276860678" sldId="278"/>
        </pc:sldMkLst>
        <pc:spChg chg="mod">
          <ac:chgData name="Taylor Thurston" userId="10285e41d43c4120" providerId="LiveId" clId="{C7DD38AA-466B-4A0A-985A-1A3A2D0D6CBD}" dt="2021-03-09T19:53:06.542" v="29" actId="6549"/>
          <ac:spMkLst>
            <pc:docMk/>
            <pc:sldMk cId="2276860678" sldId="278"/>
            <ac:spMk id="9" creationId="{6FF5ABE0-2714-4011-9AAC-A3F6CF7CD6D4}"/>
          </ac:spMkLst>
        </pc:spChg>
      </pc:sldChg>
      <pc:sldChg chg="modSp mod">
        <pc:chgData name="Taylor Thurston" userId="10285e41d43c4120" providerId="LiveId" clId="{C7DD38AA-466B-4A0A-985A-1A3A2D0D6CBD}" dt="2021-03-10T15:01:39.276" v="34" actId="122"/>
        <pc:sldMkLst>
          <pc:docMk/>
          <pc:sldMk cId="2519396970" sldId="281"/>
        </pc:sldMkLst>
        <pc:spChg chg="mod">
          <ac:chgData name="Taylor Thurston" userId="10285e41d43c4120" providerId="LiveId" clId="{C7DD38AA-466B-4A0A-985A-1A3A2D0D6CBD}" dt="2021-03-10T15:01:39.276" v="34" actId="122"/>
          <ac:spMkLst>
            <pc:docMk/>
            <pc:sldMk cId="2519396970" sldId="281"/>
            <ac:spMk id="2" creationId="{168052BF-FFF3-46BF-8CB5-4E4C0B775087}"/>
          </ac:spMkLst>
        </pc:spChg>
        <pc:picChg chg="mod">
          <ac:chgData name="Taylor Thurston" userId="10285e41d43c4120" providerId="LiveId" clId="{C7DD38AA-466B-4A0A-985A-1A3A2D0D6CBD}" dt="2021-03-10T15:01:30.872" v="30" actId="1076"/>
          <ac:picMkLst>
            <pc:docMk/>
            <pc:sldMk cId="2519396970" sldId="281"/>
            <ac:picMk id="3" creationId="{1579E7D2-2E0D-43AB-8482-51F9657A8FD1}"/>
          </ac:picMkLst>
        </pc:picChg>
      </pc:sldChg>
    </pc:docChg>
  </pc:docChgLst>
  <pc:docChgLst>
    <pc:chgData name="Peters, Daniella M." userId="87fb469b-cd7a-4b12-a1ae-bba5f0610088" providerId="ADAL" clId="{435F28A1-14EE-4597-ABA9-C42B59AD81CF}"/>
    <pc:docChg chg="undo redo custSel modSld sldOrd">
      <pc:chgData name="Peters, Daniella M." userId="87fb469b-cd7a-4b12-a1ae-bba5f0610088" providerId="ADAL" clId="{435F28A1-14EE-4597-ABA9-C42B59AD81CF}" dt="2021-03-05T16:16:31.925" v="570" actId="20577"/>
      <pc:docMkLst>
        <pc:docMk/>
      </pc:docMkLst>
      <pc:sldChg chg="modSp mod">
        <pc:chgData name="Peters, Daniella M." userId="87fb469b-cd7a-4b12-a1ae-bba5f0610088" providerId="ADAL" clId="{435F28A1-14EE-4597-ABA9-C42B59AD81CF}" dt="2021-03-02T22:34:30.630" v="17" actId="948"/>
        <pc:sldMkLst>
          <pc:docMk/>
          <pc:sldMk cId="1708330099" sldId="271"/>
        </pc:sldMkLst>
        <pc:spChg chg="mod">
          <ac:chgData name="Peters, Daniella M." userId="87fb469b-cd7a-4b12-a1ae-bba5f0610088" providerId="ADAL" clId="{435F28A1-14EE-4597-ABA9-C42B59AD81CF}" dt="2021-03-02T22:34:30.630" v="17" actId="948"/>
          <ac:spMkLst>
            <pc:docMk/>
            <pc:sldMk cId="1708330099" sldId="271"/>
            <ac:spMk id="3" creationId="{8A4D9D25-B20B-F244-9D46-299DFEC2B44E}"/>
          </ac:spMkLst>
        </pc:spChg>
      </pc:sldChg>
      <pc:sldChg chg="modSp mod ord">
        <pc:chgData name="Peters, Daniella M." userId="87fb469b-cd7a-4b12-a1ae-bba5f0610088" providerId="ADAL" clId="{435F28A1-14EE-4597-ABA9-C42B59AD81CF}" dt="2021-03-05T15:08:27.985" v="566"/>
        <pc:sldMkLst>
          <pc:docMk/>
          <pc:sldMk cId="580635033" sldId="272"/>
        </pc:sldMkLst>
        <pc:spChg chg="mod">
          <ac:chgData name="Peters, Daniella M." userId="87fb469b-cd7a-4b12-a1ae-bba5f0610088" providerId="ADAL" clId="{435F28A1-14EE-4597-ABA9-C42B59AD81CF}" dt="2021-03-02T22:33:58.994" v="14" actId="948"/>
          <ac:spMkLst>
            <pc:docMk/>
            <pc:sldMk cId="580635033" sldId="272"/>
            <ac:spMk id="3" creationId="{AB4D776F-1F2E-406B-990F-C7959377656A}"/>
          </ac:spMkLst>
        </pc:spChg>
      </pc:sldChg>
      <pc:sldChg chg="modSp mod modNotesTx">
        <pc:chgData name="Peters, Daniella M." userId="87fb469b-cd7a-4b12-a1ae-bba5f0610088" providerId="ADAL" clId="{435F28A1-14EE-4597-ABA9-C42B59AD81CF}" dt="2021-03-02T22:53:18.769" v="445" actId="1035"/>
        <pc:sldMkLst>
          <pc:docMk/>
          <pc:sldMk cId="1549203203" sldId="273"/>
        </pc:sldMkLst>
        <pc:spChg chg="mod">
          <ac:chgData name="Peters, Daniella M." userId="87fb469b-cd7a-4b12-a1ae-bba5f0610088" providerId="ADAL" clId="{435F28A1-14EE-4597-ABA9-C42B59AD81CF}" dt="2021-03-02T22:52:37.488" v="439" actId="1037"/>
          <ac:spMkLst>
            <pc:docMk/>
            <pc:sldMk cId="1549203203" sldId="273"/>
            <ac:spMk id="2" creationId="{168052BF-FFF3-46BF-8CB5-4E4C0B775087}"/>
          </ac:spMkLst>
        </pc:spChg>
        <pc:spChg chg="mod">
          <ac:chgData name="Peters, Daniella M." userId="87fb469b-cd7a-4b12-a1ae-bba5f0610088" providerId="ADAL" clId="{435F28A1-14EE-4597-ABA9-C42B59AD81CF}" dt="2021-03-02T22:44:51.269" v="306" actId="1036"/>
          <ac:spMkLst>
            <pc:docMk/>
            <pc:sldMk cId="1549203203" sldId="273"/>
            <ac:spMk id="10" creationId="{BAC87D25-CB13-40AC-A32F-F94846F7B2B6}"/>
          </ac:spMkLst>
        </pc:spChg>
        <pc:spChg chg="mod">
          <ac:chgData name="Peters, Daniella M." userId="87fb469b-cd7a-4b12-a1ae-bba5f0610088" providerId="ADAL" clId="{435F28A1-14EE-4597-ABA9-C42B59AD81CF}" dt="2021-03-02T22:53:18.769" v="445" actId="1035"/>
          <ac:spMkLst>
            <pc:docMk/>
            <pc:sldMk cId="1549203203" sldId="273"/>
            <ac:spMk id="13" creationId="{3790B9C7-6E10-4B25-9524-68E87A0CB6ED}"/>
          </ac:spMkLst>
        </pc:spChg>
      </pc:sldChg>
      <pc:sldChg chg="modSp mod modNotesTx">
        <pc:chgData name="Peters, Daniella M." userId="87fb469b-cd7a-4b12-a1ae-bba5f0610088" providerId="ADAL" clId="{435F28A1-14EE-4597-ABA9-C42B59AD81CF}" dt="2021-03-02T22:48:52.957" v="380" actId="255"/>
        <pc:sldMkLst>
          <pc:docMk/>
          <pc:sldMk cId="1832188968" sldId="274"/>
        </pc:sldMkLst>
        <pc:spChg chg="mod">
          <ac:chgData name="Peters, Daniella M." userId="87fb469b-cd7a-4b12-a1ae-bba5f0610088" providerId="ADAL" clId="{435F28A1-14EE-4597-ABA9-C42B59AD81CF}" dt="2021-03-02T22:48:52.957" v="380" actId="255"/>
          <ac:spMkLst>
            <pc:docMk/>
            <pc:sldMk cId="1832188968" sldId="274"/>
            <ac:spMk id="10" creationId="{BAC87D25-CB13-40AC-A32F-F94846F7B2B6}"/>
          </ac:spMkLst>
        </pc:spChg>
      </pc:sldChg>
      <pc:sldChg chg="delSp modSp mod modNotesTx">
        <pc:chgData name="Peters, Daniella M." userId="87fb469b-cd7a-4b12-a1ae-bba5f0610088" providerId="ADAL" clId="{435F28A1-14EE-4597-ABA9-C42B59AD81CF}" dt="2021-03-05T16:16:31.925" v="570" actId="20577"/>
        <pc:sldMkLst>
          <pc:docMk/>
          <pc:sldMk cId="1292067624" sldId="275"/>
        </pc:sldMkLst>
        <pc:spChg chg="mod">
          <ac:chgData name="Peters, Daniella M." userId="87fb469b-cd7a-4b12-a1ae-bba5f0610088" providerId="ADAL" clId="{435F28A1-14EE-4597-ABA9-C42B59AD81CF}" dt="2021-03-02T22:59:25.239" v="556" actId="20577"/>
          <ac:spMkLst>
            <pc:docMk/>
            <pc:sldMk cId="1292067624" sldId="275"/>
            <ac:spMk id="2" creationId="{168052BF-FFF3-46BF-8CB5-4E4C0B775087}"/>
          </ac:spMkLst>
        </pc:spChg>
        <pc:spChg chg="del">
          <ac:chgData name="Peters, Daniella M." userId="87fb469b-cd7a-4b12-a1ae-bba5f0610088" providerId="ADAL" clId="{435F28A1-14EE-4597-ABA9-C42B59AD81CF}" dt="2021-03-02T22:48:41.927" v="379" actId="478"/>
          <ac:spMkLst>
            <pc:docMk/>
            <pc:sldMk cId="1292067624" sldId="275"/>
            <ac:spMk id="14" creationId="{1C2AB7EB-3766-4A23-A2D9-9A3A5FF27625}"/>
          </ac:spMkLst>
        </pc:spChg>
        <pc:spChg chg="mod">
          <ac:chgData name="Peters, Daniella M." userId="87fb469b-cd7a-4b12-a1ae-bba5f0610088" providerId="ADAL" clId="{435F28A1-14EE-4597-ABA9-C42B59AD81CF}" dt="2021-03-02T22:45:38.859" v="314" actId="1076"/>
          <ac:spMkLst>
            <pc:docMk/>
            <pc:sldMk cId="1292067624" sldId="275"/>
            <ac:spMk id="15" creationId="{A6D11691-7B51-4C89-959F-4FDB2F0F436E}"/>
          </ac:spMkLst>
        </pc:spChg>
        <pc:spChg chg="mod">
          <ac:chgData name="Peters, Daniella M." userId="87fb469b-cd7a-4b12-a1ae-bba5f0610088" providerId="ADAL" clId="{435F28A1-14EE-4597-ABA9-C42B59AD81CF}" dt="2021-03-05T16:16:31.925" v="570" actId="20577"/>
          <ac:spMkLst>
            <pc:docMk/>
            <pc:sldMk cId="1292067624" sldId="275"/>
            <ac:spMk id="21" creationId="{130358BC-0249-4BD5-BE6D-EE11F4AB04E0}"/>
          </ac:spMkLst>
        </pc:spChg>
      </pc:sldChg>
      <pc:sldChg chg="modSp mod modNotesTx">
        <pc:chgData name="Peters, Daniella M." userId="87fb469b-cd7a-4b12-a1ae-bba5f0610088" providerId="ADAL" clId="{435F28A1-14EE-4597-ABA9-C42B59AD81CF}" dt="2021-03-02T22:43:28.461" v="277" actId="14100"/>
        <pc:sldMkLst>
          <pc:docMk/>
          <pc:sldMk cId="1753307769" sldId="276"/>
        </pc:sldMkLst>
        <pc:spChg chg="mod">
          <ac:chgData name="Peters, Daniella M." userId="87fb469b-cd7a-4b12-a1ae-bba5f0610088" providerId="ADAL" clId="{435F28A1-14EE-4597-ABA9-C42B59AD81CF}" dt="2021-03-02T22:43:28.461" v="277" actId="14100"/>
          <ac:spMkLst>
            <pc:docMk/>
            <pc:sldMk cId="1753307769" sldId="276"/>
            <ac:spMk id="3" creationId="{2DFDC7C3-0D75-42CD-9785-3AC728141669}"/>
          </ac:spMkLst>
        </pc:spChg>
      </pc:sldChg>
      <pc:sldChg chg="modSp mod modNotesTx">
        <pc:chgData name="Peters, Daniella M." userId="87fb469b-cd7a-4b12-a1ae-bba5f0610088" providerId="ADAL" clId="{435F28A1-14EE-4597-ABA9-C42B59AD81CF}" dt="2021-03-02T22:56:27.368" v="524"/>
        <pc:sldMkLst>
          <pc:docMk/>
          <pc:sldMk cId="474168417" sldId="277"/>
        </pc:sldMkLst>
        <pc:spChg chg="mod">
          <ac:chgData name="Peters, Daniella M." userId="87fb469b-cd7a-4b12-a1ae-bba5f0610088" providerId="ADAL" clId="{435F28A1-14EE-4597-ABA9-C42B59AD81CF}" dt="2021-03-02T22:54:33.234" v="475" actId="1036"/>
          <ac:spMkLst>
            <pc:docMk/>
            <pc:sldMk cId="474168417" sldId="277"/>
            <ac:spMk id="2" creationId="{C1825684-2F7F-42E0-A5FE-E94636452290}"/>
          </ac:spMkLst>
        </pc:spChg>
        <pc:spChg chg="mod">
          <ac:chgData name="Peters, Daniella M." userId="87fb469b-cd7a-4b12-a1ae-bba5f0610088" providerId="ADAL" clId="{435F28A1-14EE-4597-ABA9-C42B59AD81CF}" dt="2021-03-02T22:55:02.768" v="477" actId="1036"/>
          <ac:spMkLst>
            <pc:docMk/>
            <pc:sldMk cId="474168417" sldId="277"/>
            <ac:spMk id="3" creationId="{2005ECA1-1810-49C8-9CA7-7EB12ABC8879}"/>
          </ac:spMkLst>
        </pc:spChg>
      </pc:sldChg>
      <pc:sldChg chg="modSp mod modNotesTx">
        <pc:chgData name="Peters, Daniella M." userId="87fb469b-cd7a-4b12-a1ae-bba5f0610088" providerId="ADAL" clId="{435F28A1-14EE-4597-ABA9-C42B59AD81CF}" dt="2021-03-02T22:46:35.896" v="349" actId="1035"/>
        <pc:sldMkLst>
          <pc:docMk/>
          <pc:sldMk cId="2276860678" sldId="278"/>
        </pc:sldMkLst>
        <pc:spChg chg="mod">
          <ac:chgData name="Peters, Daniella M." userId="87fb469b-cd7a-4b12-a1ae-bba5f0610088" providerId="ADAL" clId="{435F28A1-14EE-4597-ABA9-C42B59AD81CF}" dt="2021-03-02T22:42:25.179" v="273" actId="14100"/>
          <ac:spMkLst>
            <pc:docMk/>
            <pc:sldMk cId="2276860678" sldId="278"/>
            <ac:spMk id="9" creationId="{6FF5ABE0-2714-4011-9AAC-A3F6CF7CD6D4}"/>
          </ac:spMkLst>
        </pc:spChg>
        <pc:spChg chg="mod">
          <ac:chgData name="Peters, Daniella M." userId="87fb469b-cd7a-4b12-a1ae-bba5f0610088" providerId="ADAL" clId="{435F28A1-14EE-4597-ABA9-C42B59AD81CF}" dt="2021-03-02T22:46:35.896" v="349" actId="1035"/>
          <ac:spMkLst>
            <pc:docMk/>
            <pc:sldMk cId="2276860678" sldId="278"/>
            <ac:spMk id="23" creationId="{CE7BAA05-1902-4D67-AE40-B5D1FF8CF377}"/>
          </ac:spMkLst>
        </pc:spChg>
      </pc:sldChg>
      <pc:sldChg chg="modSp mod modNotesTx">
        <pc:chgData name="Peters, Daniella M." userId="87fb469b-cd7a-4b12-a1ae-bba5f0610088" providerId="ADAL" clId="{435F28A1-14EE-4597-ABA9-C42B59AD81CF}" dt="2021-03-02T22:59:02.549" v="538" actId="20577"/>
        <pc:sldMkLst>
          <pc:docMk/>
          <pc:sldMk cId="428063618" sldId="279"/>
        </pc:sldMkLst>
        <pc:spChg chg="mod">
          <ac:chgData name="Peters, Daniella M." userId="87fb469b-cd7a-4b12-a1ae-bba5f0610088" providerId="ADAL" clId="{435F28A1-14EE-4597-ABA9-C42B59AD81CF}" dt="2021-03-02T22:59:02.549" v="538" actId="20577"/>
          <ac:spMkLst>
            <pc:docMk/>
            <pc:sldMk cId="428063618" sldId="279"/>
            <ac:spMk id="2" creationId="{168052BF-FFF3-46BF-8CB5-4E4C0B775087}"/>
          </ac:spMkLst>
        </pc:spChg>
        <pc:spChg chg="mod">
          <ac:chgData name="Peters, Daniella M." userId="87fb469b-cd7a-4b12-a1ae-bba5f0610088" providerId="ADAL" clId="{435F28A1-14EE-4597-ABA9-C42B59AD81CF}" dt="2021-03-02T22:48:07.966" v="377" actId="14100"/>
          <ac:spMkLst>
            <pc:docMk/>
            <pc:sldMk cId="428063618" sldId="279"/>
            <ac:spMk id="18" creationId="{1BA4CDEF-B5A6-4C64-BC56-FE197B178D15}"/>
          </ac:spMkLst>
        </pc:spChg>
        <pc:spChg chg="mod">
          <ac:chgData name="Peters, Daniella M." userId="87fb469b-cd7a-4b12-a1ae-bba5f0610088" providerId="ADAL" clId="{435F28A1-14EE-4597-ABA9-C42B59AD81CF}" dt="2021-03-02T22:50:21.297" v="396" actId="1038"/>
          <ac:spMkLst>
            <pc:docMk/>
            <pc:sldMk cId="428063618" sldId="279"/>
            <ac:spMk id="22" creationId="{6D9C364F-B028-499F-8487-3B78CE4DB4D8}"/>
          </ac:spMkLst>
        </pc:spChg>
      </pc:sldChg>
      <pc:sldChg chg="modNotesTx">
        <pc:chgData name="Peters, Daniella M." userId="87fb469b-cd7a-4b12-a1ae-bba5f0610088" providerId="ADAL" clId="{435F28A1-14EE-4597-ABA9-C42B59AD81CF}" dt="2021-03-02T22:59:55.169" v="564" actId="20577"/>
        <pc:sldMkLst>
          <pc:docMk/>
          <pc:sldMk cId="698270110" sldId="280"/>
        </pc:sldMkLst>
      </pc:sldChg>
      <pc:sldChg chg="modSp mod modNotesTx">
        <pc:chgData name="Peters, Daniella M." userId="87fb469b-cd7a-4b12-a1ae-bba5f0610088" providerId="ADAL" clId="{435F28A1-14EE-4597-ABA9-C42B59AD81CF}" dt="2021-03-02T22:39:20.423" v="240" actId="1076"/>
        <pc:sldMkLst>
          <pc:docMk/>
          <pc:sldMk cId="2519396970" sldId="281"/>
        </pc:sldMkLst>
        <pc:picChg chg="mod">
          <ac:chgData name="Peters, Daniella M." userId="87fb469b-cd7a-4b12-a1ae-bba5f0610088" providerId="ADAL" clId="{435F28A1-14EE-4597-ABA9-C42B59AD81CF}" dt="2021-03-02T22:39:20.423" v="240" actId="1076"/>
          <ac:picMkLst>
            <pc:docMk/>
            <pc:sldMk cId="2519396970" sldId="281"/>
            <ac:picMk id="3" creationId="{1579E7D2-2E0D-43AB-8482-51F9657A8FD1}"/>
          </ac:picMkLst>
        </pc:picChg>
      </pc:sldChg>
    </pc:docChg>
  </pc:docChgLst>
  <pc:docChgLst>
    <pc:chgData name="Taylor Thurston" userId="10285e41d43c4120" providerId="LiveId" clId="{C79C1670-CF64-41F2-B28B-F30FF7BAAFD4}"/>
    <pc:docChg chg="addSld delSld modSld">
      <pc:chgData name="Taylor Thurston" userId="10285e41d43c4120" providerId="LiveId" clId="{C79C1670-CF64-41F2-B28B-F30FF7BAAFD4}" dt="2021-03-12T21:34:20.049" v="1" actId="47"/>
      <pc:docMkLst>
        <pc:docMk/>
      </pc:docMkLst>
      <pc:sldChg chg="del">
        <pc:chgData name="Taylor Thurston" userId="10285e41d43c4120" providerId="LiveId" clId="{C79C1670-CF64-41F2-B28B-F30FF7BAAFD4}" dt="2021-03-12T21:34:20.049" v="1" actId="47"/>
        <pc:sldMkLst>
          <pc:docMk/>
          <pc:sldMk cId="698270110" sldId="280"/>
        </pc:sldMkLst>
      </pc:sldChg>
      <pc:sldChg chg="add">
        <pc:chgData name="Taylor Thurston" userId="10285e41d43c4120" providerId="LiveId" clId="{C79C1670-CF64-41F2-B28B-F30FF7BAAFD4}" dt="2021-03-12T21:34:17.827" v="0"/>
        <pc:sldMkLst>
          <pc:docMk/>
          <pc:sldMk cId="1297280829" sldId="28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 K20 Center. (n.d.). RAFT. Strategies. https://learn.k20center.ou.edu/strategy/158</a:t>
            </a:r>
          </a:p>
        </p:txBody>
      </p:sp>
    </p:spTree>
    <p:extLst>
      <p:ext uri="{BB962C8B-B14F-4D97-AF65-F5344CB8AC3E}">
        <p14:creationId xmlns:p14="http://schemas.microsoft.com/office/powerpoint/2010/main" val="4132498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 K20 Center. (n.d.). Circle Maps. Strategies. https://learn.k20center.ou.edu/strategy/159</a:t>
            </a:r>
          </a:p>
        </p:txBody>
      </p:sp>
    </p:spTree>
    <p:extLst>
      <p:ext uri="{BB962C8B-B14F-4D97-AF65-F5344CB8AC3E}">
        <p14:creationId xmlns:p14="http://schemas.microsoft.com/office/powerpoint/2010/main" val="2121760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 K20 Center. (n.d.). Elbow Partners. Strategies. https://learn.k20center.ou.edu/strategy/116</a:t>
            </a:r>
          </a:p>
        </p:txBody>
      </p:sp>
    </p:spTree>
    <p:extLst>
      <p:ext uri="{BB962C8B-B14F-4D97-AF65-F5344CB8AC3E}">
        <p14:creationId xmlns:p14="http://schemas.microsoft.com/office/powerpoint/2010/main" val="2704778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Source: K20 Center. (n.d.). Circle Maps. Strategies. https://learn.k20center.ou.edu/strategy/159</a:t>
            </a:r>
          </a:p>
        </p:txBody>
      </p:sp>
    </p:spTree>
    <p:extLst>
      <p:ext uri="{BB962C8B-B14F-4D97-AF65-F5344CB8AC3E}">
        <p14:creationId xmlns:p14="http://schemas.microsoft.com/office/powerpoint/2010/main" val="3422796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Source: TEDx Talks. (2016, June 9). </a:t>
            </a:r>
            <a:r>
              <a:rPr lang="en-US" b="0" i="1" dirty="0">
                <a:effectLst/>
                <a:latin typeface="Roboto"/>
              </a:rPr>
              <a:t>Stress at School | Carley Rogers | </a:t>
            </a:r>
            <a:r>
              <a:rPr lang="en-US" b="0" i="1" dirty="0" err="1">
                <a:effectLst/>
                <a:latin typeface="Roboto"/>
              </a:rPr>
              <a:t>TEDxYouth@ParkCity</a:t>
            </a:r>
            <a:r>
              <a:rPr lang="en-US" dirty="0"/>
              <a:t>. YouTube. https://www.youtube.com/watch?v=dbic3JCX1jo</a:t>
            </a:r>
          </a:p>
        </p:txBody>
      </p:sp>
    </p:spTree>
    <p:extLst>
      <p:ext uri="{BB962C8B-B14F-4D97-AF65-F5344CB8AC3E}">
        <p14:creationId xmlns:p14="http://schemas.microsoft.com/office/powerpoint/2010/main" val="23481238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 K20 Center. (n.d.). Why-Lighting. Strategies. https://learn.k20center.ou.edu/strategy/128</a:t>
            </a:r>
          </a:p>
        </p:txBody>
      </p:sp>
    </p:spTree>
    <p:extLst>
      <p:ext uri="{BB962C8B-B14F-4D97-AF65-F5344CB8AC3E}">
        <p14:creationId xmlns:p14="http://schemas.microsoft.com/office/powerpoint/2010/main" val="2674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Source: K20 Center. (n.d.). Circle Maps. Strategies. https://learn.k20center.ou.edu/strategy/159</a:t>
            </a:r>
          </a:p>
        </p:txBody>
      </p:sp>
    </p:spTree>
    <p:extLst>
      <p:ext uri="{BB962C8B-B14F-4D97-AF65-F5344CB8AC3E}">
        <p14:creationId xmlns:p14="http://schemas.microsoft.com/office/powerpoint/2010/main" val="20075389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444444"/>
                </a:solidFill>
                <a:effectLst/>
                <a:latin typeface="Helvetica Neue"/>
              </a:rPr>
              <a:t>K20 Center. (March 2021). K20 ICAP - Are We Okay? [video]. </a:t>
            </a:r>
            <a:r>
              <a:rPr lang="en-US" b="0" i="1" dirty="0">
                <a:solidFill>
                  <a:srgbClr val="444444"/>
                </a:solidFill>
                <a:effectLst/>
                <a:latin typeface="Helvetica Neue"/>
              </a:rPr>
              <a:t>YouTube</a:t>
            </a:r>
            <a:r>
              <a:rPr lang="en-US" b="0" i="0" dirty="0">
                <a:solidFill>
                  <a:srgbClr val="444444"/>
                </a:solidFill>
                <a:effectLst/>
                <a:latin typeface="Helvetica Neue"/>
              </a:rPr>
              <a:t>. </a:t>
            </a:r>
            <a:r>
              <a:rPr lang="en-US" dirty="0"/>
              <a:t>https://youtu.be/BN10mvJYoTA</a:t>
            </a:r>
          </a:p>
        </p:txBody>
      </p:sp>
    </p:spTree>
    <p:extLst>
      <p:ext uri="{BB962C8B-B14F-4D97-AF65-F5344CB8AC3E}">
        <p14:creationId xmlns:p14="http://schemas.microsoft.com/office/powerpoint/2010/main" val="31395172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Source: K20 Center. (n.d.). Circle Maps. Strategies. https://learn.k20center.ou.edu/strategy/159</a:t>
            </a:r>
          </a:p>
        </p:txBody>
      </p:sp>
    </p:spTree>
    <p:extLst>
      <p:ext uri="{BB962C8B-B14F-4D97-AF65-F5344CB8AC3E}">
        <p14:creationId xmlns:p14="http://schemas.microsoft.com/office/powerpoint/2010/main" val="3540946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75050" y="1428750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[place photo or chart here]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28066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28750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 dirty="0"/>
              <a:t>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ctr" anchorCtr="0"/>
          <a:lstStyle>
            <a:lvl1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rgbClr val="991B1E"/>
                </a:solidFill>
                <a:latin typeface="Calibri"/>
                <a:ea typeface="Georgia"/>
                <a:cs typeface="Calibri"/>
                <a:sym typeface="Georgia"/>
              </a:defRPr>
            </a:lvl1pPr>
            <a:lvl2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0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ogo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blue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1A2836"/>
              </a:buClr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191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red">
    <p:bg>
      <p:bgPr>
        <a:solidFill>
          <a:schemeClr val="bg1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71D20"/>
              </a:buClr>
              <a:defRPr>
                <a:solidFill>
                  <a:srgbClr val="971D20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6FC4E35A-9159-9949-BC55-44AB60AEC9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557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yellow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A8219"/>
              </a:buClr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50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05730" indent="-20573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</a:lstStyle>
          <a:p>
            <a:pPr lvl="0" eaLnBrk="1" latinLnBrk="0" hangingPunct="1"/>
            <a:r>
              <a:rPr lang="en-US" dirty="0"/>
              <a:t>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buSzPct val="100000"/>
              <a:defRPr sz="24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 dirty="0"/>
              <a:t>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buSzPct val="100000"/>
              <a:defRPr sz="24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 dirty="0"/>
              <a:t>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28066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 dirty="0"/>
              <a:t>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85950"/>
            <a:ext cx="4041775" cy="2884290"/>
          </a:xfrm>
        </p:spPr>
        <p:txBody>
          <a:bodyPr tIns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 dirty="0"/>
              <a:t>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28066"/>
            <a:ext cx="8305800" cy="857250"/>
          </a:xfrm>
        </p:spPr>
        <p:txBody>
          <a:bodyPr vert="horz" tIns="4571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3600" b="0">
                <a:ln>
                  <a:noFill/>
                </a:ln>
                <a:solidFill>
                  <a:schemeClr val="accent4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28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 dirty="0"/>
              <a:t>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8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7" r:id="rId1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BN10mvJYoTA?feature=oembed" TargetMode="External"/><Relationship Id="rId5" Type="http://schemas.openxmlformats.org/officeDocument/2006/relationships/hyperlink" Target="https://youtu.be/BN10mvJYoTA" TargetMode="Externa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dbic3JCX1jo?feature=oembed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s://www.youtube.com/watch?v=dbic3JCX1jo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8582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52BF-FFF3-46BF-8CB5-4E4C0B775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613" y="354504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/>
              <a:t>Your Opinion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FF5ABE0-2714-4011-9AAC-A3F6CF7CD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451610"/>
            <a:ext cx="2489199" cy="23329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Which coping strategies from the reading seem most reasonable or doable to you?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E7BAA05-1902-4D67-AE40-B5D1FF8CF377}"/>
              </a:ext>
            </a:extLst>
          </p:cNvPr>
          <p:cNvSpPr txBox="1"/>
          <p:nvPr/>
        </p:nvSpPr>
        <p:spPr>
          <a:xfrm>
            <a:off x="6937611" y="1390880"/>
            <a:ext cx="16233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b="1" dirty="0">
              <a:solidFill>
                <a:schemeClr val="accent2"/>
              </a:solidFill>
              <a:latin typeface="+mj-lt"/>
            </a:endParaRPr>
          </a:p>
          <a:p>
            <a:r>
              <a:rPr lang="en-US" sz="1800" b="1" dirty="0">
                <a:solidFill>
                  <a:schemeClr val="accent2"/>
                </a:solidFill>
                <a:latin typeface="+mj-lt"/>
              </a:rPr>
              <a:t>Add your thoughts in the third circle.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2"/>
              </a:solidFill>
              <a:latin typeface="+mj-lt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823621E-94C0-44AB-AE95-87E019B8D9F8}"/>
              </a:ext>
            </a:extLst>
          </p:cNvPr>
          <p:cNvGrpSpPr/>
          <p:nvPr/>
        </p:nvGrpSpPr>
        <p:grpSpPr>
          <a:xfrm>
            <a:off x="3637819" y="1559713"/>
            <a:ext cx="3154680" cy="3156736"/>
            <a:chOff x="3637819" y="1559713"/>
            <a:chExt cx="3154680" cy="3156736"/>
          </a:xfrm>
        </p:grpSpPr>
        <p:sp>
          <p:nvSpPr>
            <p:cNvPr id="28" name="Flowchart: Connector 27">
              <a:extLst>
                <a:ext uri="{FF2B5EF4-FFF2-40B4-BE49-F238E27FC236}">
                  <a16:creationId xmlns:a16="http://schemas.microsoft.com/office/drawing/2014/main" id="{F717F7F5-29E0-4A27-A986-0EBD65750D78}"/>
                </a:ext>
              </a:extLst>
            </p:cNvPr>
            <p:cNvSpPr/>
            <p:nvPr/>
          </p:nvSpPr>
          <p:spPr>
            <a:xfrm>
              <a:off x="3637819" y="1559713"/>
              <a:ext cx="3154680" cy="3154680"/>
            </a:xfrm>
            <a:prstGeom prst="flowChartConnector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lowchart: Connector 28">
              <a:extLst>
                <a:ext uri="{FF2B5EF4-FFF2-40B4-BE49-F238E27FC236}">
                  <a16:creationId xmlns:a16="http://schemas.microsoft.com/office/drawing/2014/main" id="{E298A357-91AF-454A-AAE0-7070B5B5925F}"/>
                </a:ext>
              </a:extLst>
            </p:cNvPr>
            <p:cNvSpPr/>
            <p:nvPr/>
          </p:nvSpPr>
          <p:spPr>
            <a:xfrm>
              <a:off x="3938584" y="2158425"/>
              <a:ext cx="2551176" cy="2551176"/>
            </a:xfrm>
            <a:prstGeom prst="flowChartConnector">
              <a:avLst/>
            </a:prstGeom>
            <a:no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lowchart: Connector 29">
              <a:extLst>
                <a:ext uri="{FF2B5EF4-FFF2-40B4-BE49-F238E27FC236}">
                  <a16:creationId xmlns:a16="http://schemas.microsoft.com/office/drawing/2014/main" id="{42EAAAA8-6D2E-4610-8071-A2B5EBC87027}"/>
                </a:ext>
              </a:extLst>
            </p:cNvPr>
            <p:cNvSpPr/>
            <p:nvPr/>
          </p:nvSpPr>
          <p:spPr>
            <a:xfrm>
              <a:off x="4210764" y="2702394"/>
              <a:ext cx="2011680" cy="2008910"/>
            </a:xfrm>
            <a:prstGeom prst="flowChartConnector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lowchart: Connector 30">
              <a:extLst>
                <a:ext uri="{FF2B5EF4-FFF2-40B4-BE49-F238E27FC236}">
                  <a16:creationId xmlns:a16="http://schemas.microsoft.com/office/drawing/2014/main" id="{041969DF-A9A4-4106-BEC6-72E62EF283DF}"/>
                </a:ext>
              </a:extLst>
            </p:cNvPr>
            <p:cNvSpPr/>
            <p:nvPr/>
          </p:nvSpPr>
          <p:spPr>
            <a:xfrm>
              <a:off x="4460110" y="3204571"/>
              <a:ext cx="1508760" cy="1511878"/>
            </a:xfrm>
            <a:prstGeom prst="flowChartConnector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22797C5-125D-4A13-9FAA-8BC6C3A479AC}"/>
              </a:ext>
            </a:extLst>
          </p:cNvPr>
          <p:cNvCxnSpPr>
            <a:cxnSpLocks/>
          </p:cNvCxnSpPr>
          <p:nvPr/>
        </p:nvCxnSpPr>
        <p:spPr>
          <a:xfrm flipH="1">
            <a:off x="5834063" y="2244953"/>
            <a:ext cx="1097198" cy="1017360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860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title="K20 ICAP - Are We Okay?">
            <a:hlinkClick r:id="" action="ppaction://media"/>
            <a:extLst>
              <a:ext uri="{FF2B5EF4-FFF2-40B4-BE49-F238E27FC236}">
                <a16:creationId xmlns:a16="http://schemas.microsoft.com/office/drawing/2014/main" id="{B311536C-EEEA-4FE3-B161-1455DADC04FD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658144" y="593725"/>
            <a:ext cx="5827712" cy="329247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BDB78B3-CCCD-49B2-B22B-6D0168BEE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9813" y="3886200"/>
            <a:ext cx="4844374" cy="93871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>
                <a:hlinkClick r:id="rId5"/>
              </a:rPr>
              <a:t>Interview with Professional Counselor Natalie Gallo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97280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52BF-FFF3-46BF-8CB5-4E4C0B775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613" y="354504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/>
              <a:t>Career Interview: Video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1C73D-B2CD-41B3-8FC1-66F85B485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8" name="Content Placeholder 8">
            <a:extLst>
              <a:ext uri="{FF2B5EF4-FFF2-40B4-BE49-F238E27FC236}">
                <a16:creationId xmlns:a16="http://schemas.microsoft.com/office/drawing/2014/main" id="{1BA4CDEF-B5A6-4C64-BC56-FE197B178D15}"/>
              </a:ext>
            </a:extLst>
          </p:cNvPr>
          <p:cNvSpPr txBox="1">
            <a:spLocks/>
          </p:cNvSpPr>
          <p:nvPr/>
        </p:nvSpPr>
        <p:spPr>
          <a:xfrm>
            <a:off x="457200" y="1451609"/>
            <a:ext cx="2960493" cy="1870561"/>
          </a:xfrm>
          <a:prstGeom prst="rect">
            <a:avLst/>
          </a:prstGeom>
        </p:spPr>
        <p:txBody>
          <a:bodyPr vert="horz" lIns="91435" tIns="45718" rIns="91435" bIns="45718">
            <a:noAutofit/>
          </a:bodyPr>
          <a:lstStyle>
            <a:lvl1pPr marL="205730" indent="-20573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1575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What was the most important piece of information you heard in the interview?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D9C364F-B028-499F-8487-3B78CE4DB4D8}"/>
              </a:ext>
            </a:extLst>
          </p:cNvPr>
          <p:cNvSpPr txBox="1"/>
          <p:nvPr/>
        </p:nvSpPr>
        <p:spPr>
          <a:xfrm>
            <a:off x="6950751" y="2295753"/>
            <a:ext cx="19853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chemeClr val="accent2"/>
                </a:solidFill>
                <a:latin typeface="+mj-lt"/>
              </a:rPr>
              <a:t>Describe your choice in the fourth circle.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B59ECD19-3393-4FC9-B28C-79CD69911670}"/>
              </a:ext>
            </a:extLst>
          </p:cNvPr>
          <p:cNvSpPr/>
          <p:nvPr/>
        </p:nvSpPr>
        <p:spPr>
          <a:xfrm>
            <a:off x="3637819" y="1559713"/>
            <a:ext cx="3154680" cy="3154680"/>
          </a:xfrm>
          <a:prstGeom prst="flowChartConnec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DC48A228-6666-4D1B-9085-DDAC32E4E489}"/>
              </a:ext>
            </a:extLst>
          </p:cNvPr>
          <p:cNvSpPr/>
          <p:nvPr/>
        </p:nvSpPr>
        <p:spPr>
          <a:xfrm>
            <a:off x="3938584" y="2158425"/>
            <a:ext cx="2551176" cy="2551176"/>
          </a:xfrm>
          <a:prstGeom prst="flowChartConnector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160A1B10-61B4-4860-A895-6CA7E06CCF17}"/>
              </a:ext>
            </a:extLst>
          </p:cNvPr>
          <p:cNvSpPr/>
          <p:nvPr/>
        </p:nvSpPr>
        <p:spPr>
          <a:xfrm>
            <a:off x="4210764" y="2702394"/>
            <a:ext cx="2011680" cy="2008910"/>
          </a:xfrm>
          <a:prstGeom prst="flowChartConnector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Connector 28">
            <a:extLst>
              <a:ext uri="{FF2B5EF4-FFF2-40B4-BE49-F238E27FC236}">
                <a16:creationId xmlns:a16="http://schemas.microsoft.com/office/drawing/2014/main" id="{5894A11A-43B3-4888-85BF-F0EC6EB8516C}"/>
              </a:ext>
            </a:extLst>
          </p:cNvPr>
          <p:cNvSpPr/>
          <p:nvPr/>
        </p:nvSpPr>
        <p:spPr>
          <a:xfrm>
            <a:off x="4460110" y="3204571"/>
            <a:ext cx="1508760" cy="1511878"/>
          </a:xfrm>
          <a:prstGeom prst="flowChartConnector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E32DB67-F23D-4E48-BFF3-8E018501DAF6}"/>
              </a:ext>
            </a:extLst>
          </p:cNvPr>
          <p:cNvCxnSpPr>
            <a:cxnSpLocks/>
          </p:cNvCxnSpPr>
          <p:nvPr/>
        </p:nvCxnSpPr>
        <p:spPr>
          <a:xfrm flipH="1">
            <a:off x="5553075" y="2919413"/>
            <a:ext cx="1378186" cy="828675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06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25684-2F7F-42E0-A5FE-E94636452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0266"/>
            <a:ext cx="8229600" cy="857250"/>
          </a:xfrm>
        </p:spPr>
        <p:txBody>
          <a:bodyPr anchor="b">
            <a:normAutofit/>
          </a:bodyPr>
          <a:lstStyle/>
          <a:p>
            <a:r>
              <a:rPr lang="en-US" dirty="0"/>
              <a:t>RAFT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5ECA1-1810-49C8-9CA7-7EB12ABC88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52764"/>
            <a:ext cx="4635062" cy="3326130"/>
          </a:xfrm>
        </p:spPr>
        <p:txBody>
          <a:bodyPr>
            <a:normAutofit/>
          </a:bodyPr>
          <a:lstStyle/>
          <a:p>
            <a:pPr>
              <a:spcBef>
                <a:spcPts val="524"/>
              </a:spcBef>
              <a:spcAft>
                <a:spcPts val="1200"/>
              </a:spcAft>
            </a:pPr>
            <a:r>
              <a:rPr lang="en-US" dirty="0"/>
              <a:t>Choose one of the RAFT prompts.</a:t>
            </a:r>
          </a:p>
          <a:p>
            <a:r>
              <a:rPr lang="en-US" dirty="0"/>
              <a:t>Use information from the lesson to support your writing. </a:t>
            </a:r>
          </a:p>
        </p:txBody>
      </p:sp>
      <p:pic>
        <p:nvPicPr>
          <p:cNvPr id="6" name="Picture 5" descr="RAFT">
            <a:extLst>
              <a:ext uri="{FF2B5EF4-FFF2-40B4-BE49-F238E27FC236}">
                <a16:creationId xmlns:a16="http://schemas.microsoft.com/office/drawing/2014/main" id="{325A8A3E-4949-499E-8590-5B3ACA098B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000" b="92500" l="9346" r="90187">
                        <a14:foregroundMark x1="52336" y1="8000" x2="52336" y2="8000"/>
                        <a14:foregroundMark x1="90654" y1="45500" x2="90654" y2="45500"/>
                        <a14:backgroundMark x1="49065" y1="94000" x2="49065" y2="94000"/>
                        <a14:backgroundMark x1="49065" y1="93500" x2="49065" y2="93500"/>
                        <a14:backgroundMark x1="47664" y1="93500" x2="49065" y2="935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423498" y="1419606"/>
            <a:ext cx="2465587" cy="2304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168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Are We Okay?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Mental Health of Teens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AE365-0553-44C1-A3A9-7CC547EDF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D776F-1F2E-406B-990F-C79593776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616402"/>
          </a:xfrm>
        </p:spPr>
        <p:txBody>
          <a:bodyPr>
            <a:normAutofit fontScale="92500"/>
          </a:bodyPr>
          <a:lstStyle/>
          <a:p>
            <a:pPr marL="457200" indent="-457200"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/>
              <a:t>What are the sources of teen stress?</a:t>
            </a:r>
          </a:p>
          <a:p>
            <a:pPr marL="457200" indent="-457200"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/>
              <a:t>What are healthy and unhealthy responses to teen stress?</a:t>
            </a:r>
          </a:p>
          <a:p>
            <a:pPr marL="457200" indent="-4572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/>
              <a:t>What are some potential coping strategies for teen stress?</a:t>
            </a:r>
          </a:p>
        </p:txBody>
      </p:sp>
    </p:spTree>
    <p:extLst>
      <p:ext uri="{BB962C8B-B14F-4D97-AF65-F5344CB8AC3E}">
        <p14:creationId xmlns:p14="http://schemas.microsoft.com/office/powerpoint/2010/main" val="580635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00AED-FD87-D44D-B209-67819719C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D9D25-B20B-F244-9D46-299DFEC2B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508452"/>
          </a:xfrm>
        </p:spPr>
        <p:txBody>
          <a:bodyPr>
            <a:normAutofit fontScale="92500"/>
          </a:bodyPr>
          <a:lstStyle/>
          <a:p>
            <a:pPr marL="457200" indent="-457200"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/>
              <a:t>Identify sources of teen stress.</a:t>
            </a:r>
          </a:p>
          <a:p>
            <a:pPr marL="457200" indent="-457200"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/>
              <a:t>Discuss strategies to cope with teen stress.</a:t>
            </a:r>
          </a:p>
          <a:p>
            <a:pPr marL="457200" indent="-4572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/>
              <a:t>Select strategies that you might use to cope with stress.</a:t>
            </a:r>
          </a:p>
        </p:txBody>
      </p:sp>
    </p:spTree>
    <p:extLst>
      <p:ext uri="{BB962C8B-B14F-4D97-AF65-F5344CB8AC3E}">
        <p14:creationId xmlns:p14="http://schemas.microsoft.com/office/powerpoint/2010/main" val="1708330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52BF-FFF3-46BF-8CB5-4E4C0B775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350266"/>
            <a:ext cx="8229600" cy="857250"/>
          </a:xfrm>
        </p:spPr>
        <p:txBody>
          <a:bodyPr/>
          <a:lstStyle/>
          <a:p>
            <a:r>
              <a:rPr lang="en-US" dirty="0"/>
              <a:t>Sources of 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1C73D-B2CD-41B3-8FC1-66F85B485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9" y="1385316"/>
            <a:ext cx="8229600" cy="329184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C87D25-CB13-40AC-A32F-F94846F7B2B6}"/>
              </a:ext>
            </a:extLst>
          </p:cNvPr>
          <p:cNvSpPr txBox="1"/>
          <p:nvPr/>
        </p:nvSpPr>
        <p:spPr>
          <a:xfrm>
            <a:off x="7041124" y="1341706"/>
            <a:ext cx="17324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chemeClr val="accent2"/>
                </a:solidFill>
                <a:latin typeface="+mj-lt"/>
              </a:rPr>
              <a:t>Write down a few words or short phrases in the outer circle.</a:t>
            </a:r>
          </a:p>
          <a:p>
            <a:endParaRPr lang="en-US" sz="1800" b="1" dirty="0">
              <a:solidFill>
                <a:schemeClr val="accent2"/>
              </a:solidFill>
              <a:latin typeface="+mj-lt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9E849E2-A22B-4585-ADF9-3ABB7600E7E4}"/>
              </a:ext>
            </a:extLst>
          </p:cNvPr>
          <p:cNvGrpSpPr/>
          <p:nvPr/>
        </p:nvGrpSpPr>
        <p:grpSpPr>
          <a:xfrm>
            <a:off x="3637819" y="1559713"/>
            <a:ext cx="3154680" cy="3156736"/>
            <a:chOff x="3909854" y="1243870"/>
            <a:chExt cx="3154680" cy="3156736"/>
          </a:xfrm>
        </p:grpSpPr>
        <p:sp>
          <p:nvSpPr>
            <p:cNvPr id="4" name="Flowchart: Connector 3">
              <a:extLst>
                <a:ext uri="{FF2B5EF4-FFF2-40B4-BE49-F238E27FC236}">
                  <a16:creationId xmlns:a16="http://schemas.microsoft.com/office/drawing/2014/main" id="{19B7A8F6-FE3B-4453-B1DE-8E9A41A44269}"/>
                </a:ext>
              </a:extLst>
            </p:cNvPr>
            <p:cNvSpPr/>
            <p:nvPr/>
          </p:nvSpPr>
          <p:spPr>
            <a:xfrm>
              <a:off x="3909854" y="1243870"/>
              <a:ext cx="3154680" cy="3154680"/>
            </a:xfrm>
            <a:prstGeom prst="flowChartConnector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Flowchart: Connector 4">
              <a:extLst>
                <a:ext uri="{FF2B5EF4-FFF2-40B4-BE49-F238E27FC236}">
                  <a16:creationId xmlns:a16="http://schemas.microsoft.com/office/drawing/2014/main" id="{CCF5FEE6-4D09-44D6-A9CF-D22AAB3DC995}"/>
                </a:ext>
              </a:extLst>
            </p:cNvPr>
            <p:cNvSpPr/>
            <p:nvPr/>
          </p:nvSpPr>
          <p:spPr>
            <a:xfrm>
              <a:off x="4210619" y="1842582"/>
              <a:ext cx="2551176" cy="2551176"/>
            </a:xfrm>
            <a:prstGeom prst="flowChartConnector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Connector 5">
              <a:extLst>
                <a:ext uri="{FF2B5EF4-FFF2-40B4-BE49-F238E27FC236}">
                  <a16:creationId xmlns:a16="http://schemas.microsoft.com/office/drawing/2014/main" id="{EBB3C56B-AA49-4FA9-BC02-E26F90F87B7E}"/>
                </a:ext>
              </a:extLst>
            </p:cNvPr>
            <p:cNvSpPr/>
            <p:nvPr/>
          </p:nvSpPr>
          <p:spPr>
            <a:xfrm>
              <a:off x="4482799" y="2386551"/>
              <a:ext cx="2011680" cy="2008910"/>
            </a:xfrm>
            <a:prstGeom prst="flowChartConnector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lowchart: Connector 11">
              <a:extLst>
                <a:ext uri="{FF2B5EF4-FFF2-40B4-BE49-F238E27FC236}">
                  <a16:creationId xmlns:a16="http://schemas.microsoft.com/office/drawing/2014/main" id="{BF680142-DB52-429C-A925-BAA42B86137C}"/>
                </a:ext>
              </a:extLst>
            </p:cNvPr>
            <p:cNvSpPr/>
            <p:nvPr/>
          </p:nvSpPr>
          <p:spPr>
            <a:xfrm>
              <a:off x="4732145" y="2888728"/>
              <a:ext cx="1508760" cy="1511878"/>
            </a:xfrm>
            <a:prstGeom prst="flowChartConnector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3790B9C7-6E10-4B25-9524-68E87A0CB6ED}"/>
              </a:ext>
            </a:extLst>
          </p:cNvPr>
          <p:cNvSpPr txBox="1"/>
          <p:nvPr/>
        </p:nvSpPr>
        <p:spPr>
          <a:xfrm>
            <a:off x="449095" y="1453297"/>
            <a:ext cx="289682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+mj-lt"/>
              </a:rPr>
              <a:t>What do teens stress or worry about?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87DA2CC-0325-467A-90B6-4CAAA1F5225E}"/>
              </a:ext>
            </a:extLst>
          </p:cNvPr>
          <p:cNvCxnSpPr>
            <a:cxnSpLocks/>
          </p:cNvCxnSpPr>
          <p:nvPr/>
        </p:nvCxnSpPr>
        <p:spPr>
          <a:xfrm flipH="1">
            <a:off x="6222444" y="1994767"/>
            <a:ext cx="818682" cy="362671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9203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52BF-FFF3-46BF-8CB5-4E4C0B775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613" y="354504"/>
            <a:ext cx="8229600" cy="857250"/>
          </a:xfrm>
        </p:spPr>
        <p:txBody>
          <a:bodyPr/>
          <a:lstStyle/>
          <a:p>
            <a:r>
              <a:rPr lang="en-US" dirty="0"/>
              <a:t>Elbow Partners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1C73D-B2CD-41B3-8FC1-66F85B485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C87D25-CB13-40AC-A32F-F94846F7B2B6}"/>
              </a:ext>
            </a:extLst>
          </p:cNvPr>
          <p:cNvSpPr txBox="1"/>
          <p:nvPr/>
        </p:nvSpPr>
        <p:spPr>
          <a:xfrm>
            <a:off x="457200" y="1451610"/>
            <a:ext cx="493544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Share your ideas with an Elbow Partner. Add any new ideas that you discuss to the outer circle.</a:t>
            </a:r>
          </a:p>
          <a:p>
            <a:pPr marL="285750" indent="-28575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Be prepared to share your ideas with the class.</a:t>
            </a:r>
          </a:p>
        </p:txBody>
      </p:sp>
      <p:pic>
        <p:nvPicPr>
          <p:cNvPr id="9" name="Picture 8" descr="Elbow Partners">
            <a:extLst>
              <a:ext uri="{FF2B5EF4-FFF2-40B4-BE49-F238E27FC236}">
                <a16:creationId xmlns:a16="http://schemas.microsoft.com/office/drawing/2014/main" id="{9B8EDF62-8FE8-4F82-B8F9-5268BC61E1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158" b="91053" l="9728" r="89883">
                        <a14:foregroundMark x1="58366" y1="5789" x2="58366" y2="5789"/>
                        <a14:foregroundMark x1="56809" y1="91053" x2="56809" y2="91053"/>
                        <a14:foregroundMark x1="59922" y1="3158" x2="59922" y2="3158"/>
                        <a14:foregroundMark x1="89883" y1="46316" x2="89883" y2="4631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46623" y="1417588"/>
            <a:ext cx="3122309" cy="2308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18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52BF-FFF3-46BF-8CB5-4E4C0B775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613" y="354504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/>
              <a:t>Stress at School: Video Notes</a:t>
            </a:r>
            <a:endParaRPr lang="en-US" sz="2700" i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D11691-7B51-4C89-959F-4FDB2F0F436E}"/>
              </a:ext>
            </a:extLst>
          </p:cNvPr>
          <p:cNvSpPr txBox="1"/>
          <p:nvPr/>
        </p:nvSpPr>
        <p:spPr>
          <a:xfrm>
            <a:off x="6444021" y="711271"/>
            <a:ext cx="225836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b="1" dirty="0">
              <a:solidFill>
                <a:schemeClr val="accent2"/>
              </a:solidFill>
              <a:latin typeface="+mj-lt"/>
            </a:endParaRPr>
          </a:p>
          <a:p>
            <a:r>
              <a:rPr lang="en-US" sz="1800" b="1" dirty="0">
                <a:solidFill>
                  <a:schemeClr val="accent2"/>
                </a:solidFill>
                <a:latin typeface="+mj-lt"/>
              </a:rPr>
              <a:t>As you watch the video, write your answers in the second circle.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30358BC-0249-4BD5-BE6D-EE11F4AB04E0}"/>
              </a:ext>
            </a:extLst>
          </p:cNvPr>
          <p:cNvSpPr txBox="1"/>
          <p:nvPr/>
        </p:nvSpPr>
        <p:spPr>
          <a:xfrm>
            <a:off x="440394" y="1354594"/>
            <a:ext cx="2518706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What stresses does Carley have in her life? </a:t>
            </a:r>
          </a:p>
          <a:p>
            <a:pPr marL="342900" indent="-34290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How does Carley change her viewpoint about stress</a:t>
            </a:r>
            <a:r>
              <a:rPr lang="en-US" sz="2400">
                <a:latin typeface="+mj-lt"/>
              </a:rPr>
              <a:t>? </a:t>
            </a:r>
            <a:endParaRPr lang="en-US" sz="2400" dirty="0">
              <a:latin typeface="+mj-lt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9F0C7EF-7AA0-4061-8799-5AA27C42CCCC}"/>
              </a:ext>
            </a:extLst>
          </p:cNvPr>
          <p:cNvGrpSpPr/>
          <p:nvPr/>
        </p:nvGrpSpPr>
        <p:grpSpPr>
          <a:xfrm>
            <a:off x="3637819" y="1559713"/>
            <a:ext cx="3154680" cy="3156736"/>
            <a:chOff x="3637819" y="1559713"/>
            <a:chExt cx="3154680" cy="3156736"/>
          </a:xfrm>
        </p:grpSpPr>
        <p:sp>
          <p:nvSpPr>
            <p:cNvPr id="27" name="Flowchart: Connector 26">
              <a:extLst>
                <a:ext uri="{FF2B5EF4-FFF2-40B4-BE49-F238E27FC236}">
                  <a16:creationId xmlns:a16="http://schemas.microsoft.com/office/drawing/2014/main" id="{D938031B-1A89-46DD-A272-DA244BD72787}"/>
                </a:ext>
              </a:extLst>
            </p:cNvPr>
            <p:cNvSpPr/>
            <p:nvPr/>
          </p:nvSpPr>
          <p:spPr>
            <a:xfrm>
              <a:off x="3637819" y="1559713"/>
              <a:ext cx="3154680" cy="3154680"/>
            </a:xfrm>
            <a:prstGeom prst="flowChartConnector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lowchart: Connector 27">
              <a:extLst>
                <a:ext uri="{FF2B5EF4-FFF2-40B4-BE49-F238E27FC236}">
                  <a16:creationId xmlns:a16="http://schemas.microsoft.com/office/drawing/2014/main" id="{C933BE2B-6E2F-43D6-8DFD-119D3CB37D83}"/>
                </a:ext>
              </a:extLst>
            </p:cNvPr>
            <p:cNvSpPr/>
            <p:nvPr/>
          </p:nvSpPr>
          <p:spPr>
            <a:xfrm>
              <a:off x="3938584" y="2158425"/>
              <a:ext cx="2551176" cy="2551176"/>
            </a:xfrm>
            <a:prstGeom prst="flowChartConnector">
              <a:avLst/>
            </a:prstGeom>
            <a:no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lowchart: Connector 28">
              <a:extLst>
                <a:ext uri="{FF2B5EF4-FFF2-40B4-BE49-F238E27FC236}">
                  <a16:creationId xmlns:a16="http://schemas.microsoft.com/office/drawing/2014/main" id="{40B8CD6E-FBD4-48D5-9664-7800E7B9E2E2}"/>
                </a:ext>
              </a:extLst>
            </p:cNvPr>
            <p:cNvSpPr/>
            <p:nvPr/>
          </p:nvSpPr>
          <p:spPr>
            <a:xfrm>
              <a:off x="4210764" y="2702394"/>
              <a:ext cx="2011680" cy="2008910"/>
            </a:xfrm>
            <a:prstGeom prst="flowChartConnector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lowchart: Connector 29">
              <a:extLst>
                <a:ext uri="{FF2B5EF4-FFF2-40B4-BE49-F238E27FC236}">
                  <a16:creationId xmlns:a16="http://schemas.microsoft.com/office/drawing/2014/main" id="{4594F51D-2C72-40B2-A640-BD22441A51DA}"/>
                </a:ext>
              </a:extLst>
            </p:cNvPr>
            <p:cNvSpPr/>
            <p:nvPr/>
          </p:nvSpPr>
          <p:spPr>
            <a:xfrm>
              <a:off x="4460110" y="3204571"/>
              <a:ext cx="1508760" cy="1511878"/>
            </a:xfrm>
            <a:prstGeom prst="flowChartConnector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2DECFB3-0611-401A-91C0-28490088E9F3}"/>
              </a:ext>
            </a:extLst>
          </p:cNvPr>
          <p:cNvCxnSpPr>
            <a:cxnSpLocks/>
          </p:cNvCxnSpPr>
          <p:nvPr/>
        </p:nvCxnSpPr>
        <p:spPr>
          <a:xfrm flipH="1">
            <a:off x="5734050" y="1849821"/>
            <a:ext cx="693527" cy="756566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2067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52BF-FFF3-46BF-8CB5-4E4C0B775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5118" y="3817603"/>
            <a:ext cx="5873764" cy="85725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hlinkClick r:id="rId4"/>
              </a:rPr>
              <a:t>Stress at School</a:t>
            </a:r>
            <a:endParaRPr lang="en-US" sz="2700" i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2AB7EB-3766-4A23-A2D9-9A3A5FF27625}"/>
              </a:ext>
            </a:extLst>
          </p:cNvPr>
          <p:cNvSpPr txBox="1"/>
          <p:nvPr/>
        </p:nvSpPr>
        <p:spPr>
          <a:xfrm>
            <a:off x="637309" y="2606387"/>
            <a:ext cx="1731819" cy="1875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" name="Online Media 2" title="Stress at School | Carley Rogers | TEDxYouth@ParkCity">
            <a:hlinkClick r:id="" action="ppaction://media"/>
            <a:extLst>
              <a:ext uri="{FF2B5EF4-FFF2-40B4-BE49-F238E27FC236}">
                <a16:creationId xmlns:a16="http://schemas.microsoft.com/office/drawing/2014/main" id="{1579E7D2-2E0D-43AB-8482-51F9657A8FD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1635118" y="661555"/>
            <a:ext cx="5873764" cy="331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39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6FFC1-C245-4D4F-AB2D-87665F97E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1982"/>
            <a:ext cx="8229600" cy="857250"/>
          </a:xfrm>
        </p:spPr>
        <p:txBody>
          <a:bodyPr anchor="b">
            <a:normAutofit/>
          </a:bodyPr>
          <a:lstStyle/>
          <a:p>
            <a:r>
              <a:rPr lang="en-US" dirty="0"/>
              <a:t>Why-Lighting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DC7C3-0D75-42CD-9785-3AC7281416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3981450" cy="332613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As you read, </a:t>
            </a:r>
            <a:r>
              <a:rPr lang="en-US" dirty="0">
                <a:highlight>
                  <a:srgbClr val="FFFF00"/>
                </a:highlight>
              </a:rPr>
              <a:t>highlight</a:t>
            </a:r>
            <a:r>
              <a:rPr lang="en-US" dirty="0"/>
              <a:t> any information that seems important to you.</a:t>
            </a:r>
          </a:p>
          <a:p>
            <a:r>
              <a:rPr lang="en-US" dirty="0"/>
              <a:t>Write notes in the margins to explain WHY you highlighted this information.</a:t>
            </a:r>
          </a:p>
        </p:txBody>
      </p:sp>
      <p:pic>
        <p:nvPicPr>
          <p:cNvPr id="5" name="Picture 4" descr="Why-Lighting">
            <a:extLst>
              <a:ext uri="{FF2B5EF4-FFF2-40B4-BE49-F238E27FC236}">
                <a16:creationId xmlns:a16="http://schemas.microsoft.com/office/drawing/2014/main" id="{C6F1CE6B-2D8F-4834-8CF5-4C662CDDC1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18" b="92228" l="5500" r="91000">
                        <a14:foregroundMark x1="48500" y1="6218" x2="48500" y2="6218"/>
                        <a14:foregroundMark x1="9000" y1="40415" x2="9000" y2="40415"/>
                        <a14:foregroundMark x1="5500" y1="48705" x2="5500" y2="48705"/>
                        <a14:foregroundMark x1="91000" y1="47668" x2="91000" y2="47668"/>
                        <a14:foregroundMark x1="91000" y1="44560" x2="91000" y2="44560"/>
                        <a14:foregroundMark x1="89000" y1="44041" x2="89500" y2="40415"/>
                        <a14:foregroundMark x1="87842" y1="61071" x2="89500" y2="48187"/>
                        <a14:foregroundMark x1="87500" y1="63731" x2="87654" y2="62532"/>
                        <a14:foregroundMark x1="40500" y1="91192" x2="42466" y2="92210"/>
                        <a14:foregroundMark x1="88500" y1="40415" x2="90500" y2="44560"/>
                        <a14:foregroundMark x1="89500" y1="46632" x2="88500" y2="43523"/>
                        <a14:foregroundMark x1="89500" y1="44041" x2="89500" y2="48187"/>
                        <a14:backgroundMark x1="41500" y1="93782" x2="41500" y2="93782"/>
                        <a14:backgroundMark x1="41500" y1="93782" x2="43500" y2="93782"/>
                        <a14:backgroundMark x1="88500" y1="65285" x2="88500" y2="63212"/>
                        <a14:backgroundMark x1="92000" y1="48705" x2="91000" y2="4041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82820" y="1419606"/>
            <a:ext cx="2387864" cy="2304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307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Custom 11">
      <a:dk1>
        <a:sysClr val="windowText" lastClr="000000"/>
      </a:dk1>
      <a:lt1>
        <a:sysClr val="window" lastClr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theme" id="{4C833FEB-3A0E-2F4D-9438-2C228479B3EA}" vid="{D5143739-D326-BE47-BBAC-0144614A2E7C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4890</TotalTime>
  <Words>521</Words>
  <Application>Microsoft Office PowerPoint</Application>
  <PresentationFormat>On-screen Show (16:9)</PresentationFormat>
  <Paragraphs>45</Paragraphs>
  <Slides>13</Slides>
  <Notes>10</Notes>
  <HiddenSlides>0</HiddenSlides>
  <MMClips>2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Constantia</vt:lpstr>
      <vt:lpstr>Georgia</vt:lpstr>
      <vt:lpstr>Helvetica Neue</vt:lpstr>
      <vt:lpstr>Roboto</vt:lpstr>
      <vt:lpstr>Wingdings 2</vt:lpstr>
      <vt:lpstr>LEARN theme</vt:lpstr>
      <vt:lpstr>PowerPoint Presentation</vt:lpstr>
      <vt:lpstr>Are We Okay?</vt:lpstr>
      <vt:lpstr>Essential Questions</vt:lpstr>
      <vt:lpstr>Lesson Objectives</vt:lpstr>
      <vt:lpstr>Sources of Stress</vt:lpstr>
      <vt:lpstr>Elbow Partners</vt:lpstr>
      <vt:lpstr>Stress at School: Video Notes</vt:lpstr>
      <vt:lpstr>Stress at School</vt:lpstr>
      <vt:lpstr>Why-Lighting</vt:lpstr>
      <vt:lpstr>Your Opinion</vt:lpstr>
      <vt:lpstr>Interview with Professional Counselor Natalie Gallo</vt:lpstr>
      <vt:lpstr>Career Interview: Video Notes</vt:lpstr>
      <vt:lpstr>RAFT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We Okay?</dc:title>
  <dc:creator>K20 Center</dc:creator>
  <cp:lastModifiedBy>Taylor Thurston</cp:lastModifiedBy>
  <cp:revision>11</cp:revision>
  <dcterms:created xsi:type="dcterms:W3CDTF">2021-01-04T13:33:12Z</dcterms:created>
  <dcterms:modified xsi:type="dcterms:W3CDTF">2021-03-12T21:34:27Z</dcterms:modified>
</cp:coreProperties>
</file>