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6" r:id="rId8"/>
    <p:sldId id="268" r:id="rId9"/>
    <p:sldId id="269" r:id="rId10"/>
    <p:sldId id="267" r:id="rId11"/>
    <p:sldId id="270" r:id="rId12"/>
    <p:sldId id="272" r:id="rId13"/>
    <p:sldId id="273" r:id="rId14"/>
    <p:sldId id="271" r:id="rId15"/>
    <p:sldId id="274" r:id="rId16"/>
    <p:sldId id="275" r:id="rId17"/>
    <p:sldId id="276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CD0F97-6A1B-4DC3-815E-18DDC839B681}" v="38" dt="2021-06-10T19:12:07.945"/>
  </p1510:revLst>
</p1510:revInfo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4803" autoAdjust="0"/>
  </p:normalViewPr>
  <p:slideViewPr>
    <p:cSldViewPr snapToGrid="0">
      <p:cViewPr varScale="1">
        <p:scale>
          <a:sx n="89" d="100"/>
          <a:sy n="89" d="100"/>
        </p:scale>
        <p:origin x="5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1BCD0F97-6A1B-4DC3-815E-18DDC839B681}"/>
    <pc:docChg chg="undo redo custSel addSld delSld modSld sldOrd">
      <pc:chgData name="Peters, Daniella M." userId="87fb469b-cd7a-4b12-a1ae-bba5f0610088" providerId="ADAL" clId="{1BCD0F97-6A1B-4DC3-815E-18DDC839B681}" dt="2021-06-14T22:09:45.160" v="2033" actId="20577"/>
      <pc:docMkLst>
        <pc:docMk/>
      </pc:docMkLst>
      <pc:sldChg chg="modSp mod">
        <pc:chgData name="Peters, Daniella M." userId="87fb469b-cd7a-4b12-a1ae-bba5f0610088" providerId="ADAL" clId="{1BCD0F97-6A1B-4DC3-815E-18DDC839B681}" dt="2021-06-14T22:09:45.160" v="2033" actId="20577"/>
        <pc:sldMkLst>
          <pc:docMk/>
          <pc:sldMk cId="0" sldId="258"/>
        </pc:sldMkLst>
        <pc:spChg chg="mod">
          <ac:chgData name="Peters, Daniella M." userId="87fb469b-cd7a-4b12-a1ae-bba5f0610088" providerId="ADAL" clId="{1BCD0F97-6A1B-4DC3-815E-18DDC839B681}" dt="2021-06-14T22:09:45.160" v="2033" actId="20577"/>
          <ac:spMkLst>
            <pc:docMk/>
            <pc:sldMk cId="0" sldId="258"/>
            <ac:spMk id="101" creationId="{00000000-0000-0000-0000-000000000000}"/>
          </ac:spMkLst>
        </pc:spChg>
      </pc:sldChg>
      <pc:sldChg chg="modSp mod">
        <pc:chgData name="Peters, Daniella M." userId="87fb469b-cd7a-4b12-a1ae-bba5f0610088" providerId="ADAL" clId="{1BCD0F97-6A1B-4DC3-815E-18DDC839B681}" dt="2021-06-10T16:41:51.655" v="26" actId="20577"/>
        <pc:sldMkLst>
          <pc:docMk/>
          <pc:sldMk cId="0" sldId="259"/>
        </pc:sldMkLst>
        <pc:spChg chg="mod">
          <ac:chgData name="Peters, Daniella M." userId="87fb469b-cd7a-4b12-a1ae-bba5f0610088" providerId="ADAL" clId="{1BCD0F97-6A1B-4DC3-815E-18DDC839B681}" dt="2021-06-10T16:41:51.655" v="26" actId="20577"/>
          <ac:spMkLst>
            <pc:docMk/>
            <pc:sldMk cId="0" sldId="259"/>
            <ac:spMk id="107" creationId="{00000000-0000-0000-0000-000000000000}"/>
          </ac:spMkLst>
        </pc:spChg>
      </pc:sldChg>
      <pc:sldChg chg="modSp mod modNotesTx">
        <pc:chgData name="Peters, Daniella M." userId="87fb469b-cd7a-4b12-a1ae-bba5f0610088" providerId="ADAL" clId="{1BCD0F97-6A1B-4DC3-815E-18DDC839B681}" dt="2021-06-10T18:13:25.978" v="1471" actId="20577"/>
        <pc:sldMkLst>
          <pc:docMk/>
          <pc:sldMk cId="0" sldId="260"/>
        </pc:sldMkLst>
        <pc:spChg chg="mod">
          <ac:chgData name="Peters, Daniella M." userId="87fb469b-cd7a-4b12-a1ae-bba5f0610088" providerId="ADAL" clId="{1BCD0F97-6A1B-4DC3-815E-18DDC839B681}" dt="2021-06-10T18:13:25.978" v="1471" actId="20577"/>
          <ac:spMkLst>
            <pc:docMk/>
            <pc:sldMk cId="0" sldId="26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16:42:44.937" v="36" actId="20577"/>
          <ac:spMkLst>
            <pc:docMk/>
            <pc:sldMk cId="0" sldId="260"/>
            <ac:spMk id="113" creationId="{00000000-0000-0000-0000-000000000000}"/>
          </ac:spMkLst>
        </pc:spChg>
      </pc:sldChg>
      <pc:sldChg chg="del">
        <pc:chgData name="Peters, Daniella M." userId="87fb469b-cd7a-4b12-a1ae-bba5f0610088" providerId="ADAL" clId="{1BCD0F97-6A1B-4DC3-815E-18DDC839B681}" dt="2021-06-10T17:29:22.427" v="891" actId="2696"/>
        <pc:sldMkLst>
          <pc:docMk/>
          <pc:sldMk cId="0" sldId="261"/>
        </pc:sldMkLst>
      </pc:sldChg>
      <pc:sldChg chg="del">
        <pc:chgData name="Peters, Daniella M." userId="87fb469b-cd7a-4b12-a1ae-bba5f0610088" providerId="ADAL" clId="{1BCD0F97-6A1B-4DC3-815E-18DDC839B681}" dt="2021-06-10T19:12:36.273" v="1855" actId="2696"/>
        <pc:sldMkLst>
          <pc:docMk/>
          <pc:sldMk cId="0" sldId="262"/>
        </pc:sldMkLst>
      </pc:sldChg>
      <pc:sldChg chg="del">
        <pc:chgData name="Peters, Daniella M." userId="87fb469b-cd7a-4b12-a1ae-bba5f0610088" providerId="ADAL" clId="{1BCD0F97-6A1B-4DC3-815E-18DDC839B681}" dt="2021-06-10T17:29:24.205" v="892" actId="2696"/>
        <pc:sldMkLst>
          <pc:docMk/>
          <pc:sldMk cId="0" sldId="263"/>
        </pc:sldMkLst>
      </pc:sldChg>
      <pc:sldChg chg="del">
        <pc:chgData name="Peters, Daniella M." userId="87fb469b-cd7a-4b12-a1ae-bba5f0610088" providerId="ADAL" clId="{1BCD0F97-6A1B-4DC3-815E-18DDC839B681}" dt="2021-06-10T17:29:29.342" v="894" actId="2696"/>
        <pc:sldMkLst>
          <pc:docMk/>
          <pc:sldMk cId="0" sldId="264"/>
        </pc:sldMkLst>
      </pc:sldChg>
      <pc:sldChg chg="del">
        <pc:chgData name="Peters, Daniella M." userId="87fb469b-cd7a-4b12-a1ae-bba5f0610088" providerId="ADAL" clId="{1BCD0F97-6A1B-4DC3-815E-18DDC839B681}" dt="2021-06-10T17:29:27.058" v="893" actId="2696"/>
        <pc:sldMkLst>
          <pc:docMk/>
          <pc:sldMk cId="0" sldId="265"/>
        </pc:sldMkLst>
      </pc:sldChg>
      <pc:sldChg chg="addSp delSp modSp add mod modNotesTx">
        <pc:chgData name="Peters, Daniella M." userId="87fb469b-cd7a-4b12-a1ae-bba5f0610088" providerId="ADAL" clId="{1BCD0F97-6A1B-4DC3-815E-18DDC839B681}" dt="2021-06-10T22:26:18.400" v="1955" actId="20577"/>
        <pc:sldMkLst>
          <pc:docMk/>
          <pc:sldMk cId="3901581708" sldId="266"/>
        </pc:sldMkLst>
        <pc:spChg chg="mod">
          <ac:chgData name="Peters, Daniella M." userId="87fb469b-cd7a-4b12-a1ae-bba5f0610088" providerId="ADAL" clId="{1BCD0F97-6A1B-4DC3-815E-18DDC839B681}" dt="2021-06-10T22:26:18.400" v="1955" actId="20577"/>
          <ac:spMkLst>
            <pc:docMk/>
            <pc:sldMk cId="3901581708" sldId="266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16:52:17.315" v="258" actId="20577"/>
          <ac:spMkLst>
            <pc:docMk/>
            <pc:sldMk cId="3901581708" sldId="266"/>
            <ac:spMk id="113" creationId="{00000000-0000-0000-0000-000000000000}"/>
          </ac:spMkLst>
        </pc:spChg>
        <pc:picChg chg="add del mod">
          <ac:chgData name="Peters, Daniella M." userId="87fb469b-cd7a-4b12-a1ae-bba5f0610088" providerId="ADAL" clId="{1BCD0F97-6A1B-4DC3-815E-18DDC839B681}" dt="2021-06-10T18:45:00.415" v="1582" actId="478"/>
          <ac:picMkLst>
            <pc:docMk/>
            <pc:sldMk cId="3901581708" sldId="266"/>
            <ac:picMk id="4" creationId="{E8C3A0FB-8A01-41BC-ACB5-9C1AEFB36A82}"/>
          </ac:picMkLst>
        </pc:picChg>
        <pc:picChg chg="add mod">
          <ac:chgData name="Peters, Daniella M." userId="87fb469b-cd7a-4b12-a1ae-bba5f0610088" providerId="ADAL" clId="{1BCD0F97-6A1B-4DC3-815E-18DDC839B681}" dt="2021-06-10T18:47:58.861" v="1636" actId="14826"/>
          <ac:picMkLst>
            <pc:docMk/>
            <pc:sldMk cId="3901581708" sldId="266"/>
            <ac:picMk id="5" creationId="{7AA02DD7-6841-4E0A-BA49-99472743408A}"/>
          </ac:picMkLst>
        </pc:picChg>
      </pc:sldChg>
      <pc:sldChg chg="addSp modSp add mod modNotesTx">
        <pc:chgData name="Peters, Daniella M." userId="87fb469b-cd7a-4b12-a1ae-bba5f0610088" providerId="ADAL" clId="{1BCD0F97-6A1B-4DC3-815E-18DDC839B681}" dt="2021-06-11T17:17:03.226" v="2019" actId="14100"/>
        <pc:sldMkLst>
          <pc:docMk/>
          <pc:sldMk cId="1996754416" sldId="267"/>
        </pc:sldMkLst>
        <pc:spChg chg="mod">
          <ac:chgData name="Peters, Daniella M." userId="87fb469b-cd7a-4b12-a1ae-bba5f0610088" providerId="ADAL" clId="{1BCD0F97-6A1B-4DC3-815E-18DDC839B681}" dt="2021-06-11T17:17:03.226" v="2019" actId="14100"/>
          <ac:spMkLst>
            <pc:docMk/>
            <pc:sldMk cId="1996754416" sldId="267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17:15:16.440" v="567" actId="20577"/>
          <ac:spMkLst>
            <pc:docMk/>
            <pc:sldMk cId="1996754416" sldId="267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1BCD0F97-6A1B-4DC3-815E-18DDC839B681}" dt="2021-06-10T18:35:13.101" v="1570" actId="962"/>
          <ac:picMkLst>
            <pc:docMk/>
            <pc:sldMk cId="1996754416" sldId="267"/>
            <ac:picMk id="3" creationId="{2A73A1D2-2568-4F39-99C1-1EBB6B45893C}"/>
          </ac:picMkLst>
        </pc:picChg>
      </pc:sldChg>
      <pc:sldChg chg="addSp delSp modSp add mod ord modNotesTx">
        <pc:chgData name="Peters, Daniella M." userId="87fb469b-cd7a-4b12-a1ae-bba5f0610088" providerId="ADAL" clId="{1BCD0F97-6A1B-4DC3-815E-18DDC839B681}" dt="2021-06-10T18:14:53.623" v="1478" actId="20577"/>
        <pc:sldMkLst>
          <pc:docMk/>
          <pc:sldMk cId="2112509142" sldId="268"/>
        </pc:sldMkLst>
        <pc:spChg chg="add mod topLvl">
          <ac:chgData name="Peters, Daniella M." userId="87fb469b-cd7a-4b12-a1ae-bba5f0610088" providerId="ADAL" clId="{1BCD0F97-6A1B-4DC3-815E-18DDC839B681}" dt="2021-06-10T17:13:30.903" v="546" actId="164"/>
          <ac:spMkLst>
            <pc:docMk/>
            <pc:sldMk cId="2112509142" sldId="268"/>
            <ac:spMk id="6" creationId="{6477FD73-8967-4881-841D-FFCE2EF93E90}"/>
          </ac:spMkLst>
        </pc:spChg>
        <pc:spChg chg="add mod topLvl">
          <ac:chgData name="Peters, Daniella M." userId="87fb469b-cd7a-4b12-a1ae-bba5f0610088" providerId="ADAL" clId="{1BCD0F97-6A1B-4DC3-815E-18DDC839B681}" dt="2021-06-10T17:13:57.446" v="548" actId="20577"/>
          <ac:spMkLst>
            <pc:docMk/>
            <pc:sldMk cId="2112509142" sldId="268"/>
            <ac:spMk id="7" creationId="{041DCEA9-9984-4D31-8761-E592A33C49AB}"/>
          </ac:spMkLst>
        </pc:spChg>
        <pc:spChg chg="add mod topLvl">
          <ac:chgData name="Peters, Daniella M." userId="87fb469b-cd7a-4b12-a1ae-bba5f0610088" providerId="ADAL" clId="{1BCD0F97-6A1B-4DC3-815E-18DDC839B681}" dt="2021-06-10T17:13:30.903" v="546" actId="164"/>
          <ac:spMkLst>
            <pc:docMk/>
            <pc:sldMk cId="2112509142" sldId="268"/>
            <ac:spMk id="8" creationId="{38D59775-41E0-4BA4-8525-6F6CABAD331D}"/>
          </ac:spMkLst>
        </pc:spChg>
        <pc:spChg chg="add mod topLvl">
          <ac:chgData name="Peters, Daniella M." userId="87fb469b-cd7a-4b12-a1ae-bba5f0610088" providerId="ADAL" clId="{1BCD0F97-6A1B-4DC3-815E-18DDC839B681}" dt="2021-06-10T17:13:30.903" v="546" actId="164"/>
          <ac:spMkLst>
            <pc:docMk/>
            <pc:sldMk cId="2112509142" sldId="268"/>
            <ac:spMk id="9" creationId="{2FD06FDA-CD41-4D7B-8C22-D5B29363E53B}"/>
          </ac:spMkLst>
        </pc:spChg>
        <pc:spChg chg="add mod topLvl">
          <ac:chgData name="Peters, Daniella M." userId="87fb469b-cd7a-4b12-a1ae-bba5f0610088" providerId="ADAL" clId="{1BCD0F97-6A1B-4DC3-815E-18DDC839B681}" dt="2021-06-10T17:13:30.903" v="546" actId="164"/>
          <ac:spMkLst>
            <pc:docMk/>
            <pc:sldMk cId="2112509142" sldId="268"/>
            <ac:spMk id="10" creationId="{EA6A97BC-55D3-4501-A57D-936FF065E5A6}"/>
          </ac:spMkLst>
        </pc:spChg>
        <pc:spChg chg="add mod topLvl">
          <ac:chgData name="Peters, Daniella M." userId="87fb469b-cd7a-4b12-a1ae-bba5f0610088" providerId="ADAL" clId="{1BCD0F97-6A1B-4DC3-815E-18DDC839B681}" dt="2021-06-10T17:14:03.536" v="549" actId="20577"/>
          <ac:spMkLst>
            <pc:docMk/>
            <pc:sldMk cId="2112509142" sldId="268"/>
            <ac:spMk id="11" creationId="{71F05FAF-AE42-4E27-B8E3-6138C5A360DA}"/>
          </ac:spMkLst>
        </pc:spChg>
        <pc:spChg chg="add mod topLvl">
          <ac:chgData name="Peters, Daniella M." userId="87fb469b-cd7a-4b12-a1ae-bba5f0610088" providerId="ADAL" clId="{1BCD0F97-6A1B-4DC3-815E-18DDC839B681}" dt="2021-06-10T17:14:20.690" v="550" actId="20577"/>
          <ac:spMkLst>
            <pc:docMk/>
            <pc:sldMk cId="2112509142" sldId="268"/>
            <ac:spMk id="12" creationId="{7C29163E-676D-4941-8639-F571C8C6F538}"/>
          </ac:spMkLst>
        </pc:spChg>
        <pc:spChg chg="mod">
          <ac:chgData name="Peters, Daniella M." userId="87fb469b-cd7a-4b12-a1ae-bba5f0610088" providerId="ADAL" clId="{1BCD0F97-6A1B-4DC3-815E-18DDC839B681}" dt="2021-06-10T17:05:49.406" v="474" actId="20577"/>
          <ac:spMkLst>
            <pc:docMk/>
            <pc:sldMk cId="2112509142" sldId="268"/>
            <ac:spMk id="113" creationId="{00000000-0000-0000-0000-000000000000}"/>
          </ac:spMkLst>
        </pc:spChg>
        <pc:grpChg chg="add del mod">
          <ac:chgData name="Peters, Daniella M." userId="87fb469b-cd7a-4b12-a1ae-bba5f0610088" providerId="ADAL" clId="{1BCD0F97-6A1B-4DC3-815E-18DDC839B681}" dt="2021-06-10T17:07:58.192" v="483" actId="165"/>
          <ac:grpSpMkLst>
            <pc:docMk/>
            <pc:sldMk cId="2112509142" sldId="268"/>
            <ac:grpSpMk id="2" creationId="{FBBD67EC-A245-4E68-9E9A-D8E9AF8628F4}"/>
          </ac:grpSpMkLst>
        </pc:grpChg>
        <pc:grpChg chg="add mod">
          <ac:chgData name="Peters, Daniella M." userId="87fb469b-cd7a-4b12-a1ae-bba5f0610088" providerId="ADAL" clId="{1BCD0F97-6A1B-4DC3-815E-18DDC839B681}" dt="2021-06-10T17:13:36.185" v="547" actId="1076"/>
          <ac:grpSpMkLst>
            <pc:docMk/>
            <pc:sldMk cId="2112509142" sldId="268"/>
            <ac:grpSpMk id="3" creationId="{CE974C5E-3409-4876-AB2D-37660CCC0210}"/>
          </ac:grpSpMkLst>
        </pc:grpChg>
        <pc:picChg chg="add del mod">
          <ac:chgData name="Peters, Daniella M." userId="87fb469b-cd7a-4b12-a1ae-bba5f0610088" providerId="ADAL" clId="{1BCD0F97-6A1B-4DC3-815E-18DDC839B681}" dt="2021-06-10T17:06:08.332" v="476"/>
          <ac:picMkLst>
            <pc:docMk/>
            <pc:sldMk cId="2112509142" sldId="268"/>
            <ac:picMk id="4" creationId="{F4AF514D-1D61-4608-A7E9-EFCD63AF7F28}"/>
          </ac:picMkLst>
        </pc:picChg>
        <pc:picChg chg="add mod topLvl modCrop">
          <ac:chgData name="Peters, Daniella M." userId="87fb469b-cd7a-4b12-a1ae-bba5f0610088" providerId="ADAL" clId="{1BCD0F97-6A1B-4DC3-815E-18DDC839B681}" dt="2021-06-10T17:13:30.903" v="546" actId="164"/>
          <ac:picMkLst>
            <pc:docMk/>
            <pc:sldMk cId="2112509142" sldId="268"/>
            <ac:picMk id="5" creationId="{DB2EAA89-1F62-4584-9608-0D4EA27AAE2B}"/>
          </ac:picMkLst>
        </pc:picChg>
      </pc:sldChg>
      <pc:sldChg chg="addSp delSp modSp add mod modNotesTx">
        <pc:chgData name="Peters, Daniella M." userId="87fb469b-cd7a-4b12-a1ae-bba5f0610088" providerId="ADAL" clId="{1BCD0F97-6A1B-4DC3-815E-18DDC839B681}" dt="2021-06-10T20:51:00.896" v="1902" actId="20577"/>
        <pc:sldMkLst>
          <pc:docMk/>
          <pc:sldMk cId="3477291358" sldId="269"/>
        </pc:sldMkLst>
        <pc:spChg chg="mod">
          <ac:chgData name="Peters, Daniella M." userId="87fb469b-cd7a-4b12-a1ae-bba5f0610088" providerId="ADAL" clId="{1BCD0F97-6A1B-4DC3-815E-18DDC839B681}" dt="2021-06-10T17:05:15.412" v="452" actId="20577"/>
          <ac:spMkLst>
            <pc:docMk/>
            <pc:sldMk cId="3477291358" sldId="269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17:04:49.248" v="443" actId="20577"/>
          <ac:spMkLst>
            <pc:docMk/>
            <pc:sldMk cId="3477291358" sldId="269"/>
            <ac:spMk id="113" creationId="{00000000-0000-0000-0000-000000000000}"/>
          </ac:spMkLst>
        </pc:spChg>
        <pc:picChg chg="del mod">
          <ac:chgData name="Peters, Daniella M." userId="87fb469b-cd7a-4b12-a1ae-bba5f0610088" providerId="ADAL" clId="{1BCD0F97-6A1B-4DC3-815E-18DDC839B681}" dt="2021-06-10T18:48:31.351" v="1639" actId="478"/>
          <ac:picMkLst>
            <pc:docMk/>
            <pc:sldMk cId="3477291358" sldId="269"/>
            <ac:picMk id="4" creationId="{E8C3A0FB-8A01-41BC-ACB5-9C1AEFB36A82}"/>
          </ac:picMkLst>
        </pc:picChg>
        <pc:picChg chg="add mod">
          <ac:chgData name="Peters, Daniella M." userId="87fb469b-cd7a-4b12-a1ae-bba5f0610088" providerId="ADAL" clId="{1BCD0F97-6A1B-4DC3-815E-18DDC839B681}" dt="2021-06-10T18:48:31.633" v="1640"/>
          <ac:picMkLst>
            <pc:docMk/>
            <pc:sldMk cId="3477291358" sldId="269"/>
            <ac:picMk id="5" creationId="{4FCD0AB2-B4C8-4581-A184-F382C3530D67}"/>
          </ac:picMkLst>
        </pc:picChg>
      </pc:sldChg>
      <pc:sldChg chg="addSp modSp add mod">
        <pc:chgData name="Peters, Daniella M." userId="87fb469b-cd7a-4b12-a1ae-bba5f0610088" providerId="ADAL" clId="{1BCD0F97-6A1B-4DC3-815E-18DDC839B681}" dt="2021-06-10T20:51:53.384" v="1912" actId="20577"/>
        <pc:sldMkLst>
          <pc:docMk/>
          <pc:sldMk cId="1326658690" sldId="270"/>
        </pc:sldMkLst>
        <pc:spChg chg="add mod">
          <ac:chgData name="Peters, Daniella M." userId="87fb469b-cd7a-4b12-a1ae-bba5f0610088" providerId="ADAL" clId="{1BCD0F97-6A1B-4DC3-815E-18DDC839B681}" dt="2021-06-10T17:23:54.982" v="667" actId="1076"/>
          <ac:spMkLst>
            <pc:docMk/>
            <pc:sldMk cId="1326658690" sldId="270"/>
            <ac:spMk id="2" creationId="{AFEE0A1C-119B-407E-AF82-8B22D3C93386}"/>
          </ac:spMkLst>
        </pc:spChg>
        <pc:spChg chg="mod">
          <ac:chgData name="Peters, Daniella M." userId="87fb469b-cd7a-4b12-a1ae-bba5f0610088" providerId="ADAL" clId="{1BCD0F97-6A1B-4DC3-815E-18DDC839B681}" dt="2021-06-10T17:20:12.915" v="646" actId="113"/>
          <ac:spMkLst>
            <pc:docMk/>
            <pc:sldMk cId="1326658690" sldId="27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20:51:53.384" v="1912" actId="20577"/>
          <ac:spMkLst>
            <pc:docMk/>
            <pc:sldMk cId="1326658690" sldId="270"/>
            <ac:spMk id="113" creationId="{00000000-0000-0000-0000-000000000000}"/>
          </ac:spMkLst>
        </pc:spChg>
      </pc:sldChg>
      <pc:sldChg chg="modSp add mod">
        <pc:chgData name="Peters, Daniella M." userId="87fb469b-cd7a-4b12-a1ae-bba5f0610088" providerId="ADAL" clId="{1BCD0F97-6A1B-4DC3-815E-18DDC839B681}" dt="2021-06-10T17:26:11.374" v="788" actId="20577"/>
        <pc:sldMkLst>
          <pc:docMk/>
          <pc:sldMk cId="2153284662" sldId="271"/>
        </pc:sldMkLst>
        <pc:spChg chg="mod">
          <ac:chgData name="Peters, Daniella M." userId="87fb469b-cd7a-4b12-a1ae-bba5f0610088" providerId="ADAL" clId="{1BCD0F97-6A1B-4DC3-815E-18DDC839B681}" dt="2021-06-10T17:26:11.374" v="788" actId="20577"/>
          <ac:spMkLst>
            <pc:docMk/>
            <pc:sldMk cId="2153284662" sldId="271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17:25:52.593" v="710" actId="20577"/>
          <ac:spMkLst>
            <pc:docMk/>
            <pc:sldMk cId="2153284662" sldId="271"/>
            <ac:spMk id="113" creationId="{00000000-0000-0000-0000-000000000000}"/>
          </ac:spMkLst>
        </pc:spChg>
      </pc:sldChg>
      <pc:sldChg chg="modSp add mod">
        <pc:chgData name="Peters, Daniella M." userId="87fb469b-cd7a-4b12-a1ae-bba5f0610088" providerId="ADAL" clId="{1BCD0F97-6A1B-4DC3-815E-18DDC839B681}" dt="2021-06-10T17:50:05.864" v="1265" actId="948"/>
        <pc:sldMkLst>
          <pc:docMk/>
          <pc:sldMk cId="1333770260" sldId="272"/>
        </pc:sldMkLst>
        <pc:spChg chg="mod">
          <ac:chgData name="Peters, Daniella M." userId="87fb469b-cd7a-4b12-a1ae-bba5f0610088" providerId="ADAL" clId="{1BCD0F97-6A1B-4DC3-815E-18DDC839B681}" dt="2021-06-10T17:50:05.864" v="1265" actId="948"/>
          <ac:spMkLst>
            <pc:docMk/>
            <pc:sldMk cId="1333770260" sldId="272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17:25:19.061" v="696" actId="20577"/>
          <ac:spMkLst>
            <pc:docMk/>
            <pc:sldMk cId="1333770260" sldId="272"/>
            <ac:spMk id="113" creationId="{00000000-0000-0000-0000-000000000000}"/>
          </ac:spMkLst>
        </pc:spChg>
      </pc:sldChg>
      <pc:sldChg chg="addSp delSp modSp add mod modNotesTx">
        <pc:chgData name="Peters, Daniella M." userId="87fb469b-cd7a-4b12-a1ae-bba5f0610088" providerId="ADAL" clId="{1BCD0F97-6A1B-4DC3-815E-18DDC839B681}" dt="2021-06-10T20:53:27.863" v="1919" actId="20577"/>
        <pc:sldMkLst>
          <pc:docMk/>
          <pc:sldMk cId="2958731973" sldId="273"/>
        </pc:sldMkLst>
        <pc:spChg chg="add del mod">
          <ac:chgData name="Peters, Daniella M." userId="87fb469b-cd7a-4b12-a1ae-bba5f0610088" providerId="ADAL" clId="{1BCD0F97-6A1B-4DC3-815E-18DDC839B681}" dt="2021-06-10T18:54:04.163" v="1645" actId="478"/>
          <ac:spMkLst>
            <pc:docMk/>
            <pc:sldMk cId="2958731973" sldId="273"/>
            <ac:spMk id="5" creationId="{A9EE8491-791A-4B50-9CA4-2E03BA2EF7CE}"/>
          </ac:spMkLst>
        </pc:spChg>
        <pc:spChg chg="add mod">
          <ac:chgData name="Peters, Daniella M." userId="87fb469b-cd7a-4b12-a1ae-bba5f0610088" providerId="ADAL" clId="{1BCD0F97-6A1B-4DC3-815E-18DDC839B681}" dt="2021-06-10T19:04:47.004" v="1729" actId="1076"/>
          <ac:spMkLst>
            <pc:docMk/>
            <pc:sldMk cId="2958731973" sldId="273"/>
            <ac:spMk id="7" creationId="{E04AE944-BB5C-41F8-B295-E45D6E56B9D7}"/>
          </ac:spMkLst>
        </pc:spChg>
        <pc:spChg chg="add mod">
          <ac:chgData name="Peters, Daniella M." userId="87fb469b-cd7a-4b12-a1ae-bba5f0610088" providerId="ADAL" clId="{1BCD0F97-6A1B-4DC3-815E-18DDC839B681}" dt="2021-06-10T20:53:21.386" v="1914" actId="20577"/>
          <ac:spMkLst>
            <pc:docMk/>
            <pc:sldMk cId="2958731973" sldId="273"/>
            <ac:spMk id="9" creationId="{80A744AB-2514-4DB5-9B90-976D48C2EC4A}"/>
          </ac:spMkLst>
        </pc:spChg>
        <pc:spChg chg="add mod">
          <ac:chgData name="Peters, Daniella M." userId="87fb469b-cd7a-4b12-a1ae-bba5f0610088" providerId="ADAL" clId="{1BCD0F97-6A1B-4DC3-815E-18DDC839B681}" dt="2021-06-10T19:02:56.439" v="1724" actId="1076"/>
          <ac:spMkLst>
            <pc:docMk/>
            <pc:sldMk cId="2958731973" sldId="273"/>
            <ac:spMk id="10" creationId="{43425D46-C5EE-49B4-98D4-35B10C07628B}"/>
          </ac:spMkLst>
        </pc:spChg>
        <pc:spChg chg="add mod">
          <ac:chgData name="Peters, Daniella M." userId="87fb469b-cd7a-4b12-a1ae-bba5f0610088" providerId="ADAL" clId="{1BCD0F97-6A1B-4DC3-815E-18DDC839B681}" dt="2021-06-10T20:53:27.863" v="1919" actId="20577"/>
          <ac:spMkLst>
            <pc:docMk/>
            <pc:sldMk cId="2958731973" sldId="273"/>
            <ac:spMk id="12" creationId="{1541D44C-E756-4415-8031-035638837BA2}"/>
          </ac:spMkLst>
        </pc:spChg>
        <pc:spChg chg="add mod">
          <ac:chgData name="Peters, Daniella M." userId="87fb469b-cd7a-4b12-a1ae-bba5f0610088" providerId="ADAL" clId="{1BCD0F97-6A1B-4DC3-815E-18DDC839B681}" dt="2021-06-10T20:53:25.043" v="1917" actId="20577"/>
          <ac:spMkLst>
            <pc:docMk/>
            <pc:sldMk cId="2958731973" sldId="273"/>
            <ac:spMk id="14" creationId="{CD3FB5C3-3EC6-4935-ACC0-F8A41AC33FF4}"/>
          </ac:spMkLst>
        </pc:spChg>
        <pc:spChg chg="del">
          <ac:chgData name="Peters, Daniella M." userId="87fb469b-cd7a-4b12-a1ae-bba5f0610088" providerId="ADAL" clId="{1BCD0F97-6A1B-4DC3-815E-18DDC839B681}" dt="2021-06-10T18:53:32.067" v="1641" actId="478"/>
          <ac:spMkLst>
            <pc:docMk/>
            <pc:sldMk cId="2958731973" sldId="273"/>
            <ac:spMk id="112" creationId="{00000000-0000-0000-0000-000000000000}"/>
          </ac:spMkLst>
        </pc:spChg>
        <pc:spChg chg="del">
          <ac:chgData name="Peters, Daniella M." userId="87fb469b-cd7a-4b12-a1ae-bba5f0610088" providerId="ADAL" clId="{1BCD0F97-6A1B-4DC3-815E-18DDC839B681}" dt="2021-06-10T18:54:01.565" v="1644" actId="478"/>
          <ac:spMkLst>
            <pc:docMk/>
            <pc:sldMk cId="2958731973" sldId="273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1BCD0F97-6A1B-4DC3-815E-18DDC839B681}" dt="2021-06-10T18:53:58.580" v="1643" actId="1076"/>
          <ac:picMkLst>
            <pc:docMk/>
            <pc:sldMk cId="2958731973" sldId="273"/>
            <ac:picMk id="4" creationId="{F93F77BB-8621-4897-A2F8-AC674FB99720}"/>
          </ac:picMkLst>
        </pc:picChg>
        <pc:cxnChg chg="add mod">
          <ac:chgData name="Peters, Daniella M." userId="87fb469b-cd7a-4b12-a1ae-bba5f0610088" providerId="ADAL" clId="{1BCD0F97-6A1B-4DC3-815E-18DDC839B681}" dt="2021-06-10T19:05:26.557" v="1733" actId="14100"/>
          <ac:cxnSpMkLst>
            <pc:docMk/>
            <pc:sldMk cId="2958731973" sldId="273"/>
            <ac:cxnSpMk id="6" creationId="{B348F3AF-1CDC-4365-9571-68136B20CD70}"/>
          </ac:cxnSpMkLst>
        </pc:cxnChg>
        <pc:cxnChg chg="add mod">
          <ac:chgData name="Peters, Daniella M." userId="87fb469b-cd7a-4b12-a1ae-bba5f0610088" providerId="ADAL" clId="{1BCD0F97-6A1B-4DC3-815E-18DDC839B681}" dt="2021-06-10T19:00:18.354" v="1682" actId="14100"/>
          <ac:cxnSpMkLst>
            <pc:docMk/>
            <pc:sldMk cId="2958731973" sldId="273"/>
            <ac:cxnSpMk id="8" creationId="{40AFC27F-5E59-4C69-B2A7-7C629E16E5BE}"/>
          </ac:cxnSpMkLst>
        </pc:cxnChg>
        <pc:cxnChg chg="add mod">
          <ac:chgData name="Peters, Daniella M." userId="87fb469b-cd7a-4b12-a1ae-bba5f0610088" providerId="ADAL" clId="{1BCD0F97-6A1B-4DC3-815E-18DDC839B681}" dt="2021-06-10T19:03:01.808" v="1725" actId="14100"/>
          <ac:cxnSpMkLst>
            <pc:docMk/>
            <pc:sldMk cId="2958731973" sldId="273"/>
            <ac:cxnSpMk id="11" creationId="{0765B511-5CB0-44D3-93D2-60C7A5822CF0}"/>
          </ac:cxnSpMkLst>
        </pc:cxnChg>
        <pc:cxnChg chg="add mod">
          <ac:chgData name="Peters, Daniella M." userId="87fb469b-cd7a-4b12-a1ae-bba5f0610088" providerId="ADAL" clId="{1BCD0F97-6A1B-4DC3-815E-18DDC839B681}" dt="2021-06-10T19:00:35.555" v="1683" actId="14100"/>
          <ac:cxnSpMkLst>
            <pc:docMk/>
            <pc:sldMk cId="2958731973" sldId="273"/>
            <ac:cxnSpMk id="13" creationId="{BCB355E5-EF10-4AC5-A502-3C01AEA8459F}"/>
          </ac:cxnSpMkLst>
        </pc:cxnChg>
        <pc:cxnChg chg="add mod">
          <ac:chgData name="Peters, Daniella M." userId="87fb469b-cd7a-4b12-a1ae-bba5f0610088" providerId="ADAL" clId="{1BCD0F97-6A1B-4DC3-815E-18DDC839B681}" dt="2021-06-10T19:03:46.110" v="1728" actId="14100"/>
          <ac:cxnSpMkLst>
            <pc:docMk/>
            <pc:sldMk cId="2958731973" sldId="273"/>
            <ac:cxnSpMk id="15" creationId="{D78C9C63-14AB-4692-8678-202698A42016}"/>
          </ac:cxnSpMkLst>
        </pc:cxnChg>
        <pc:cxnChg chg="add mod">
          <ac:chgData name="Peters, Daniella M." userId="87fb469b-cd7a-4b12-a1ae-bba5f0610088" providerId="ADAL" clId="{1BCD0F97-6A1B-4DC3-815E-18DDC839B681}" dt="2021-06-10T19:07:50.680" v="1738" actId="14100"/>
          <ac:cxnSpMkLst>
            <pc:docMk/>
            <pc:sldMk cId="2958731973" sldId="273"/>
            <ac:cxnSpMk id="20" creationId="{BA5EF56E-75D2-4BB2-A06B-1E7B4F7D0F69}"/>
          </ac:cxnSpMkLst>
        </pc:cxnChg>
        <pc:cxnChg chg="add mod">
          <ac:chgData name="Peters, Daniella M." userId="87fb469b-cd7a-4b12-a1ae-bba5f0610088" providerId="ADAL" clId="{1BCD0F97-6A1B-4DC3-815E-18DDC839B681}" dt="2021-06-10T18:57:41.877" v="1674" actId="1076"/>
          <ac:cxnSpMkLst>
            <pc:docMk/>
            <pc:sldMk cId="2958731973" sldId="273"/>
            <ac:cxnSpMk id="23" creationId="{FA1FE334-FA6F-40FD-8878-A8913D538558}"/>
          </ac:cxnSpMkLst>
        </pc:cxnChg>
        <pc:cxnChg chg="add del mod">
          <ac:chgData name="Peters, Daniella M." userId="87fb469b-cd7a-4b12-a1ae-bba5f0610088" providerId="ADAL" clId="{1BCD0F97-6A1B-4DC3-815E-18DDC839B681}" dt="2021-06-10T19:12:07.944" v="1853"/>
          <ac:cxnSpMkLst>
            <pc:docMk/>
            <pc:sldMk cId="2958731973" sldId="273"/>
            <ac:cxnSpMk id="40" creationId="{0CAB8090-8E65-4986-A67A-DDE2422FD9D7}"/>
          </ac:cxnSpMkLst>
        </pc:cxnChg>
      </pc:sldChg>
      <pc:sldChg chg="addSp modSp add mod modNotesTx">
        <pc:chgData name="Peters, Daniella M." userId="87fb469b-cd7a-4b12-a1ae-bba5f0610088" providerId="ADAL" clId="{1BCD0F97-6A1B-4DC3-815E-18DDC839B681}" dt="2021-06-10T18:04:11.063" v="1323" actId="962"/>
        <pc:sldMkLst>
          <pc:docMk/>
          <pc:sldMk cId="2404801959" sldId="274"/>
        </pc:sldMkLst>
        <pc:spChg chg="mod">
          <ac:chgData name="Peters, Daniella M." userId="87fb469b-cd7a-4b12-a1ae-bba5f0610088" providerId="ADAL" clId="{1BCD0F97-6A1B-4DC3-815E-18DDC839B681}" dt="2021-06-10T18:03:16.353" v="1289" actId="14100"/>
          <ac:spMkLst>
            <pc:docMk/>
            <pc:sldMk cId="2404801959" sldId="274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17:27:18.281" v="840" actId="20577"/>
          <ac:spMkLst>
            <pc:docMk/>
            <pc:sldMk cId="2404801959" sldId="274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1BCD0F97-6A1B-4DC3-815E-18DDC839B681}" dt="2021-06-10T18:04:11.063" v="1323" actId="962"/>
          <ac:picMkLst>
            <pc:docMk/>
            <pc:sldMk cId="2404801959" sldId="274"/>
            <ac:picMk id="3" creationId="{99FF28CC-B5DA-4501-A2BE-FBF569E875D1}"/>
          </ac:picMkLst>
        </pc:picChg>
      </pc:sldChg>
      <pc:sldChg chg="addSp modSp add mod modNotesTx">
        <pc:chgData name="Peters, Daniella M." userId="87fb469b-cd7a-4b12-a1ae-bba5f0610088" providerId="ADAL" clId="{1BCD0F97-6A1B-4DC3-815E-18DDC839B681}" dt="2021-06-10T17:38:24.447" v="997"/>
        <pc:sldMkLst>
          <pc:docMk/>
          <pc:sldMk cId="2289100319" sldId="275"/>
        </pc:sldMkLst>
        <pc:spChg chg="mod">
          <ac:chgData name="Peters, Daniella M." userId="87fb469b-cd7a-4b12-a1ae-bba5f0610088" providerId="ADAL" clId="{1BCD0F97-6A1B-4DC3-815E-18DDC839B681}" dt="2021-06-10T17:30:02.662" v="898" actId="948"/>
          <ac:spMkLst>
            <pc:docMk/>
            <pc:sldMk cId="2289100319" sldId="275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17:26:43.312" v="831" actId="20577"/>
          <ac:spMkLst>
            <pc:docMk/>
            <pc:sldMk cId="2289100319" sldId="275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1BCD0F97-6A1B-4DC3-815E-18DDC839B681}" dt="2021-06-10T17:35:16.684" v="912" actId="1076"/>
          <ac:picMkLst>
            <pc:docMk/>
            <pc:sldMk cId="2289100319" sldId="275"/>
            <ac:picMk id="1026" creationId="{99B9C5BE-34BE-4B7E-B1A2-165212DD7C77}"/>
          </ac:picMkLst>
        </pc:picChg>
      </pc:sldChg>
      <pc:sldChg chg="modSp add mod modNotesTx">
        <pc:chgData name="Peters, Daniella M." userId="87fb469b-cd7a-4b12-a1ae-bba5f0610088" providerId="ADAL" clId="{1BCD0F97-6A1B-4DC3-815E-18DDC839B681}" dt="2021-06-14T21:47:03.128" v="2027" actId="20577"/>
        <pc:sldMkLst>
          <pc:docMk/>
          <pc:sldMk cId="2860354260" sldId="276"/>
        </pc:sldMkLst>
        <pc:spChg chg="mod">
          <ac:chgData name="Peters, Daniella M." userId="87fb469b-cd7a-4b12-a1ae-bba5f0610088" providerId="ADAL" clId="{1BCD0F97-6A1B-4DC3-815E-18DDC839B681}" dt="2021-06-14T21:47:03.128" v="2027" actId="20577"/>
          <ac:spMkLst>
            <pc:docMk/>
            <pc:sldMk cId="2860354260" sldId="276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1BCD0F97-6A1B-4DC3-815E-18DDC839B681}" dt="2021-06-10T17:27:37.937" v="870" actId="20577"/>
          <ac:spMkLst>
            <pc:docMk/>
            <pc:sldMk cId="2860354260" sldId="276"/>
            <ac:spMk id="113" creationId="{00000000-0000-0000-0000-000000000000}"/>
          </ac:spMkLst>
        </pc:spChg>
      </pc:sldChg>
      <pc:sldMasterChg chg="delSldLayout">
        <pc:chgData name="Peters, Daniella M." userId="87fb469b-cd7a-4b12-a1ae-bba5f0610088" providerId="ADAL" clId="{1BCD0F97-6A1B-4DC3-815E-18DDC839B681}" dt="2021-06-10T17:29:29.342" v="894" actId="2696"/>
        <pc:sldMasterMkLst>
          <pc:docMk/>
          <pc:sldMasterMk cId="0" sldId="2147483667"/>
        </pc:sldMasterMkLst>
        <pc:sldLayoutChg chg="del">
          <pc:chgData name="Peters, Daniella M." userId="87fb469b-cd7a-4b12-a1ae-bba5f0610088" providerId="ADAL" clId="{1BCD0F97-6A1B-4DC3-815E-18DDC839B681}" dt="2021-06-10T17:29:24.205" v="892" actId="2696"/>
          <pc:sldLayoutMkLst>
            <pc:docMk/>
            <pc:sldMasterMk cId="0" sldId="2147483667"/>
            <pc:sldLayoutMk cId="0" sldId="2147483650"/>
          </pc:sldLayoutMkLst>
        </pc:sldLayoutChg>
        <pc:sldLayoutChg chg="del">
          <pc:chgData name="Peters, Daniella M." userId="87fb469b-cd7a-4b12-a1ae-bba5f0610088" providerId="ADAL" clId="{1BCD0F97-6A1B-4DC3-815E-18DDC839B681}" dt="2021-06-10T17:29:29.342" v="894" actId="2696"/>
          <pc:sldLayoutMkLst>
            <pc:docMk/>
            <pc:sldMasterMk cId="0" sldId="2147483667"/>
            <pc:sldLayoutMk cId="0" sldId="2147483651"/>
          </pc:sldLayoutMkLst>
        </pc:sldLayoutChg>
        <pc:sldLayoutChg chg="del">
          <pc:chgData name="Peters, Daniella M." userId="87fb469b-cd7a-4b12-a1ae-bba5f0610088" providerId="ADAL" clId="{1BCD0F97-6A1B-4DC3-815E-18DDC839B681}" dt="2021-06-10T17:29:27.058" v="893" actId="2696"/>
          <pc:sldLayoutMkLst>
            <pc:docMk/>
            <pc:sldMasterMk cId="0" sldId="2147483667"/>
            <pc:sldLayoutMk cId="0" sldId="214748365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3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57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2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42405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27514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Image source: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DayCreates</a:t>
            </a:r>
            <a:r>
              <a:rPr lang="en-US" dirty="0"/>
              <a:t>. (2015, May 8). Financial Tip Friday: Balance Your Checkbook [Image]. WordPress. https://daycreates.wordpress.com/2015/05/08/financial-tip-friday/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6390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0348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Pass out the attached Checklist for Opening a Bank Account. 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73292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Image source: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Mitchell, H. T. (1915). Citizens Savings Bank, Providence, Rhode Island [Image]. Wikimedia Commons. https://commons.wikimedia.org/wiki/File:Islandora_21104-Citizens_Savings_Bank,_Providence,_Rhode_Island_OBJ.jpg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38389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Strategies: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 (n.d.). Chant it, Sing it, Rap it. Strategies. </a:t>
            </a:r>
            <a:r>
              <a:rPr lang="en-US" dirty="0">
                <a:hlinkClick r:id="rId3"/>
              </a:rPr>
              <a:t>https://learn.k20center.ou.edu/strategy/143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 (n.d.). Elevator Speech. Strategies. </a:t>
            </a:r>
            <a:r>
              <a:rPr lang="en-US" dirty="0">
                <a:hlinkClick r:id="rId4"/>
              </a:rPr>
              <a:t>https://learn.k20center.ou.edu/strategy/57</a:t>
            </a:r>
            <a:endParaRPr lang="en-US"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8394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Pass out one of the attached Blank Checks to each student. 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To play the video, paste this link into your browser: https://www.youtube.com/watch?v=z7AS_6RhxiU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Video source: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SchoolsFirst FCU. (2016, February 22). It’s a Money Thing: Checking Account Basics [Video]. YouTube. https://www.youtube.com/watch?v=z7AS_6RhxiU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Strategy: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 (n.d.). I Notice, I Wonder. Strategies. </a:t>
            </a:r>
            <a:r>
              <a:rPr lang="en-US" dirty="0">
                <a:hlinkClick r:id="rId3"/>
              </a:rPr>
              <a:t>https://learn.k20center.ou.edu/strategy/180</a:t>
            </a:r>
            <a:endParaRPr lang="en-US"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5182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Image source: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Education World. (n.d.). Blank check template [Image]. Education World. https://www.educationworld.com/tools_templates/template_kid_check.doc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7629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Strategy: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 (n.d.). I Notice, I Wonder. Strategies. </a:t>
            </a:r>
            <a:r>
              <a:rPr lang="en-US" dirty="0">
                <a:hlinkClick r:id="rId3"/>
              </a:rPr>
              <a:t>https://learn.k20center.ou.edu/strategy/180</a:t>
            </a:r>
            <a:endParaRPr lang="en-US"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2854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Strategy: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 (n.d.). CUS and Discuss. Strategies. </a:t>
            </a:r>
            <a:r>
              <a:rPr lang="en-US" dirty="0">
                <a:hlinkClick r:id="rId3"/>
              </a:rPr>
              <a:t>https://learn.k20center.ou.edu/strategy/162</a:t>
            </a:r>
            <a:endParaRPr lang="en-US"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1452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ycreates.wordpress.com/2015/05/08/financial-tip-friday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000" dirty="0"/>
              <a:t>John goes to the ATM to withdraw money two or three times a week from his bank account. </a:t>
            </a:r>
            <a:r>
              <a:rPr lang="en-US" sz="2000" u="sng" dirty="0"/>
              <a:t>His bank charges $1 for each </a:t>
            </a:r>
            <a:r>
              <a:rPr lang="en-US" sz="2000" b="1" u="sng" dirty="0"/>
              <a:t>transaction</a:t>
            </a:r>
            <a:r>
              <a:rPr lang="en-US" sz="2000" u="sng" dirty="0"/>
              <a:t> or use of the </a:t>
            </a:r>
            <a:r>
              <a:rPr lang="en-US" sz="2000" b="1" u="sng" dirty="0"/>
              <a:t>ATM</a:t>
            </a:r>
            <a:r>
              <a:rPr lang="en-US" sz="2000" u="sng" dirty="0"/>
              <a:t> (Automatic Teller Machine)</a:t>
            </a:r>
            <a:r>
              <a:rPr lang="en-US" sz="2000" dirty="0"/>
              <a:t>. While two or three dollars is not a large amount, </a:t>
            </a:r>
            <a:r>
              <a:rPr lang="en-US" sz="2000" u="sng" dirty="0"/>
              <a:t>by the end of the year John has spent almost $156 in ATM fees</a:t>
            </a:r>
            <a:r>
              <a:rPr lang="en-US" sz="2000" dirty="0"/>
              <a:t>. John could consider finding a new bank that has no ATM fees, but he might not be aware that </a:t>
            </a:r>
            <a:r>
              <a:rPr lang="en-US" sz="2000" b="1" dirty="0"/>
              <a:t>different banks have different checking account policies</a:t>
            </a:r>
            <a:r>
              <a:rPr lang="en-US" sz="2000" dirty="0"/>
              <a:t>. </a:t>
            </a:r>
            <a:endParaRPr sz="2000"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Example</a:t>
            </a:r>
            <a:endParaRPr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FEE0A1C-119B-407E-AF82-8B22D3C93386}"/>
              </a:ext>
            </a:extLst>
          </p:cNvPr>
          <p:cNvSpPr/>
          <p:nvPr/>
        </p:nvSpPr>
        <p:spPr>
          <a:xfrm>
            <a:off x="102781" y="3109356"/>
            <a:ext cx="8938437" cy="1164931"/>
          </a:xfrm>
          <a:prstGeom prst="ellipse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5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Prevents your account from being overdrawn and any fees associated with that. </a:t>
            </a:r>
          </a:p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Helps you understand how your money is spent.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Keeps you informed of the amount of money you currently have (the balance).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Balancing a Checking Account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3377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F93F77BB-8621-4897-A2F8-AC674FB997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02341" y="1201799"/>
            <a:ext cx="6805133" cy="26287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348F3AF-1CDC-4365-9571-68136B20CD70}"/>
              </a:ext>
            </a:extLst>
          </p:cNvPr>
          <p:cNvCxnSpPr>
            <a:cxnSpLocks/>
          </p:cNvCxnSpPr>
          <p:nvPr/>
        </p:nvCxnSpPr>
        <p:spPr>
          <a:xfrm>
            <a:off x="1913860" y="925035"/>
            <a:ext cx="1495647" cy="104135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04AE944-BB5C-41F8-B295-E45D6E56B9D7}"/>
              </a:ext>
            </a:extLst>
          </p:cNvPr>
          <p:cNvSpPr txBox="1"/>
          <p:nvPr/>
        </p:nvSpPr>
        <p:spPr>
          <a:xfrm>
            <a:off x="6142536" y="4027036"/>
            <a:ext cx="1464938" cy="58477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Current or latest balance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0AFC27F-5E59-4C69-B2A7-7C629E16E5BE}"/>
              </a:ext>
            </a:extLst>
          </p:cNvPr>
          <p:cNvCxnSpPr>
            <a:cxnSpLocks/>
          </p:cNvCxnSpPr>
          <p:nvPr/>
        </p:nvCxnSpPr>
        <p:spPr>
          <a:xfrm flipH="1" flipV="1">
            <a:off x="2785730" y="2176130"/>
            <a:ext cx="520795" cy="171053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0A744AB-2514-4DB5-9B90-976D48C2EC4A}"/>
              </a:ext>
            </a:extLst>
          </p:cNvPr>
          <p:cNvSpPr txBox="1"/>
          <p:nvPr/>
        </p:nvSpPr>
        <p:spPr>
          <a:xfrm>
            <a:off x="900420" y="340260"/>
            <a:ext cx="1737514" cy="58477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Amount of money you started with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425D46-C5EE-49B4-98D4-35B10C07628B}"/>
              </a:ext>
            </a:extLst>
          </p:cNvPr>
          <p:cNvSpPr txBox="1"/>
          <p:nvPr/>
        </p:nvSpPr>
        <p:spPr>
          <a:xfrm>
            <a:off x="6654580" y="340260"/>
            <a:ext cx="1464938" cy="830997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entry for each deposit or added money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765B511-5CB0-44D3-93D2-60C7A5822CF0}"/>
              </a:ext>
            </a:extLst>
          </p:cNvPr>
          <p:cNvCxnSpPr>
            <a:cxnSpLocks/>
          </p:cNvCxnSpPr>
          <p:nvPr/>
        </p:nvCxnSpPr>
        <p:spPr>
          <a:xfrm flipH="1">
            <a:off x="6074736" y="1171257"/>
            <a:ext cx="800008" cy="151386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541D44C-E756-4415-8031-035638837BA2}"/>
              </a:ext>
            </a:extLst>
          </p:cNvPr>
          <p:cNvSpPr txBox="1"/>
          <p:nvPr/>
        </p:nvSpPr>
        <p:spPr>
          <a:xfrm>
            <a:off x="3306524" y="3886669"/>
            <a:ext cx="1577363" cy="830997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entry for each item you spent money on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CB355E5-EF10-4AC5-A502-3C01AEA8459F}"/>
              </a:ext>
            </a:extLst>
          </p:cNvPr>
          <p:cNvCxnSpPr>
            <a:cxnSpLocks/>
          </p:cNvCxnSpPr>
          <p:nvPr/>
        </p:nvCxnSpPr>
        <p:spPr>
          <a:xfrm flipV="1">
            <a:off x="6774285" y="3637139"/>
            <a:ext cx="100459" cy="389897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D3FB5C3-3EC6-4935-ACC0-F8A41AC33FF4}"/>
              </a:ext>
            </a:extLst>
          </p:cNvPr>
          <p:cNvSpPr txBox="1"/>
          <p:nvPr/>
        </p:nvSpPr>
        <p:spPr>
          <a:xfrm>
            <a:off x="900420" y="3886669"/>
            <a:ext cx="1577363" cy="830997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the money was withdrawn or deposited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78C9C63-14AB-4692-8678-202698A42016}"/>
              </a:ext>
            </a:extLst>
          </p:cNvPr>
          <p:cNvCxnSpPr>
            <a:cxnSpLocks/>
          </p:cNvCxnSpPr>
          <p:nvPr/>
        </p:nvCxnSpPr>
        <p:spPr>
          <a:xfrm flipH="1" flipV="1">
            <a:off x="1242330" y="3379453"/>
            <a:ext cx="294196" cy="507216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A5EF56E-75D2-4BB2-A06B-1E7B4F7D0F69}"/>
              </a:ext>
            </a:extLst>
          </p:cNvPr>
          <p:cNvCxnSpPr>
            <a:cxnSpLocks/>
          </p:cNvCxnSpPr>
          <p:nvPr/>
        </p:nvCxnSpPr>
        <p:spPr>
          <a:xfrm flipH="1" flipV="1">
            <a:off x="2449949" y="2346251"/>
            <a:ext cx="856574" cy="1540418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A1FE334-FA6F-40FD-8878-A8913D538558}"/>
              </a:ext>
            </a:extLst>
          </p:cNvPr>
          <p:cNvCxnSpPr>
            <a:cxnSpLocks/>
          </p:cNvCxnSpPr>
          <p:nvPr/>
        </p:nvCxnSpPr>
        <p:spPr>
          <a:xfrm flipH="1" flipV="1">
            <a:off x="2601578" y="3387610"/>
            <a:ext cx="711693" cy="49905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73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What would be the consequences of NOT managing your checking account?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Mismanagement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328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192233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Using information from your assigned bank, investigate which benefits they offer to customers who open a checking account.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Complete the checklist for opening a bank account.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Checking Account Checklist</a:t>
            </a:r>
            <a:endParaRPr dirty="0"/>
          </a:p>
        </p:txBody>
      </p:sp>
      <p:pic>
        <p:nvPicPr>
          <p:cNvPr id="3" name="Picture 2" descr="Checklist boxes&#10;&#10;Description automatically generated">
            <a:extLst>
              <a:ext uri="{FF2B5EF4-FFF2-40B4-BE49-F238E27FC236}">
                <a16:creationId xmlns:a16="http://schemas.microsoft.com/office/drawing/2014/main" id="{99FF28CC-B5DA-4501-A2BE-FBF569E875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062" y="1309352"/>
            <a:ext cx="2362738" cy="218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80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/>
              <a:t>Bank of America</a:t>
            </a:r>
          </a:p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/>
              <a:t>Chase Bank</a:t>
            </a:r>
          </a:p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 err="1"/>
              <a:t>MidFirst</a:t>
            </a:r>
            <a:r>
              <a:rPr lang="en-US" dirty="0"/>
              <a:t> Bank</a:t>
            </a:r>
          </a:p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/>
              <a:t>Bank of Oklahoma</a:t>
            </a:r>
          </a:p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/>
              <a:t>First Fidelity Bank</a:t>
            </a:r>
          </a:p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/>
              <a:t>Sooner State Bank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Bank Resource List</a:t>
            </a:r>
            <a:endParaRPr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9B9C5BE-34BE-4B7E-B1A2-165212DD7C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8" t="1418" r="1397" b="2082"/>
          <a:stretch/>
        </p:blipFill>
        <p:spPr bwMode="auto">
          <a:xfrm>
            <a:off x="4398335" y="1164497"/>
            <a:ext cx="4288465" cy="2791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910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With your group, create a rap, chant, commercial jingle, song, poster, or elevator speech to advertise the best features of your bank’s checking account.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Checking Account Advertisement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6035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It’s a Balancing Act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Personal Financial Literacy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Why is managing a bank account important?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What are the consequences of mismanagement? </a:t>
            </a:r>
          </a:p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12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Investigate the aspects of managing a bank account.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Describe the financial and material consequences of mismanaging an account.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Analyze which banking services offer the best customer opportunities.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Your friend needs a loan for lunch at fast-food restaurant Burger Boy, but your friend doesn’t have Venmo. Luckily, you have a checking account and can give them a check to help them get lunch!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Fill out the blank check with a dollar amount of your choice that would be enough for your friend’s lunch.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Scenario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326912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As you watch the video, write at least three (3) things you learn or observe.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 Notice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A02DD7-6841-4E0A-BA49-9947274340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79540" y="1309352"/>
            <a:ext cx="1846521" cy="21140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158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Is your check correct?</a:t>
            </a:r>
            <a:endParaRPr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E974C5E-3409-4876-AB2D-37660CCC0210}"/>
              </a:ext>
            </a:extLst>
          </p:cNvPr>
          <p:cNvGrpSpPr/>
          <p:nvPr/>
        </p:nvGrpSpPr>
        <p:grpSpPr>
          <a:xfrm>
            <a:off x="1222744" y="1491093"/>
            <a:ext cx="6698512" cy="3070615"/>
            <a:chOff x="1226288" y="1502734"/>
            <a:chExt cx="6698512" cy="3070615"/>
          </a:xfrm>
        </p:grpSpPr>
        <p:pic>
          <p:nvPicPr>
            <p:cNvPr id="5" name="Content Placeholder 4" descr="Table&#10;&#10;Description automatically generated with medium confidence">
              <a:extLst>
                <a:ext uri="{FF2B5EF4-FFF2-40B4-BE49-F238E27FC236}">
                  <a16:creationId xmlns:a16="http://schemas.microsoft.com/office/drawing/2014/main" id="{DB2EAA89-1F62-4584-9608-0D4EA27AAE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841" t="507" r="1739"/>
            <a:stretch/>
          </p:blipFill>
          <p:spPr>
            <a:xfrm>
              <a:off x="1226288" y="1502734"/>
              <a:ext cx="6698512" cy="30706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477FD73-8967-4881-841D-FFCE2EF93E90}"/>
                </a:ext>
              </a:extLst>
            </p:cNvPr>
            <p:cNvSpPr txBox="1"/>
            <p:nvPr/>
          </p:nvSpPr>
          <p:spPr>
            <a:xfrm>
              <a:off x="4719841" y="2029988"/>
              <a:ext cx="896033" cy="8960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41DCEA9-9984-4D31-8761-E592A33C49AB}"/>
                </a:ext>
              </a:extLst>
            </p:cNvPr>
            <p:cNvSpPr txBox="1"/>
            <p:nvPr/>
          </p:nvSpPr>
          <p:spPr>
            <a:xfrm>
              <a:off x="2456001" y="2612383"/>
              <a:ext cx="3302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Lucida Handwriting" panose="03010101010101010101" pitchFamily="66" charset="0"/>
                </a:rPr>
                <a:t>Sheila  Sanders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8D59775-41E0-4BA4-8525-6F6CABAD331D}"/>
                </a:ext>
              </a:extLst>
            </p:cNvPr>
            <p:cNvSpPr txBox="1"/>
            <p:nvPr/>
          </p:nvSpPr>
          <p:spPr>
            <a:xfrm>
              <a:off x="6306994" y="2668579"/>
              <a:ext cx="1079313" cy="36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Lucida Handwriting" panose="03010101010101010101" pitchFamily="66" charset="0"/>
                </a:rPr>
                <a:t>25.00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FD06FDA-CD41-4D7B-8C22-D5B29363E53B}"/>
                </a:ext>
              </a:extLst>
            </p:cNvPr>
            <p:cNvSpPr txBox="1"/>
            <p:nvPr/>
          </p:nvSpPr>
          <p:spPr>
            <a:xfrm>
              <a:off x="1598649" y="3018188"/>
              <a:ext cx="40120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Lucida Handwriting" panose="03010101010101010101" pitchFamily="66" charset="0"/>
                </a:rPr>
                <a:t>Twenty –  five   and   no / 100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A6A97BC-55D3-4501-A57D-936FF065E5A6}"/>
                </a:ext>
              </a:extLst>
            </p:cNvPr>
            <p:cNvSpPr txBox="1"/>
            <p:nvPr/>
          </p:nvSpPr>
          <p:spPr>
            <a:xfrm>
              <a:off x="2018167" y="3461129"/>
              <a:ext cx="1510359" cy="301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1F05FAF-AE42-4E27-B8E3-6138C5A360DA}"/>
                </a:ext>
              </a:extLst>
            </p:cNvPr>
            <p:cNvSpPr txBox="1"/>
            <p:nvPr/>
          </p:nvSpPr>
          <p:spPr>
            <a:xfrm>
              <a:off x="1892587" y="3713108"/>
              <a:ext cx="23486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Lucida Handwriting" panose="03010101010101010101" pitchFamily="66" charset="0"/>
                </a:rPr>
                <a:t>Lunch  money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C29163E-676D-4941-8639-F571C8C6F538}"/>
                </a:ext>
              </a:extLst>
            </p:cNvPr>
            <p:cNvSpPr txBox="1"/>
            <p:nvPr/>
          </p:nvSpPr>
          <p:spPr>
            <a:xfrm>
              <a:off x="4658748" y="3712299"/>
              <a:ext cx="292228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Handwriting" panose="03010101010101010101" pitchFamily="66" charset="0"/>
                </a:rPr>
                <a:t>Norman  G. Nobody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2509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326912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With your partner, discuss and write at least two (2) questions you have about checking accounts.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 Wonder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CD0AB2-B4C8-4581-A184-F382C3530D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79540" y="1309352"/>
            <a:ext cx="1846521" cy="21140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729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1" y="1309352"/>
            <a:ext cx="57150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SzPts val="2600"/>
              <a:buNone/>
            </a:pPr>
            <a:r>
              <a:rPr lang="en-US" dirty="0"/>
              <a:t>As you read,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b="1" i="1" dirty="0"/>
              <a:t>C</a:t>
            </a:r>
            <a:r>
              <a:rPr lang="en-US" i="1" dirty="0"/>
              <a:t>ircle</a:t>
            </a:r>
            <a:r>
              <a:rPr lang="en-US" dirty="0"/>
              <a:t> the main ideas,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b="1" i="1" dirty="0"/>
              <a:t>U</a:t>
            </a:r>
            <a:r>
              <a:rPr lang="en-US" i="1" dirty="0"/>
              <a:t>nderline</a:t>
            </a:r>
            <a:r>
              <a:rPr lang="en-US" dirty="0"/>
              <a:t> any supporting details, and </a:t>
            </a:r>
          </a:p>
          <a:p>
            <a:pPr indent="-457200">
              <a:spcBef>
                <a:spcPts val="0"/>
              </a:spcBef>
            </a:pPr>
            <a:r>
              <a:rPr lang="en-US" b="1" i="1" dirty="0"/>
              <a:t>S</a:t>
            </a:r>
            <a:r>
              <a:rPr lang="en-US" i="1" dirty="0"/>
              <a:t>tar</a:t>
            </a:r>
            <a:r>
              <a:rPr lang="en-US" dirty="0"/>
              <a:t> one statement that you believe is the most important information in the reading.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CUS and Discuss</a:t>
            </a:r>
            <a:endParaRPr dirty="0"/>
          </a:p>
        </p:txBody>
      </p:sp>
      <p:pic>
        <p:nvPicPr>
          <p:cNvPr id="3" name="Picture 2" descr="A star that is circled and underlined&#10;&#10;Description automatically generated">
            <a:extLst>
              <a:ext uri="{FF2B5EF4-FFF2-40B4-BE49-F238E27FC236}">
                <a16:creationId xmlns:a16="http://schemas.microsoft.com/office/drawing/2014/main" id="{2A73A1D2-2568-4F39-99C1-1EBB6B4589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6151" y="1309352"/>
            <a:ext cx="2150649" cy="1857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75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8C4B9385-8DD8-4ABC-B82D-B601503170C4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7490C62D-3B0B-4AE8-9E00-D93D1F10E0FE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LEARN Slides</Template>
  <TotalTime>316</TotalTime>
  <Words>845</Words>
  <Application>Microsoft Office PowerPoint</Application>
  <PresentationFormat>On-screen Show (16:9)</PresentationFormat>
  <Paragraphs>75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Lucida Handwriting</vt:lpstr>
      <vt:lpstr>Noto Sans Symbols</vt:lpstr>
      <vt:lpstr>LEARN theme</vt:lpstr>
      <vt:lpstr>LEARN theme</vt:lpstr>
      <vt:lpstr>PowerPoint Presentation</vt:lpstr>
      <vt:lpstr>It’s a Balancing Act</vt:lpstr>
      <vt:lpstr>Essential Questions</vt:lpstr>
      <vt:lpstr>Lesson Objectives</vt:lpstr>
      <vt:lpstr>Scenario</vt:lpstr>
      <vt:lpstr>I Notice</vt:lpstr>
      <vt:lpstr>Is your check correct?</vt:lpstr>
      <vt:lpstr>I Wonder</vt:lpstr>
      <vt:lpstr>CUS and Discuss</vt:lpstr>
      <vt:lpstr>Example</vt:lpstr>
      <vt:lpstr>Balancing a Checking Account</vt:lpstr>
      <vt:lpstr>PowerPoint Presentation</vt:lpstr>
      <vt:lpstr>Mismanagement</vt:lpstr>
      <vt:lpstr>Checking Account Checklist</vt:lpstr>
      <vt:lpstr>Bank Resource List</vt:lpstr>
      <vt:lpstr>Checking Account Advertisement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It's a Balancing Act</dc:title>
  <dc:creator>k20center@ou.edu</dc:creator>
  <cp:lastModifiedBy>Daniella Peters</cp:lastModifiedBy>
  <cp:revision>1</cp:revision>
  <dcterms:created xsi:type="dcterms:W3CDTF">2021-06-10T16:35:55Z</dcterms:created>
  <dcterms:modified xsi:type="dcterms:W3CDTF">2021-06-14T22:09:56Z</dcterms:modified>
</cp:coreProperties>
</file>