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  <p:sldMasterId id="2147483716" r:id="rId3"/>
    <p:sldMasterId id="2147483733" r:id="rId4"/>
  </p:sldMasterIdLst>
  <p:notesMasterIdLst>
    <p:notesMasterId r:id="rId16"/>
  </p:notesMasterIdLst>
  <p:sldIdLst>
    <p:sldId id="256" r:id="rId5"/>
    <p:sldId id="270" r:id="rId6"/>
    <p:sldId id="264" r:id="rId7"/>
    <p:sldId id="262" r:id="rId8"/>
    <p:sldId id="263" r:id="rId9"/>
    <p:sldId id="272" r:id="rId10"/>
    <p:sldId id="260" r:id="rId11"/>
    <p:sldId id="273" r:id="rId12"/>
    <p:sldId id="265" r:id="rId13"/>
    <p:sldId id="275" r:id="rId14"/>
    <p:sldId id="274" r:id="rId15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 autoAdjust="0"/>
    <p:restoredTop sz="94421"/>
  </p:normalViewPr>
  <p:slideViewPr>
    <p:cSldViewPr snapToGrid="0">
      <p:cViewPr varScale="1">
        <p:scale>
          <a:sx n="104" d="100"/>
          <a:sy n="104" d="100"/>
        </p:scale>
        <p:origin x="216" y="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Tell me everything. Strategies. https://learn.k20center.ou.edu/strategy/107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355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I think / we think. Strategies. https://learn.k20center.ou.edu/strategy/141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806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S-I-T (Surprising, interesting, troubling). Strategies. https://learn.k20center.ou.edu/strategy/926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947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TRT World. (2019, January 11).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Taiwan and China explained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[Video]. YouTube. https://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www.youtube.com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watch?v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=a2a4yR4P_Vk </a:t>
            </a:r>
          </a:p>
          <a:p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881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S-I-T (Surprising, interesting, troubling). Strategies. https://learn.k20center.ou.edu/strategy/926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352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Six-word memoirs. Strategies. https://learn.k20center.ou.edu/strategy/75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962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077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3750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5111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846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9901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0522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104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4225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4039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4788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8051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261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191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235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94678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799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163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970307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6.xml"/><Relationship Id="rId1" Type="http://schemas.openxmlformats.org/officeDocument/2006/relationships/video" Target="https://www.youtube.com/embed/a2a4yR4P_Vk?feature=oembed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s://www.youtube.com/watch?v=a2a4yR4P_V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0D19F-F884-C174-9D23-2EFA9E185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D4271-5A51-5523-B75B-DDFE2404E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32B69475-241E-F890-7689-C05FF1C56A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With a partner, discuss the things you found to be…</a:t>
            </a:r>
          </a:p>
          <a:p>
            <a:pPr lvl="1"/>
            <a:r>
              <a:rPr lang="en-US" altLang="en-US" dirty="0"/>
              <a:t>Surprising</a:t>
            </a:r>
          </a:p>
          <a:p>
            <a:pPr lvl="1"/>
            <a:r>
              <a:rPr lang="en-US" altLang="en-US" dirty="0"/>
              <a:t>Interesting</a:t>
            </a:r>
          </a:p>
          <a:p>
            <a:pPr lvl="1"/>
            <a:r>
              <a:rPr lang="en-US" altLang="en-US" dirty="0"/>
              <a:t>Troubling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DD3FC9-F330-50CA-1F88-71F20629E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122" y="14028"/>
            <a:ext cx="1383527" cy="151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4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D9759-BCF2-04C7-29CD-DF810DD14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43BFD-BBB0-EF6A-1AE0-2A8F72102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Six-Word Memoir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B6BFC8C3-4885-5EEF-B3A4-E3639408D883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/>
              <a:t>Summarize the relationship between China and Taiwan in one sentence that is exactly six words.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31CA9E-3FAE-FA70-ACF4-CE14971B0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0569" y="508000"/>
            <a:ext cx="2184400" cy="52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4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Conflict Creates Countries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China and Taiwan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767099" y="1312133"/>
            <a:ext cx="2708114" cy="2334581"/>
          </a:xfrm>
          <a:prstGeom prst="hex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Tell Me Everything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370013"/>
            <a:ext cx="4882464" cy="3262312"/>
          </a:xfrm>
        </p:spPr>
        <p:txBody>
          <a:bodyPr/>
          <a:lstStyle/>
          <a:p>
            <a:r>
              <a:rPr lang="en-US" altLang="en-US" dirty="0"/>
              <a:t>What do you already know about China’s history?</a:t>
            </a:r>
          </a:p>
          <a:p>
            <a:pPr lvl="1"/>
            <a:r>
              <a:rPr lang="en-US" altLang="en-US" dirty="0"/>
              <a:t>Include everything you know about the history of China and China’s government.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87279F-6FBF-1AFA-F751-B1BA25D90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7741" y="1370013"/>
            <a:ext cx="2399749" cy="239974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How did the Chinese Civil War create two societies?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Learning Objective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rtlCol="0">
            <a:normAutofit/>
          </a:bodyPr>
          <a:lstStyle/>
          <a:p>
            <a:pPr marL="64008" indent="0" fontAlgn="auto">
              <a:spcAft>
                <a:spcPts val="0"/>
              </a:spcAft>
              <a:buNone/>
              <a:defRPr/>
            </a:pPr>
            <a:r>
              <a:rPr lang="en-US" dirty="0"/>
              <a:t>Explain the relationship between China and Taiwan.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AE75-F551-E53D-DF6D-85BB4E92D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AB198-18C3-824E-44E1-8D1674B55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 Think, We Think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B4B6D269-FF3C-67A6-C90D-E60B9A638D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What are the differences between China and Taiwan?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4CA3B5-21E4-3E66-A638-A5F30F24F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1340" y="0"/>
            <a:ext cx="1648047" cy="164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3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China and Taiwan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Read the information about China and Taiwan.</a:t>
            </a:r>
          </a:p>
          <a:p>
            <a:r>
              <a:rPr lang="en-US" altLang="en-US" dirty="0"/>
              <a:t>Complete the handout with a partner.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75BF0-D3C4-63AB-C869-AF73735E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7F863-2DAE-CFD7-DFF0-8B8C92BE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85394DDE-1124-B2AA-18F4-5B0F11CFEE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As you watch the video, identify things you find to be…</a:t>
            </a:r>
          </a:p>
          <a:p>
            <a:pPr lvl="1"/>
            <a:r>
              <a:rPr lang="en-US" altLang="en-US" dirty="0"/>
              <a:t>Surprising</a:t>
            </a:r>
          </a:p>
          <a:p>
            <a:pPr lvl="1"/>
            <a:r>
              <a:rPr lang="en-US" altLang="en-US" dirty="0"/>
              <a:t>Interesting</a:t>
            </a:r>
          </a:p>
          <a:p>
            <a:pPr lvl="1"/>
            <a:r>
              <a:rPr lang="en-US" altLang="en-US" dirty="0"/>
              <a:t>Troubling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587090-9B0B-8E96-C4E3-EC05EED0C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122" y="14028"/>
            <a:ext cx="1383527" cy="151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953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>
                <a:hlinkClick r:id="rId4"/>
              </a:rPr>
              <a:t>Taiwan and China Explained</a:t>
            </a:r>
            <a:endParaRPr lang="en-US" dirty="0"/>
          </a:p>
        </p:txBody>
      </p:sp>
      <p:pic>
        <p:nvPicPr>
          <p:cNvPr id="4" name="Online Media 3" descr="Taiwan and China explained">
            <a:hlinkClick r:id="" action="ppaction://media"/>
            <a:extLst>
              <a:ext uri="{FF2B5EF4-FFF2-40B4-BE49-F238E27FC236}">
                <a16:creationId xmlns:a16="http://schemas.microsoft.com/office/drawing/2014/main" id="{79D44096-9D35-5D32-1000-15144CD1FDB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010579" y="304707"/>
            <a:ext cx="7122842" cy="4024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 name="2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F79FC640-6D5A-D648-B5D1-D1D1FBEB47AD}"/>
    </a:ext>
  </a:extLst>
</a:theme>
</file>

<file path=ppt/theme/theme4.xml><?xml version="1.0" encoding="utf-8"?>
<a:theme xmlns:a="http://schemas.openxmlformats.org/drawingml/2006/main" name="3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BF08C4D1-4642-C544-959A-3C456151C3B2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47</TotalTime>
  <Words>318</Words>
  <Application>Microsoft Macintosh PowerPoint</Application>
  <PresentationFormat>On-screen Show (16:9)</PresentationFormat>
  <Paragraphs>33</Paragraphs>
  <Slides>11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2_Custom Design</vt:lpstr>
      <vt:lpstr>3_Custom Design</vt:lpstr>
      <vt:lpstr>PowerPoint Presentation</vt:lpstr>
      <vt:lpstr>When Conflict Creates Countries</vt:lpstr>
      <vt:lpstr>Tell Me Everything</vt:lpstr>
      <vt:lpstr>Essential Question</vt:lpstr>
      <vt:lpstr>Learning Objective</vt:lpstr>
      <vt:lpstr>I Think, We Think</vt:lpstr>
      <vt:lpstr>China and Taiwan</vt:lpstr>
      <vt:lpstr>SIT</vt:lpstr>
      <vt:lpstr>Taiwan and China Explained</vt:lpstr>
      <vt:lpstr>SIT</vt:lpstr>
      <vt:lpstr>Six-Word Memoir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When Conflict Creates Countries</dc:title>
  <dc:subject/>
  <dc:creator>K20 Center</dc:creator>
  <cp:keywords/>
  <dc:description/>
  <cp:lastModifiedBy>Gracia, Ann M.</cp:lastModifiedBy>
  <cp:revision>4</cp:revision>
  <dcterms:created xsi:type="dcterms:W3CDTF">2026-06-09T17:47:48Z</dcterms:created>
  <dcterms:modified xsi:type="dcterms:W3CDTF">2026-07-06T17:03:45Z</dcterms:modified>
  <cp:category/>
</cp:coreProperties>
</file>