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3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i4EeAbuLb9WAJuTI5j9rfHpznM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9" d="100"/>
          <a:sy n="159" d="100"/>
        </p:scale>
        <p:origin x="14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1" name="Google Shape;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1" name="Google Shape;8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0" name="Google Shape;1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7" name="Google Shape;10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9" name="Google Shape;11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64" name="Google Shape;64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8" name="Google Shape;68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7" name="Google Shape;17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5" name="Google Shape;25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9" name="Google Shape;29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6" name="Google Shape;36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1" name="Google Shape;41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.ly/Nv0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To Limit, or not to Limit</a:t>
            </a:r>
            <a:endParaRPr/>
          </a:p>
        </p:txBody>
      </p:sp>
      <p:sp>
        <p:nvSpPr>
          <p:cNvPr id="78" name="Google Shape;78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Characteristics of Limited and Unlimited Governments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306235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AutoNum type="arabicPeriod"/>
            </a:pPr>
            <a:r>
              <a:rPr lang="en-US"/>
              <a:t>An absolute monarchy means the leader has unlimited power. </a:t>
            </a:r>
            <a:endParaRPr/>
          </a:p>
          <a:p>
            <a:pPr marL="51435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AutoNum type="arabicPeriod"/>
            </a:pPr>
            <a:r>
              <a:rPr lang="en-US"/>
              <a:t>A limited government means the government has no power over citizens. </a:t>
            </a:r>
            <a:endParaRPr/>
          </a:p>
          <a:p>
            <a:pPr marL="51435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AutoNum type="arabicPeriod"/>
            </a:pPr>
            <a:r>
              <a:rPr lang="en-US"/>
              <a:t>In a democracy, the government can only do what the constitution allows for.</a:t>
            </a:r>
            <a:endParaRPr/>
          </a:p>
        </p:txBody>
      </p:sp>
      <p:sp>
        <p:nvSpPr>
          <p:cNvPr id="84" name="Google Shape;84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Fiction in the Facts</a:t>
            </a:r>
            <a:endParaRPr/>
          </a:p>
        </p:txBody>
      </p:sp>
      <p:pic>
        <p:nvPicPr>
          <p:cNvPr id="85" name="Google Shape;85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34836" y="1254492"/>
            <a:ext cx="1365622" cy="23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91" name="Google Shape;91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What do limited and unlimited governments look like?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</a:t>
            </a:r>
            <a:endParaRPr/>
          </a:p>
        </p:txBody>
      </p:sp>
      <p:sp>
        <p:nvSpPr>
          <p:cNvPr id="97" name="Google Shape;97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r>
              <a:rPr lang="en-US"/>
              <a:t>Compare and contrast characteristics of unlimited and limited governments.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"/>
          <p:cNvSpPr txBox="1">
            <a:spLocks noGrp="1"/>
          </p:cNvSpPr>
          <p:nvPr>
            <p:ph type="body" idx="1"/>
          </p:nvPr>
        </p:nvSpPr>
        <p:spPr>
          <a:xfrm>
            <a:off x="457200" y="1139775"/>
            <a:ext cx="5938800" cy="31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Read each quote about governmental powers.</a:t>
            </a:r>
            <a:endParaRPr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Stand by the quote that you are most drawn to. Then stand by the quote that repels you the most. </a:t>
            </a:r>
            <a:endParaRPr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Be ready to share. </a:t>
            </a:r>
            <a:endParaRPr/>
          </a:p>
          <a:p>
            <a:pPr marL="1188636" lvl="6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103" name="Google Shape;103;p7"/>
          <p:cNvSpPr txBox="1">
            <a:spLocks noGrp="1"/>
          </p:cNvSpPr>
          <p:nvPr>
            <p:ph type="title"/>
          </p:nvPr>
        </p:nvSpPr>
        <p:spPr>
          <a:xfrm>
            <a:off x="457200" y="1861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Quotes on Government</a:t>
            </a:r>
            <a:endParaRPr/>
          </a:p>
        </p:txBody>
      </p:sp>
      <p:pic>
        <p:nvPicPr>
          <p:cNvPr id="104" name="Google Shape;104;p7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59889" y="646529"/>
            <a:ext cx="2880443" cy="28804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"/>
          <p:cNvSpPr txBox="1">
            <a:spLocks noGrp="1"/>
          </p:cNvSpPr>
          <p:nvPr>
            <p:ph type="body" idx="1"/>
          </p:nvPr>
        </p:nvSpPr>
        <p:spPr>
          <a:xfrm>
            <a:off x="457200" y="1309351"/>
            <a:ext cx="76605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Read about unlimited and limited governments.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As you read, fill in the t-chart with characteristics of both types of government.</a:t>
            </a:r>
            <a:endParaRPr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10" name="Google Shape;110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Unlimited and Limited Characteristics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511143" cy="2578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View the Google Earth tour here: </a:t>
            </a:r>
            <a:r>
              <a:rPr lang="en-US" u="sng">
                <a:solidFill>
                  <a:srgbClr val="65929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t.ly/Nv07</a:t>
            </a:r>
            <a:endParaRPr>
              <a:solidFill>
                <a:srgbClr val="659298"/>
              </a:solidFill>
            </a:endParaRPr>
          </a:p>
          <a:p>
            <a:pPr marL="45720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As you select each location, read the biography of the country.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Decide whether the government can be classified as limited or unlimited.</a:t>
            </a:r>
            <a:endParaRPr/>
          </a:p>
        </p:txBody>
      </p:sp>
      <p:sp>
        <p:nvSpPr>
          <p:cNvPr id="116" name="Google Shape;116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Google Earth Tour of Governments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511143" cy="2578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Add characteristics of unlimited governments in the left circle. </a:t>
            </a:r>
            <a:endParaRPr>
              <a:solidFill>
                <a:srgbClr val="659298"/>
              </a:solidFill>
            </a:endParaRPr>
          </a:p>
          <a:p>
            <a:pPr marL="45720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Add characteristics of limited governments in the right circle. 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Add characteristics that overlap in the circle that overlaps. </a:t>
            </a:r>
            <a:endParaRPr/>
          </a:p>
        </p:txBody>
      </p:sp>
      <p:sp>
        <p:nvSpPr>
          <p:cNvPr id="122" name="Google Shape;122;p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Venn Diagram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On-screen Show (16:9)</PresentationFormat>
  <Paragraphs>25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Noto Sans Symbols</vt:lpstr>
      <vt:lpstr>LEARN theme</vt:lpstr>
      <vt:lpstr>LEARN theme</vt:lpstr>
      <vt:lpstr>PowerPoint Presentation</vt:lpstr>
      <vt:lpstr>To Limit, or not to Limit</vt:lpstr>
      <vt:lpstr>Fiction in the Facts</vt:lpstr>
      <vt:lpstr>Essential Question</vt:lpstr>
      <vt:lpstr>Lesson Objective</vt:lpstr>
      <vt:lpstr>Quotes on Government</vt:lpstr>
      <vt:lpstr>Unlimited and Limited Characteristics</vt:lpstr>
      <vt:lpstr>Google Earth Tour of Governments</vt:lpstr>
      <vt:lpstr>Venn 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McLeod Porter, Delma</cp:lastModifiedBy>
  <cp:revision>1</cp:revision>
  <dcterms:created xsi:type="dcterms:W3CDTF">2021-08-30T12:17:31Z</dcterms:created>
  <dcterms:modified xsi:type="dcterms:W3CDTF">2023-04-28T15:41:46Z</dcterms:modified>
</cp:coreProperties>
</file>