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 id="2147483668" r:id="rId2"/>
  </p:sldMasterIdLst>
  <p:notesMasterIdLst>
    <p:notesMasterId r:id="rId31"/>
  </p:notesMasterIdLst>
  <p:sldIdLst>
    <p:sldId id="256" r:id="rId3"/>
    <p:sldId id="257" r:id="rId4"/>
    <p:sldId id="258" r:id="rId5"/>
    <p:sldId id="267" r:id="rId6"/>
    <p:sldId id="260" r:id="rId7"/>
    <p:sldId id="268" r:id="rId8"/>
    <p:sldId id="269" r:id="rId9"/>
    <p:sldId id="273" r:id="rId10"/>
    <p:sldId id="272" r:id="rId11"/>
    <p:sldId id="274" r:id="rId12"/>
    <p:sldId id="275" r:id="rId13"/>
    <p:sldId id="270" r:id="rId14"/>
    <p:sldId id="280" r:id="rId15"/>
    <p:sldId id="279" r:id="rId16"/>
    <p:sldId id="278" r:id="rId17"/>
    <p:sldId id="282" r:id="rId18"/>
    <p:sldId id="277" r:id="rId19"/>
    <p:sldId id="261" r:id="rId20"/>
    <p:sldId id="293" r:id="rId21"/>
    <p:sldId id="294" r:id="rId22"/>
    <p:sldId id="295" r:id="rId23"/>
    <p:sldId id="296" r:id="rId24"/>
    <p:sldId id="297" r:id="rId25"/>
    <p:sldId id="298" r:id="rId26"/>
    <p:sldId id="300" r:id="rId27"/>
    <p:sldId id="299" r:id="rId28"/>
    <p:sldId id="301" r:id="rId29"/>
    <p:sldId id="281" r:id="rId3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5C61"/>
    <a:srgbClr val="3974AD"/>
    <a:srgbClr val="6DA5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FD7509-C18F-41A6-9836-C767AA123D20}" v="72" dt="2021-06-23T19:36:09.724"/>
  </p1510:revLst>
</p1510:revInfo>
</file>

<file path=ppt/tableStyles.xml><?xml version="1.0" encoding="utf-8"?>
<a:tblStyleLst xmlns:a="http://schemas.openxmlformats.org/drawingml/2006/main" def="{4FE1FFAE-C277-41DE-B313-73A80C984298}">
  <a:tblStyle styleId="{4FE1FFAE-C277-41DE-B313-73A80C98429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2746" autoAdjust="0"/>
  </p:normalViewPr>
  <p:slideViewPr>
    <p:cSldViewPr snapToGrid="0">
      <p:cViewPr varScale="1">
        <p:scale>
          <a:sx n="79" d="100"/>
          <a:sy n="79" d="100"/>
        </p:scale>
        <p:origin x="10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s, Daniella M." userId="87fb469b-cd7a-4b12-a1ae-bba5f0610088" providerId="ADAL" clId="{EDDB6DB2-CC6B-430B-BC62-6E1C65469F0E}"/>
    <pc:docChg chg="undo redo custSel addSld delSld modSld sldOrd">
      <pc:chgData name="Peters, Daniella M." userId="87fb469b-cd7a-4b12-a1ae-bba5f0610088" providerId="ADAL" clId="{EDDB6DB2-CC6B-430B-BC62-6E1C65469F0E}" dt="2021-06-18T17:21:11.817" v="2124" actId="2696"/>
      <pc:docMkLst>
        <pc:docMk/>
      </pc:docMkLst>
      <pc:sldChg chg="addSp modSp mod modNotesTx">
        <pc:chgData name="Peters, Daniella M." userId="87fb469b-cd7a-4b12-a1ae-bba5f0610088" providerId="ADAL" clId="{EDDB6DB2-CC6B-430B-BC62-6E1C65469F0E}" dt="2021-06-17T22:10:08.443" v="200" actId="20577"/>
        <pc:sldMkLst>
          <pc:docMk/>
          <pc:sldMk cId="0" sldId="260"/>
        </pc:sldMkLst>
        <pc:spChg chg="mod">
          <ac:chgData name="Peters, Daniella M." userId="87fb469b-cd7a-4b12-a1ae-bba5f0610088" providerId="ADAL" clId="{EDDB6DB2-CC6B-430B-BC62-6E1C65469F0E}" dt="2021-06-17T22:07:50.381" v="60" actId="14100"/>
          <ac:spMkLst>
            <pc:docMk/>
            <pc:sldMk cId="0" sldId="260"/>
            <ac:spMk id="112" creationId="{00000000-0000-0000-0000-000000000000}"/>
          </ac:spMkLst>
        </pc:spChg>
        <pc:spChg chg="mod">
          <ac:chgData name="Peters, Daniella M." userId="87fb469b-cd7a-4b12-a1ae-bba5f0610088" providerId="ADAL" clId="{EDDB6DB2-CC6B-430B-BC62-6E1C65469F0E}" dt="2021-06-17T21:56:00.223" v="28" actId="20577"/>
          <ac:spMkLst>
            <pc:docMk/>
            <pc:sldMk cId="0" sldId="260"/>
            <ac:spMk id="113" creationId="{00000000-0000-0000-0000-000000000000}"/>
          </ac:spMkLst>
        </pc:spChg>
        <pc:picChg chg="add mod modCrop">
          <ac:chgData name="Peters, Daniella M." userId="87fb469b-cd7a-4b12-a1ae-bba5f0610088" providerId="ADAL" clId="{EDDB6DB2-CC6B-430B-BC62-6E1C65469F0E}" dt="2021-06-17T22:07:55.824" v="61" actId="1076"/>
          <ac:picMkLst>
            <pc:docMk/>
            <pc:sldMk cId="0" sldId="260"/>
            <ac:picMk id="4" creationId="{B3B5DC04-39BA-4D3E-A83A-BB6EF52072ED}"/>
          </ac:picMkLst>
        </pc:picChg>
      </pc:sldChg>
      <pc:sldChg chg="modSp mod ord">
        <pc:chgData name="Peters, Daniella M." userId="87fb469b-cd7a-4b12-a1ae-bba5f0610088" providerId="ADAL" clId="{EDDB6DB2-CC6B-430B-BC62-6E1C65469F0E}" dt="2021-06-18T17:06:12.191" v="1786"/>
        <pc:sldMkLst>
          <pc:docMk/>
          <pc:sldMk cId="0" sldId="261"/>
        </pc:sldMkLst>
        <pc:spChg chg="mod">
          <ac:chgData name="Peters, Daniella M." userId="87fb469b-cd7a-4b12-a1ae-bba5f0610088" providerId="ADAL" clId="{EDDB6DB2-CC6B-430B-BC62-6E1C65469F0E}" dt="2021-06-18T17:05:17.957" v="1768" actId="1035"/>
          <ac:spMkLst>
            <pc:docMk/>
            <pc:sldMk cId="0" sldId="261"/>
            <ac:spMk id="118" creationId="{00000000-0000-0000-0000-000000000000}"/>
          </ac:spMkLst>
        </pc:spChg>
        <pc:spChg chg="mod">
          <ac:chgData name="Peters, Daniella M." userId="87fb469b-cd7a-4b12-a1ae-bba5f0610088" providerId="ADAL" clId="{EDDB6DB2-CC6B-430B-BC62-6E1C65469F0E}" dt="2021-06-18T17:05:56.697" v="1784" actId="1076"/>
          <ac:spMkLst>
            <pc:docMk/>
            <pc:sldMk cId="0" sldId="261"/>
            <ac:spMk id="119" creationId="{00000000-0000-0000-0000-000000000000}"/>
          </ac:spMkLst>
        </pc:spChg>
      </pc:sldChg>
      <pc:sldChg chg="del">
        <pc:chgData name="Peters, Daniella M." userId="87fb469b-cd7a-4b12-a1ae-bba5f0610088" providerId="ADAL" clId="{EDDB6DB2-CC6B-430B-BC62-6E1C65469F0E}" dt="2021-06-18T17:21:05.626" v="2121" actId="2696"/>
        <pc:sldMkLst>
          <pc:docMk/>
          <pc:sldMk cId="0" sldId="262"/>
        </pc:sldMkLst>
      </pc:sldChg>
      <pc:sldChg chg="del">
        <pc:chgData name="Peters, Daniella M." userId="87fb469b-cd7a-4b12-a1ae-bba5f0610088" providerId="ADAL" clId="{EDDB6DB2-CC6B-430B-BC62-6E1C65469F0E}" dt="2021-06-18T17:21:07.474" v="2122" actId="2696"/>
        <pc:sldMkLst>
          <pc:docMk/>
          <pc:sldMk cId="0" sldId="263"/>
        </pc:sldMkLst>
      </pc:sldChg>
      <pc:sldChg chg="del">
        <pc:chgData name="Peters, Daniella M." userId="87fb469b-cd7a-4b12-a1ae-bba5f0610088" providerId="ADAL" clId="{EDDB6DB2-CC6B-430B-BC62-6E1C65469F0E}" dt="2021-06-18T17:21:11.817" v="2124" actId="2696"/>
        <pc:sldMkLst>
          <pc:docMk/>
          <pc:sldMk cId="0" sldId="264"/>
        </pc:sldMkLst>
      </pc:sldChg>
      <pc:sldChg chg="del">
        <pc:chgData name="Peters, Daniella M." userId="87fb469b-cd7a-4b12-a1ae-bba5f0610088" providerId="ADAL" clId="{EDDB6DB2-CC6B-430B-BC62-6E1C65469F0E}" dt="2021-06-18T17:21:09.932" v="2123" actId="2696"/>
        <pc:sldMkLst>
          <pc:docMk/>
          <pc:sldMk cId="0" sldId="265"/>
        </pc:sldMkLst>
      </pc:sldChg>
      <pc:sldChg chg="modSp mod">
        <pc:chgData name="Peters, Daniella M." userId="87fb469b-cd7a-4b12-a1ae-bba5f0610088" providerId="ADAL" clId="{EDDB6DB2-CC6B-430B-BC62-6E1C65469F0E}" dt="2021-06-17T21:55:37.505" v="0" actId="1036"/>
        <pc:sldMkLst>
          <pc:docMk/>
          <pc:sldMk cId="0" sldId="267"/>
        </pc:sldMkLst>
        <pc:spChg chg="mod">
          <ac:chgData name="Peters, Daniella M." userId="87fb469b-cd7a-4b12-a1ae-bba5f0610088" providerId="ADAL" clId="{EDDB6DB2-CC6B-430B-BC62-6E1C65469F0E}" dt="2021-06-17T21:55:37.505" v="0" actId="1036"/>
          <ac:spMkLst>
            <pc:docMk/>
            <pc:sldMk cId="0" sldId="267"/>
            <ac:spMk id="106" creationId="{00000000-0000-0000-0000-000000000000}"/>
          </ac:spMkLst>
        </pc:spChg>
        <pc:spChg chg="mod">
          <ac:chgData name="Peters, Daniella M." userId="87fb469b-cd7a-4b12-a1ae-bba5f0610088" providerId="ADAL" clId="{EDDB6DB2-CC6B-430B-BC62-6E1C65469F0E}" dt="2021-06-17T21:55:37.505" v="0" actId="1036"/>
          <ac:spMkLst>
            <pc:docMk/>
            <pc:sldMk cId="0" sldId="267"/>
            <ac:spMk id="107" creationId="{00000000-0000-0000-0000-000000000000}"/>
          </ac:spMkLst>
        </pc:spChg>
      </pc:sldChg>
      <pc:sldChg chg="addSp modSp mod modNotesTx">
        <pc:chgData name="Peters, Daniella M." userId="87fb469b-cd7a-4b12-a1ae-bba5f0610088" providerId="ADAL" clId="{EDDB6DB2-CC6B-430B-BC62-6E1C65469F0E}" dt="2021-06-17T22:12:36.440" v="330" actId="20577"/>
        <pc:sldMkLst>
          <pc:docMk/>
          <pc:sldMk cId="1286545096" sldId="268"/>
        </pc:sldMkLst>
        <pc:spChg chg="mod">
          <ac:chgData name="Peters, Daniella M." userId="87fb469b-cd7a-4b12-a1ae-bba5f0610088" providerId="ADAL" clId="{EDDB6DB2-CC6B-430B-BC62-6E1C65469F0E}" dt="2021-06-17T22:10:59.223" v="239" actId="20577"/>
          <ac:spMkLst>
            <pc:docMk/>
            <pc:sldMk cId="1286545096" sldId="268"/>
            <ac:spMk id="112" creationId="{00000000-0000-0000-0000-000000000000}"/>
          </ac:spMkLst>
        </pc:spChg>
        <pc:spChg chg="mod">
          <ac:chgData name="Peters, Daniella M." userId="87fb469b-cd7a-4b12-a1ae-bba5f0610088" providerId="ADAL" clId="{EDDB6DB2-CC6B-430B-BC62-6E1C65469F0E}" dt="2021-06-17T22:10:46.909" v="229" actId="20577"/>
          <ac:spMkLst>
            <pc:docMk/>
            <pc:sldMk cId="1286545096" sldId="268"/>
            <ac:spMk id="113" creationId="{00000000-0000-0000-0000-000000000000}"/>
          </ac:spMkLst>
        </pc:spChg>
        <pc:picChg chg="add mod">
          <ac:chgData name="Peters, Daniella M." userId="87fb469b-cd7a-4b12-a1ae-bba5f0610088" providerId="ADAL" clId="{EDDB6DB2-CC6B-430B-BC62-6E1C65469F0E}" dt="2021-06-17T22:11:17.764" v="241" actId="1076"/>
          <ac:picMkLst>
            <pc:docMk/>
            <pc:sldMk cId="1286545096" sldId="268"/>
            <ac:picMk id="4" creationId="{81C13964-2CB7-4EC2-B3AD-9310F70B56EC}"/>
          </ac:picMkLst>
        </pc:picChg>
      </pc:sldChg>
      <pc:sldChg chg="addSp delSp modSp add mod modNotesTx">
        <pc:chgData name="Peters, Daniella M." userId="87fb469b-cd7a-4b12-a1ae-bba5f0610088" providerId="ADAL" clId="{EDDB6DB2-CC6B-430B-BC62-6E1C65469F0E}" dt="2021-06-18T16:23:21.238" v="819" actId="255"/>
        <pc:sldMkLst>
          <pc:docMk/>
          <pc:sldMk cId="2952228074" sldId="269"/>
        </pc:sldMkLst>
        <pc:spChg chg="add mod">
          <ac:chgData name="Peters, Daniella M." userId="87fb469b-cd7a-4b12-a1ae-bba5f0610088" providerId="ADAL" clId="{EDDB6DB2-CC6B-430B-BC62-6E1C65469F0E}" dt="2021-06-18T16:14:13.136" v="635" actId="164"/>
          <ac:spMkLst>
            <pc:docMk/>
            <pc:sldMk cId="2952228074" sldId="269"/>
            <ac:spMk id="4" creationId="{FE3E2B76-8022-4704-B1C5-8F4C96646AC8}"/>
          </ac:spMkLst>
        </pc:spChg>
        <pc:spChg chg="add mod">
          <ac:chgData name="Peters, Daniella M." userId="87fb469b-cd7a-4b12-a1ae-bba5f0610088" providerId="ADAL" clId="{EDDB6DB2-CC6B-430B-BC62-6E1C65469F0E}" dt="2021-06-18T16:23:21.238" v="819" actId="255"/>
          <ac:spMkLst>
            <pc:docMk/>
            <pc:sldMk cId="2952228074" sldId="269"/>
            <ac:spMk id="5" creationId="{E25878CE-5F56-41A5-8E3D-48FE98E7203A}"/>
          </ac:spMkLst>
        </pc:spChg>
        <pc:spChg chg="del mod topLvl">
          <ac:chgData name="Peters, Daniella M." userId="87fb469b-cd7a-4b12-a1ae-bba5f0610088" providerId="ADAL" clId="{EDDB6DB2-CC6B-430B-BC62-6E1C65469F0E}" dt="2021-06-18T16:01:46.410" v="430" actId="478"/>
          <ac:spMkLst>
            <pc:docMk/>
            <pc:sldMk cId="2952228074" sldId="269"/>
            <ac:spMk id="8" creationId="{21831804-E190-46E6-9EC0-9AD43CA0580E}"/>
          </ac:spMkLst>
        </pc:spChg>
        <pc:spChg chg="mod">
          <ac:chgData name="Peters, Daniella M." userId="87fb469b-cd7a-4b12-a1ae-bba5f0610088" providerId="ADAL" clId="{EDDB6DB2-CC6B-430B-BC62-6E1C65469F0E}" dt="2021-06-18T16:05:56.640" v="469" actId="1076"/>
          <ac:spMkLst>
            <pc:docMk/>
            <pc:sldMk cId="2952228074" sldId="269"/>
            <ac:spMk id="9" creationId="{8124FC7E-80E8-45F7-BA22-799FD04EC309}"/>
          </ac:spMkLst>
        </pc:spChg>
        <pc:spChg chg="mod">
          <ac:chgData name="Peters, Daniella M." userId="87fb469b-cd7a-4b12-a1ae-bba5f0610088" providerId="ADAL" clId="{EDDB6DB2-CC6B-430B-BC62-6E1C65469F0E}" dt="2021-06-18T16:06:56.889" v="474" actId="207"/>
          <ac:spMkLst>
            <pc:docMk/>
            <pc:sldMk cId="2952228074" sldId="269"/>
            <ac:spMk id="10" creationId="{68E24090-FB0B-4986-A2B1-78CCA1770E55}"/>
          </ac:spMkLst>
        </pc:spChg>
        <pc:spChg chg="mod">
          <ac:chgData name="Peters, Daniella M." userId="87fb469b-cd7a-4b12-a1ae-bba5f0610088" providerId="ADAL" clId="{EDDB6DB2-CC6B-430B-BC62-6E1C65469F0E}" dt="2021-06-18T16:02:45.956" v="443" actId="1076"/>
          <ac:spMkLst>
            <pc:docMk/>
            <pc:sldMk cId="2952228074" sldId="269"/>
            <ac:spMk id="11" creationId="{937420D5-9748-45D5-A0D8-507B15508833}"/>
          </ac:spMkLst>
        </pc:spChg>
        <pc:spChg chg="mod">
          <ac:chgData name="Peters, Daniella M." userId="87fb469b-cd7a-4b12-a1ae-bba5f0610088" providerId="ADAL" clId="{EDDB6DB2-CC6B-430B-BC62-6E1C65469F0E}" dt="2021-06-18T16:06:00.480" v="470" actId="1076"/>
          <ac:spMkLst>
            <pc:docMk/>
            <pc:sldMk cId="2952228074" sldId="269"/>
            <ac:spMk id="12" creationId="{BDB3A539-5AB2-4298-8031-90CAEF35EFE5}"/>
          </ac:spMkLst>
        </pc:spChg>
        <pc:spChg chg="add mod">
          <ac:chgData name="Peters, Daniella M." userId="87fb469b-cd7a-4b12-a1ae-bba5f0610088" providerId="ADAL" clId="{EDDB6DB2-CC6B-430B-BC62-6E1C65469F0E}" dt="2021-06-18T16:14:13.136" v="635" actId="164"/>
          <ac:spMkLst>
            <pc:docMk/>
            <pc:sldMk cId="2952228074" sldId="269"/>
            <ac:spMk id="13" creationId="{F20DC5D5-3FA9-4026-840B-B4B2896106FE}"/>
          </ac:spMkLst>
        </pc:spChg>
        <pc:spChg chg="mod">
          <ac:chgData name="Peters, Daniella M." userId="87fb469b-cd7a-4b12-a1ae-bba5f0610088" providerId="ADAL" clId="{EDDB6DB2-CC6B-430B-BC62-6E1C65469F0E}" dt="2021-06-18T15:55:01.925" v="334"/>
          <ac:spMkLst>
            <pc:docMk/>
            <pc:sldMk cId="2952228074" sldId="269"/>
            <ac:spMk id="113" creationId="{00000000-0000-0000-0000-000000000000}"/>
          </ac:spMkLst>
        </pc:spChg>
        <pc:grpChg chg="add mod">
          <ac:chgData name="Peters, Daniella M." userId="87fb469b-cd7a-4b12-a1ae-bba5f0610088" providerId="ADAL" clId="{EDDB6DB2-CC6B-430B-BC62-6E1C65469F0E}" dt="2021-06-18T16:21:19.643" v="804" actId="1036"/>
          <ac:grpSpMkLst>
            <pc:docMk/>
            <pc:sldMk cId="2952228074" sldId="269"/>
            <ac:grpSpMk id="2" creationId="{94830DC4-46DB-47FF-A357-5F07F5E373C7}"/>
          </ac:grpSpMkLst>
        </pc:grpChg>
        <pc:grpChg chg="add del mod">
          <ac:chgData name="Peters, Daniella M." userId="87fb469b-cd7a-4b12-a1ae-bba5f0610088" providerId="ADAL" clId="{EDDB6DB2-CC6B-430B-BC62-6E1C65469F0E}" dt="2021-06-18T16:01:46.410" v="430" actId="478"/>
          <ac:grpSpMkLst>
            <pc:docMk/>
            <pc:sldMk cId="2952228074" sldId="269"/>
            <ac:grpSpMk id="6" creationId="{CE14BA29-22FB-46F2-8845-62B337DC5609}"/>
          </ac:grpSpMkLst>
        </pc:grpChg>
        <pc:grpChg chg="mod topLvl">
          <ac:chgData name="Peters, Daniella M." userId="87fb469b-cd7a-4b12-a1ae-bba5f0610088" providerId="ADAL" clId="{EDDB6DB2-CC6B-430B-BC62-6E1C65469F0E}" dt="2021-06-18T16:14:13.136" v="635" actId="164"/>
          <ac:grpSpMkLst>
            <pc:docMk/>
            <pc:sldMk cId="2952228074" sldId="269"/>
            <ac:grpSpMk id="7" creationId="{FBAD7A47-33E5-4E0E-A755-A2B17892F358}"/>
          </ac:grpSpMkLst>
        </pc:grpChg>
      </pc:sldChg>
      <pc:sldChg chg="modSp add mod modNotesTx">
        <pc:chgData name="Peters, Daniella M." userId="87fb469b-cd7a-4b12-a1ae-bba5f0610088" providerId="ADAL" clId="{EDDB6DB2-CC6B-430B-BC62-6E1C65469F0E}" dt="2021-06-18T16:37:36.551" v="1106" actId="20577"/>
        <pc:sldMkLst>
          <pc:docMk/>
          <pc:sldMk cId="1661363988" sldId="270"/>
        </pc:sldMkLst>
        <pc:spChg chg="mod">
          <ac:chgData name="Peters, Daniella M." userId="87fb469b-cd7a-4b12-a1ae-bba5f0610088" providerId="ADAL" clId="{EDDB6DB2-CC6B-430B-BC62-6E1C65469F0E}" dt="2021-06-18T16:32:37.519" v="1038" actId="20577"/>
          <ac:spMkLst>
            <pc:docMk/>
            <pc:sldMk cId="1661363988" sldId="270"/>
            <ac:spMk id="112" creationId="{00000000-0000-0000-0000-000000000000}"/>
          </ac:spMkLst>
        </pc:spChg>
        <pc:spChg chg="mod">
          <ac:chgData name="Peters, Daniella M." userId="87fb469b-cd7a-4b12-a1ae-bba5f0610088" providerId="ADAL" clId="{EDDB6DB2-CC6B-430B-BC62-6E1C65469F0E}" dt="2021-06-18T16:30:29.021" v="964" actId="20577"/>
          <ac:spMkLst>
            <pc:docMk/>
            <pc:sldMk cId="1661363988" sldId="270"/>
            <ac:spMk id="113" creationId="{00000000-0000-0000-0000-000000000000}"/>
          </ac:spMkLst>
        </pc:spChg>
      </pc:sldChg>
      <pc:sldChg chg="add del">
        <pc:chgData name="Peters, Daniella M." userId="87fb469b-cd7a-4b12-a1ae-bba5f0610088" providerId="ADAL" clId="{EDDB6DB2-CC6B-430B-BC62-6E1C65469F0E}" dt="2021-06-18T17:21:03.731" v="2120" actId="2696"/>
        <pc:sldMkLst>
          <pc:docMk/>
          <pc:sldMk cId="1732557316" sldId="271"/>
        </pc:sldMkLst>
      </pc:sldChg>
      <pc:sldChg chg="modSp add mod">
        <pc:chgData name="Peters, Daniella M." userId="87fb469b-cd7a-4b12-a1ae-bba5f0610088" providerId="ADAL" clId="{EDDB6DB2-CC6B-430B-BC62-6E1C65469F0E}" dt="2021-06-18T16:19:44.957" v="773" actId="20577"/>
        <pc:sldMkLst>
          <pc:docMk/>
          <pc:sldMk cId="2085133057" sldId="272"/>
        </pc:sldMkLst>
        <pc:spChg chg="mod">
          <ac:chgData name="Peters, Daniella M." userId="87fb469b-cd7a-4b12-a1ae-bba5f0610088" providerId="ADAL" clId="{EDDB6DB2-CC6B-430B-BC62-6E1C65469F0E}" dt="2021-06-18T16:19:44.957" v="773" actId="20577"/>
          <ac:spMkLst>
            <pc:docMk/>
            <pc:sldMk cId="2085133057" sldId="272"/>
            <ac:spMk id="112" creationId="{00000000-0000-0000-0000-000000000000}"/>
          </ac:spMkLst>
        </pc:spChg>
        <pc:spChg chg="mod">
          <ac:chgData name="Peters, Daniella M." userId="87fb469b-cd7a-4b12-a1ae-bba5f0610088" providerId="ADAL" clId="{EDDB6DB2-CC6B-430B-BC62-6E1C65469F0E}" dt="2021-06-18T16:19:06.205" v="766" actId="20577"/>
          <ac:spMkLst>
            <pc:docMk/>
            <pc:sldMk cId="2085133057" sldId="272"/>
            <ac:spMk id="113" creationId="{00000000-0000-0000-0000-000000000000}"/>
          </ac:spMkLst>
        </pc:spChg>
      </pc:sldChg>
      <pc:sldChg chg="addSp delSp modSp add mod modNotesTx">
        <pc:chgData name="Peters, Daniella M." userId="87fb469b-cd7a-4b12-a1ae-bba5f0610088" providerId="ADAL" clId="{EDDB6DB2-CC6B-430B-BC62-6E1C65469F0E}" dt="2021-06-18T16:18:22.020" v="715" actId="20577"/>
        <pc:sldMkLst>
          <pc:docMk/>
          <pc:sldMk cId="2294992614" sldId="273"/>
        </pc:sldMkLst>
        <pc:spChg chg="add del mod">
          <ac:chgData name="Peters, Daniella M." userId="87fb469b-cd7a-4b12-a1ae-bba5f0610088" providerId="ADAL" clId="{EDDB6DB2-CC6B-430B-BC62-6E1C65469F0E}" dt="2021-06-18T16:12:25.585" v="559" actId="478"/>
          <ac:spMkLst>
            <pc:docMk/>
            <pc:sldMk cId="2294992614" sldId="273"/>
            <ac:spMk id="2" creationId="{E69C8803-6CF8-45CE-BE60-079C78C1292E}"/>
          </ac:spMkLst>
        </pc:spChg>
        <pc:spChg chg="del">
          <ac:chgData name="Peters, Daniella M." userId="87fb469b-cd7a-4b12-a1ae-bba5f0610088" providerId="ADAL" clId="{EDDB6DB2-CC6B-430B-BC62-6E1C65469F0E}" dt="2021-06-18T16:10:37.428" v="542" actId="478"/>
          <ac:spMkLst>
            <pc:docMk/>
            <pc:sldMk cId="2294992614" sldId="273"/>
            <ac:spMk id="4" creationId="{FE3E2B76-8022-4704-B1C5-8F4C96646AC8}"/>
          </ac:spMkLst>
        </pc:spChg>
        <pc:spChg chg="mod">
          <ac:chgData name="Peters, Daniella M." userId="87fb469b-cd7a-4b12-a1ae-bba5f0610088" providerId="ADAL" clId="{EDDB6DB2-CC6B-430B-BC62-6E1C65469F0E}" dt="2021-06-18T16:10:53.164" v="544" actId="27636"/>
          <ac:spMkLst>
            <pc:docMk/>
            <pc:sldMk cId="2294992614" sldId="273"/>
            <ac:spMk id="5" creationId="{E25878CE-5F56-41A5-8E3D-48FE98E7203A}"/>
          </ac:spMkLst>
        </pc:spChg>
        <pc:spChg chg="mod">
          <ac:chgData name="Peters, Daniella M." userId="87fb469b-cd7a-4b12-a1ae-bba5f0610088" providerId="ADAL" clId="{EDDB6DB2-CC6B-430B-BC62-6E1C65469F0E}" dt="2021-06-18T16:13:28.799" v="585" actId="164"/>
          <ac:spMkLst>
            <pc:docMk/>
            <pc:sldMk cId="2294992614" sldId="273"/>
            <ac:spMk id="13" creationId="{F20DC5D5-3FA9-4026-840B-B4B2896106FE}"/>
          </ac:spMkLst>
        </pc:spChg>
        <pc:spChg chg="add mod">
          <ac:chgData name="Peters, Daniella M." userId="87fb469b-cd7a-4b12-a1ae-bba5f0610088" providerId="ADAL" clId="{EDDB6DB2-CC6B-430B-BC62-6E1C65469F0E}" dt="2021-06-18T16:17:25.250" v="705" actId="113"/>
          <ac:spMkLst>
            <pc:docMk/>
            <pc:sldMk cId="2294992614" sldId="273"/>
            <ac:spMk id="14" creationId="{8D93003B-CF0D-49A1-875F-B456A193F900}"/>
          </ac:spMkLst>
        </pc:spChg>
        <pc:spChg chg="mod">
          <ac:chgData name="Peters, Daniella M." userId="87fb469b-cd7a-4b12-a1ae-bba5f0610088" providerId="ADAL" clId="{EDDB6DB2-CC6B-430B-BC62-6E1C65469F0E}" dt="2021-06-18T16:10:28.706" v="541" actId="20577"/>
          <ac:spMkLst>
            <pc:docMk/>
            <pc:sldMk cId="2294992614" sldId="273"/>
            <ac:spMk id="113" creationId="{00000000-0000-0000-0000-000000000000}"/>
          </ac:spMkLst>
        </pc:spChg>
        <pc:grpChg chg="add mod">
          <ac:chgData name="Peters, Daniella M." userId="87fb469b-cd7a-4b12-a1ae-bba5f0610088" providerId="ADAL" clId="{EDDB6DB2-CC6B-430B-BC62-6E1C65469F0E}" dt="2021-06-18T16:13:42.236" v="633" actId="1037"/>
          <ac:grpSpMkLst>
            <pc:docMk/>
            <pc:sldMk cId="2294992614" sldId="273"/>
            <ac:grpSpMk id="3" creationId="{D89D1290-BA1F-46F2-922D-3FD480250D94}"/>
          </ac:grpSpMkLst>
        </pc:grpChg>
        <pc:grpChg chg="mod">
          <ac:chgData name="Peters, Daniella M." userId="87fb469b-cd7a-4b12-a1ae-bba5f0610088" providerId="ADAL" clId="{EDDB6DB2-CC6B-430B-BC62-6E1C65469F0E}" dt="2021-06-18T16:13:28.799" v="585" actId="164"/>
          <ac:grpSpMkLst>
            <pc:docMk/>
            <pc:sldMk cId="2294992614" sldId="273"/>
            <ac:grpSpMk id="7" creationId="{FBAD7A47-33E5-4E0E-A755-A2B17892F358}"/>
          </ac:grpSpMkLst>
        </pc:grpChg>
      </pc:sldChg>
      <pc:sldChg chg="modSp add mod ord modNotesTx">
        <pc:chgData name="Peters, Daniella M." userId="87fb469b-cd7a-4b12-a1ae-bba5f0610088" providerId="ADAL" clId="{EDDB6DB2-CC6B-430B-BC62-6E1C65469F0E}" dt="2021-06-18T16:26:06.176" v="839" actId="20577"/>
        <pc:sldMkLst>
          <pc:docMk/>
          <pc:sldMk cId="408701325" sldId="274"/>
        </pc:sldMkLst>
        <pc:spChg chg="mod">
          <ac:chgData name="Peters, Daniella M." userId="87fb469b-cd7a-4b12-a1ae-bba5f0610088" providerId="ADAL" clId="{EDDB6DB2-CC6B-430B-BC62-6E1C65469F0E}" dt="2021-06-18T16:24:41.179" v="823" actId="20577"/>
          <ac:spMkLst>
            <pc:docMk/>
            <pc:sldMk cId="408701325" sldId="274"/>
            <ac:spMk id="14" creationId="{8D93003B-CF0D-49A1-875F-B456A193F900}"/>
          </ac:spMkLst>
        </pc:spChg>
        <pc:spChg chg="mod">
          <ac:chgData name="Peters, Daniella M." userId="87fb469b-cd7a-4b12-a1ae-bba5f0610088" providerId="ADAL" clId="{EDDB6DB2-CC6B-430B-BC62-6E1C65469F0E}" dt="2021-06-18T16:20:18.371" v="778" actId="20577"/>
          <ac:spMkLst>
            <pc:docMk/>
            <pc:sldMk cId="408701325" sldId="274"/>
            <ac:spMk id="113" creationId="{00000000-0000-0000-0000-000000000000}"/>
          </ac:spMkLst>
        </pc:spChg>
      </pc:sldChg>
      <pc:sldChg chg="modSp add mod ord">
        <pc:chgData name="Peters, Daniella M." userId="87fb469b-cd7a-4b12-a1ae-bba5f0610088" providerId="ADAL" clId="{EDDB6DB2-CC6B-430B-BC62-6E1C65469F0E}" dt="2021-06-18T16:29:25.398" v="946" actId="20577"/>
        <pc:sldMkLst>
          <pc:docMk/>
          <pc:sldMk cId="886544789" sldId="275"/>
        </pc:sldMkLst>
        <pc:spChg chg="mod">
          <ac:chgData name="Peters, Daniella M." userId="87fb469b-cd7a-4b12-a1ae-bba5f0610088" providerId="ADAL" clId="{EDDB6DB2-CC6B-430B-BC62-6E1C65469F0E}" dt="2021-06-18T16:29:25.398" v="946" actId="20577"/>
          <ac:spMkLst>
            <pc:docMk/>
            <pc:sldMk cId="886544789" sldId="275"/>
            <ac:spMk id="112" creationId="{00000000-0000-0000-0000-000000000000}"/>
          </ac:spMkLst>
        </pc:spChg>
        <pc:spChg chg="mod">
          <ac:chgData name="Peters, Daniella M." userId="87fb469b-cd7a-4b12-a1ae-bba5f0610088" providerId="ADAL" clId="{EDDB6DB2-CC6B-430B-BC62-6E1C65469F0E}" dt="2021-06-18T16:26:30.706" v="844" actId="20577"/>
          <ac:spMkLst>
            <pc:docMk/>
            <pc:sldMk cId="886544789" sldId="275"/>
            <ac:spMk id="113" creationId="{00000000-0000-0000-0000-000000000000}"/>
          </ac:spMkLst>
        </pc:spChg>
      </pc:sldChg>
      <pc:sldChg chg="modSp add mod modAnim modNotesTx">
        <pc:chgData name="Peters, Daniella M." userId="87fb469b-cd7a-4b12-a1ae-bba5f0610088" providerId="ADAL" clId="{EDDB6DB2-CC6B-430B-BC62-6E1C65469F0E}" dt="2021-06-18T17:12:39.710" v="1891" actId="20577"/>
        <pc:sldMkLst>
          <pc:docMk/>
          <pc:sldMk cId="0" sldId="276"/>
        </pc:sldMkLst>
        <pc:spChg chg="mod">
          <ac:chgData name="Peters, Daniella M." userId="87fb469b-cd7a-4b12-a1ae-bba5f0610088" providerId="ADAL" clId="{EDDB6DB2-CC6B-430B-BC62-6E1C65469F0E}" dt="2021-06-18T17:09:30.394" v="1819" actId="20577"/>
          <ac:spMkLst>
            <pc:docMk/>
            <pc:sldMk cId="0" sldId="276"/>
            <ac:spMk id="239" creationId="{00000000-0000-0000-0000-000000000000}"/>
          </ac:spMkLst>
        </pc:spChg>
        <pc:spChg chg="mod">
          <ac:chgData name="Peters, Daniella M." userId="87fb469b-cd7a-4b12-a1ae-bba5f0610088" providerId="ADAL" clId="{EDDB6DB2-CC6B-430B-BC62-6E1C65469F0E}" dt="2021-06-18T17:12:10.238" v="1870" actId="20577"/>
          <ac:spMkLst>
            <pc:docMk/>
            <pc:sldMk cId="0" sldId="276"/>
            <ac:spMk id="240" creationId="{00000000-0000-0000-0000-000000000000}"/>
          </ac:spMkLst>
        </pc:spChg>
      </pc:sldChg>
      <pc:sldChg chg="addSp delSp modSp add del mod delAnim modAnim modNotesTx">
        <pc:chgData name="Peters, Daniella M." userId="87fb469b-cd7a-4b12-a1ae-bba5f0610088" providerId="ADAL" clId="{EDDB6DB2-CC6B-430B-BC62-6E1C65469F0E}" dt="2021-06-18T16:46:25.228" v="1231" actId="2696"/>
        <pc:sldMkLst>
          <pc:docMk/>
          <pc:sldMk cId="2027897758" sldId="276"/>
        </pc:sldMkLst>
        <pc:spChg chg="add del mod">
          <ac:chgData name="Peters, Daniella M." userId="87fb469b-cd7a-4b12-a1ae-bba5f0610088" providerId="ADAL" clId="{EDDB6DB2-CC6B-430B-BC62-6E1C65469F0E}" dt="2021-06-18T16:40:37.225" v="1154" actId="478"/>
          <ac:spMkLst>
            <pc:docMk/>
            <pc:sldMk cId="2027897758" sldId="276"/>
            <ac:spMk id="4" creationId="{0FFDF62C-5C67-4C10-8D12-6B1BA14038C7}"/>
          </ac:spMkLst>
        </pc:spChg>
        <pc:spChg chg="mod">
          <ac:chgData name="Peters, Daniella M." userId="87fb469b-cd7a-4b12-a1ae-bba5f0610088" providerId="ADAL" clId="{EDDB6DB2-CC6B-430B-BC62-6E1C65469F0E}" dt="2021-06-18T16:44:34.007" v="1215" actId="14100"/>
          <ac:spMkLst>
            <pc:docMk/>
            <pc:sldMk cId="2027897758" sldId="276"/>
            <ac:spMk id="112" creationId="{00000000-0000-0000-0000-000000000000}"/>
          </ac:spMkLst>
        </pc:spChg>
        <pc:spChg chg="mod">
          <ac:chgData name="Peters, Daniella M." userId="87fb469b-cd7a-4b12-a1ae-bba5f0610088" providerId="ADAL" clId="{EDDB6DB2-CC6B-430B-BC62-6E1C65469F0E}" dt="2021-06-18T16:38:41.331" v="1125" actId="20577"/>
          <ac:spMkLst>
            <pc:docMk/>
            <pc:sldMk cId="2027897758" sldId="276"/>
            <ac:spMk id="113" creationId="{00000000-0000-0000-0000-000000000000}"/>
          </ac:spMkLst>
        </pc:spChg>
        <pc:picChg chg="add mod">
          <ac:chgData name="Peters, Daniella M." userId="87fb469b-cd7a-4b12-a1ae-bba5f0610088" providerId="ADAL" clId="{EDDB6DB2-CC6B-430B-BC62-6E1C65469F0E}" dt="2021-06-18T16:43:52.595" v="1213" actId="1076"/>
          <ac:picMkLst>
            <pc:docMk/>
            <pc:sldMk cId="2027897758" sldId="276"/>
            <ac:picMk id="5" creationId="{1A6AFF0B-E164-472A-8FDA-0D8342959A3D}"/>
          </ac:picMkLst>
        </pc:picChg>
        <pc:picChg chg="add mod">
          <ac:chgData name="Peters, Daniella M." userId="87fb469b-cd7a-4b12-a1ae-bba5f0610088" providerId="ADAL" clId="{EDDB6DB2-CC6B-430B-BC62-6E1C65469F0E}" dt="2021-06-18T16:43:45.401" v="1212" actId="1076"/>
          <ac:picMkLst>
            <pc:docMk/>
            <pc:sldMk cId="2027897758" sldId="276"/>
            <ac:picMk id="6" creationId="{718CEC57-F3E9-440D-BF0A-7BD3EF0E57A1}"/>
          </ac:picMkLst>
        </pc:picChg>
      </pc:sldChg>
      <pc:sldChg chg="modSp add mod">
        <pc:chgData name="Peters, Daniella M." userId="87fb469b-cd7a-4b12-a1ae-bba5f0610088" providerId="ADAL" clId="{EDDB6DB2-CC6B-430B-BC62-6E1C65469F0E}" dt="2021-06-18T17:02:37.892" v="1688" actId="20577"/>
        <pc:sldMkLst>
          <pc:docMk/>
          <pc:sldMk cId="2220941302" sldId="277"/>
        </pc:sldMkLst>
        <pc:spChg chg="mod">
          <ac:chgData name="Peters, Daniella M." userId="87fb469b-cd7a-4b12-a1ae-bba5f0610088" providerId="ADAL" clId="{EDDB6DB2-CC6B-430B-BC62-6E1C65469F0E}" dt="2021-06-18T17:02:37.892" v="1688" actId="20577"/>
          <ac:spMkLst>
            <pc:docMk/>
            <pc:sldMk cId="2220941302" sldId="277"/>
            <ac:spMk id="112" creationId="{00000000-0000-0000-0000-000000000000}"/>
          </ac:spMkLst>
        </pc:spChg>
        <pc:spChg chg="mod">
          <ac:chgData name="Peters, Daniella M." userId="87fb469b-cd7a-4b12-a1ae-bba5f0610088" providerId="ADAL" clId="{EDDB6DB2-CC6B-430B-BC62-6E1C65469F0E}" dt="2021-06-18T16:58:55.239" v="1599" actId="20577"/>
          <ac:spMkLst>
            <pc:docMk/>
            <pc:sldMk cId="2220941302" sldId="277"/>
            <ac:spMk id="113" creationId="{00000000-0000-0000-0000-000000000000}"/>
          </ac:spMkLst>
        </pc:spChg>
      </pc:sldChg>
      <pc:sldChg chg="addSp delSp modSp add mod modNotesTx">
        <pc:chgData name="Peters, Daniella M." userId="87fb469b-cd7a-4b12-a1ae-bba5f0610088" providerId="ADAL" clId="{EDDB6DB2-CC6B-430B-BC62-6E1C65469F0E}" dt="2021-06-18T16:52:56.424" v="1369" actId="20577"/>
        <pc:sldMkLst>
          <pc:docMk/>
          <pc:sldMk cId="856493456" sldId="278"/>
        </pc:sldMkLst>
        <pc:spChg chg="mod">
          <ac:chgData name="Peters, Daniella M." userId="87fb469b-cd7a-4b12-a1ae-bba5f0610088" providerId="ADAL" clId="{EDDB6DB2-CC6B-430B-BC62-6E1C65469F0E}" dt="2021-06-18T16:52:09.550" v="1352" actId="20577"/>
          <ac:spMkLst>
            <pc:docMk/>
            <pc:sldMk cId="856493456" sldId="278"/>
            <ac:spMk id="112" creationId="{00000000-0000-0000-0000-000000000000}"/>
          </ac:spMkLst>
        </pc:spChg>
        <pc:spChg chg="mod">
          <ac:chgData name="Peters, Daniella M." userId="87fb469b-cd7a-4b12-a1ae-bba5f0610088" providerId="ADAL" clId="{EDDB6DB2-CC6B-430B-BC62-6E1C65469F0E}" dt="2021-06-18T16:47:41.863" v="1283" actId="20577"/>
          <ac:spMkLst>
            <pc:docMk/>
            <pc:sldMk cId="856493456" sldId="278"/>
            <ac:spMk id="113" creationId="{00000000-0000-0000-0000-000000000000}"/>
          </ac:spMkLst>
        </pc:spChg>
        <pc:grpChg chg="add mod">
          <ac:chgData name="Peters, Daniella M." userId="87fb469b-cd7a-4b12-a1ae-bba5f0610088" providerId="ADAL" clId="{EDDB6DB2-CC6B-430B-BC62-6E1C65469F0E}" dt="2021-06-18T16:51:36.288" v="1337" actId="1076"/>
          <ac:grpSpMkLst>
            <pc:docMk/>
            <pc:sldMk cId="856493456" sldId="278"/>
            <ac:grpSpMk id="2" creationId="{9340D219-2D60-4961-A765-95E021D71EDB}"/>
          </ac:grpSpMkLst>
        </pc:grpChg>
        <pc:picChg chg="add del mod">
          <ac:chgData name="Peters, Daniella M." userId="87fb469b-cd7a-4b12-a1ae-bba5f0610088" providerId="ADAL" clId="{EDDB6DB2-CC6B-430B-BC62-6E1C65469F0E}" dt="2021-06-18T16:47:57.374" v="1286"/>
          <ac:picMkLst>
            <pc:docMk/>
            <pc:sldMk cId="856493456" sldId="278"/>
            <ac:picMk id="4" creationId="{C3F1AB30-CD2A-4C7A-8EFD-8878033B60C1}"/>
          </ac:picMkLst>
        </pc:picChg>
        <pc:picChg chg="add del mod">
          <ac:chgData name="Peters, Daniella M." userId="87fb469b-cd7a-4b12-a1ae-bba5f0610088" providerId="ADAL" clId="{EDDB6DB2-CC6B-430B-BC62-6E1C65469F0E}" dt="2021-06-18T16:47:57.374" v="1286"/>
          <ac:picMkLst>
            <pc:docMk/>
            <pc:sldMk cId="856493456" sldId="278"/>
            <ac:picMk id="5" creationId="{E9DD0438-84FB-4F24-9EF1-87DC83466849}"/>
          </ac:picMkLst>
        </pc:picChg>
        <pc:picChg chg="add mod">
          <ac:chgData name="Peters, Daniella M." userId="87fb469b-cd7a-4b12-a1ae-bba5f0610088" providerId="ADAL" clId="{EDDB6DB2-CC6B-430B-BC62-6E1C65469F0E}" dt="2021-06-18T16:48:14.623" v="1288" actId="164"/>
          <ac:picMkLst>
            <pc:docMk/>
            <pc:sldMk cId="856493456" sldId="278"/>
            <ac:picMk id="6" creationId="{7974E4ED-E103-46B7-B6B2-EFC291A03F70}"/>
          </ac:picMkLst>
        </pc:picChg>
        <pc:picChg chg="add mod">
          <ac:chgData name="Peters, Daniella M." userId="87fb469b-cd7a-4b12-a1ae-bba5f0610088" providerId="ADAL" clId="{EDDB6DB2-CC6B-430B-BC62-6E1C65469F0E}" dt="2021-06-18T16:48:39.025" v="1290" actId="208"/>
          <ac:picMkLst>
            <pc:docMk/>
            <pc:sldMk cId="856493456" sldId="278"/>
            <ac:picMk id="7" creationId="{3E6DB0FA-D909-44F3-AF6D-95BB63A31AF9}"/>
          </ac:picMkLst>
        </pc:picChg>
        <pc:picChg chg="add mod">
          <ac:chgData name="Peters, Daniella M." userId="87fb469b-cd7a-4b12-a1ae-bba5f0610088" providerId="ADAL" clId="{EDDB6DB2-CC6B-430B-BC62-6E1C65469F0E}" dt="2021-06-18T16:48:14.623" v="1288" actId="164"/>
          <ac:picMkLst>
            <pc:docMk/>
            <pc:sldMk cId="856493456" sldId="278"/>
            <ac:picMk id="8" creationId="{A1892D33-A7C1-4017-8CA3-1A48DD3C8978}"/>
          </ac:picMkLst>
        </pc:picChg>
      </pc:sldChg>
      <pc:sldChg chg="addSp modSp add mod modNotesTx">
        <pc:chgData name="Peters, Daniella M." userId="87fb469b-cd7a-4b12-a1ae-bba5f0610088" providerId="ADAL" clId="{EDDB6DB2-CC6B-430B-BC62-6E1C65469F0E}" dt="2021-06-18T16:47:33.957" v="1266" actId="20577"/>
        <pc:sldMkLst>
          <pc:docMk/>
          <pc:sldMk cId="2635593675" sldId="279"/>
        </pc:sldMkLst>
        <pc:spChg chg="mod">
          <ac:chgData name="Peters, Daniella M." userId="87fb469b-cd7a-4b12-a1ae-bba5f0610088" providerId="ADAL" clId="{EDDB6DB2-CC6B-430B-BC62-6E1C65469F0E}" dt="2021-06-18T16:47:33.957" v="1266" actId="20577"/>
          <ac:spMkLst>
            <pc:docMk/>
            <pc:sldMk cId="2635593675" sldId="279"/>
            <ac:spMk id="113" creationId="{00000000-0000-0000-0000-000000000000}"/>
          </ac:spMkLst>
        </pc:spChg>
        <pc:grpChg chg="add mod">
          <ac:chgData name="Peters, Daniella M." userId="87fb469b-cd7a-4b12-a1ae-bba5f0610088" providerId="ADAL" clId="{EDDB6DB2-CC6B-430B-BC62-6E1C65469F0E}" dt="2021-06-18T16:46:03.762" v="1227" actId="1076"/>
          <ac:grpSpMkLst>
            <pc:docMk/>
            <pc:sldMk cId="2635593675" sldId="279"/>
            <ac:grpSpMk id="2" creationId="{8B9F4CB1-41E6-47CA-8B8D-32AE6BB0F728}"/>
          </ac:grpSpMkLst>
        </pc:grpChg>
        <pc:picChg chg="mod">
          <ac:chgData name="Peters, Daniella M." userId="87fb469b-cd7a-4b12-a1ae-bba5f0610088" providerId="ADAL" clId="{EDDB6DB2-CC6B-430B-BC62-6E1C65469F0E}" dt="2021-06-18T16:45:57.036" v="1226" actId="164"/>
          <ac:picMkLst>
            <pc:docMk/>
            <pc:sldMk cId="2635593675" sldId="279"/>
            <ac:picMk id="5" creationId="{1A6AFF0B-E164-472A-8FDA-0D8342959A3D}"/>
          </ac:picMkLst>
        </pc:picChg>
        <pc:picChg chg="mod">
          <ac:chgData name="Peters, Daniella M." userId="87fb469b-cd7a-4b12-a1ae-bba5f0610088" providerId="ADAL" clId="{EDDB6DB2-CC6B-430B-BC62-6E1C65469F0E}" dt="2021-06-18T16:45:57.036" v="1226" actId="164"/>
          <ac:picMkLst>
            <pc:docMk/>
            <pc:sldMk cId="2635593675" sldId="279"/>
            <ac:picMk id="6" creationId="{718CEC57-F3E9-440D-BF0A-7BD3EF0E57A1}"/>
          </ac:picMkLst>
        </pc:picChg>
      </pc:sldChg>
      <pc:sldChg chg="delSp modSp add mod ord">
        <pc:chgData name="Peters, Daniella M." userId="87fb469b-cd7a-4b12-a1ae-bba5f0610088" providerId="ADAL" clId="{EDDB6DB2-CC6B-430B-BC62-6E1C65469F0E}" dt="2021-06-18T16:47:27.361" v="1250" actId="20577"/>
        <pc:sldMkLst>
          <pc:docMk/>
          <pc:sldMk cId="1176058140" sldId="280"/>
        </pc:sldMkLst>
        <pc:spChg chg="mod">
          <ac:chgData name="Peters, Daniella M." userId="87fb469b-cd7a-4b12-a1ae-bba5f0610088" providerId="ADAL" clId="{EDDB6DB2-CC6B-430B-BC62-6E1C65469F0E}" dt="2021-06-18T16:46:32.284" v="1232" actId="20577"/>
          <ac:spMkLst>
            <pc:docMk/>
            <pc:sldMk cId="1176058140" sldId="280"/>
            <ac:spMk id="112" creationId="{00000000-0000-0000-0000-000000000000}"/>
          </ac:spMkLst>
        </pc:spChg>
        <pc:spChg chg="mod">
          <ac:chgData name="Peters, Daniella M." userId="87fb469b-cd7a-4b12-a1ae-bba5f0610088" providerId="ADAL" clId="{EDDB6DB2-CC6B-430B-BC62-6E1C65469F0E}" dt="2021-06-18T16:47:27.361" v="1250" actId="20577"/>
          <ac:spMkLst>
            <pc:docMk/>
            <pc:sldMk cId="1176058140" sldId="280"/>
            <ac:spMk id="113" creationId="{00000000-0000-0000-0000-000000000000}"/>
          </ac:spMkLst>
        </pc:spChg>
        <pc:grpChg chg="del">
          <ac:chgData name="Peters, Daniella M." userId="87fb469b-cd7a-4b12-a1ae-bba5f0610088" providerId="ADAL" clId="{EDDB6DB2-CC6B-430B-BC62-6E1C65469F0E}" dt="2021-06-18T16:46:36.098" v="1233" actId="165"/>
          <ac:grpSpMkLst>
            <pc:docMk/>
            <pc:sldMk cId="1176058140" sldId="280"/>
            <ac:grpSpMk id="2" creationId="{8B9F4CB1-41E6-47CA-8B8D-32AE6BB0F728}"/>
          </ac:grpSpMkLst>
        </pc:grpChg>
        <pc:picChg chg="mod topLvl">
          <ac:chgData name="Peters, Daniella M." userId="87fb469b-cd7a-4b12-a1ae-bba5f0610088" providerId="ADAL" clId="{EDDB6DB2-CC6B-430B-BC62-6E1C65469F0E}" dt="2021-06-18T16:46:36.098" v="1233" actId="165"/>
          <ac:picMkLst>
            <pc:docMk/>
            <pc:sldMk cId="1176058140" sldId="280"/>
            <ac:picMk id="5" creationId="{1A6AFF0B-E164-472A-8FDA-0D8342959A3D}"/>
          </ac:picMkLst>
        </pc:picChg>
        <pc:picChg chg="del mod topLvl">
          <ac:chgData name="Peters, Daniella M." userId="87fb469b-cd7a-4b12-a1ae-bba5f0610088" providerId="ADAL" clId="{EDDB6DB2-CC6B-430B-BC62-6E1C65469F0E}" dt="2021-06-18T16:46:38.549" v="1234" actId="478"/>
          <ac:picMkLst>
            <pc:docMk/>
            <pc:sldMk cId="1176058140" sldId="280"/>
            <ac:picMk id="6" creationId="{718CEC57-F3E9-440D-BF0A-7BD3EF0E57A1}"/>
          </ac:picMkLst>
        </pc:picChg>
      </pc:sldChg>
      <pc:sldChg chg="modSp add mod modNotesTx">
        <pc:chgData name="Peters, Daniella M." userId="87fb469b-cd7a-4b12-a1ae-bba5f0610088" providerId="ADAL" clId="{EDDB6DB2-CC6B-430B-BC62-6E1C65469F0E}" dt="2021-06-18T17:20:51.738" v="2117" actId="20577"/>
        <pc:sldMkLst>
          <pc:docMk/>
          <pc:sldMk cId="3132990892" sldId="281"/>
        </pc:sldMkLst>
        <pc:spChg chg="mod">
          <ac:chgData name="Peters, Daniella M." userId="87fb469b-cd7a-4b12-a1ae-bba5f0610088" providerId="ADAL" clId="{EDDB6DB2-CC6B-430B-BC62-6E1C65469F0E}" dt="2021-06-18T17:20:34.550" v="2114" actId="20577"/>
          <ac:spMkLst>
            <pc:docMk/>
            <pc:sldMk cId="3132990892" sldId="281"/>
            <ac:spMk id="112" creationId="{00000000-0000-0000-0000-000000000000}"/>
          </ac:spMkLst>
        </pc:spChg>
        <pc:spChg chg="mod">
          <ac:chgData name="Peters, Daniella M." userId="87fb469b-cd7a-4b12-a1ae-bba5f0610088" providerId="ADAL" clId="{EDDB6DB2-CC6B-430B-BC62-6E1C65469F0E}" dt="2021-06-18T17:18:04.123" v="2009" actId="20577"/>
          <ac:spMkLst>
            <pc:docMk/>
            <pc:sldMk cId="3132990892" sldId="281"/>
            <ac:spMk id="113" creationId="{00000000-0000-0000-0000-000000000000}"/>
          </ac:spMkLst>
        </pc:spChg>
      </pc:sldChg>
      <pc:sldChg chg="addSp delSp modSp add mod modNotesTx">
        <pc:chgData name="Peters, Daniella M." userId="87fb469b-cd7a-4b12-a1ae-bba5f0610088" providerId="ADAL" clId="{EDDB6DB2-CC6B-430B-BC62-6E1C65469F0E}" dt="2021-06-18T16:58:23.205" v="1570" actId="14100"/>
        <pc:sldMkLst>
          <pc:docMk/>
          <pc:sldMk cId="313963085" sldId="282"/>
        </pc:sldMkLst>
        <pc:spChg chg="add mod">
          <ac:chgData name="Peters, Daniella M." userId="87fb469b-cd7a-4b12-a1ae-bba5f0610088" providerId="ADAL" clId="{EDDB6DB2-CC6B-430B-BC62-6E1C65469F0E}" dt="2021-06-18T16:57:31.009" v="1565" actId="164"/>
          <ac:spMkLst>
            <pc:docMk/>
            <pc:sldMk cId="313963085" sldId="282"/>
            <ac:spMk id="10" creationId="{9739AFF1-CCB4-4241-9D50-94B2CB56F407}"/>
          </ac:spMkLst>
        </pc:spChg>
        <pc:spChg chg="mod">
          <ac:chgData name="Peters, Daniella M." userId="87fb469b-cd7a-4b12-a1ae-bba5f0610088" providerId="ADAL" clId="{EDDB6DB2-CC6B-430B-BC62-6E1C65469F0E}" dt="2021-06-18T16:54:07.050" v="1391" actId="20577"/>
          <ac:spMkLst>
            <pc:docMk/>
            <pc:sldMk cId="313963085" sldId="282"/>
            <ac:spMk id="112" creationId="{00000000-0000-0000-0000-000000000000}"/>
          </ac:spMkLst>
        </pc:spChg>
        <pc:grpChg chg="del">
          <ac:chgData name="Peters, Daniella M." userId="87fb469b-cd7a-4b12-a1ae-bba5f0610088" providerId="ADAL" clId="{EDDB6DB2-CC6B-430B-BC62-6E1C65469F0E}" dt="2021-06-18T16:55:00.459" v="1398" actId="478"/>
          <ac:grpSpMkLst>
            <pc:docMk/>
            <pc:sldMk cId="313963085" sldId="282"/>
            <ac:grpSpMk id="2" creationId="{9340D219-2D60-4961-A765-95E021D71EDB}"/>
          </ac:grpSpMkLst>
        </pc:grpChg>
        <pc:grpChg chg="add mod">
          <ac:chgData name="Peters, Daniella M." userId="87fb469b-cd7a-4b12-a1ae-bba5f0610088" providerId="ADAL" clId="{EDDB6DB2-CC6B-430B-BC62-6E1C65469F0E}" dt="2021-06-18T16:58:23.205" v="1570" actId="14100"/>
          <ac:grpSpMkLst>
            <pc:docMk/>
            <pc:sldMk cId="313963085" sldId="282"/>
            <ac:grpSpMk id="3" creationId="{2039D827-4417-4A92-9487-04C4143F3B72}"/>
          </ac:grpSpMkLst>
        </pc:grpChg>
        <pc:picChg chg="add mod">
          <ac:chgData name="Peters, Daniella M." userId="87fb469b-cd7a-4b12-a1ae-bba5f0610088" providerId="ADAL" clId="{EDDB6DB2-CC6B-430B-BC62-6E1C65469F0E}" dt="2021-06-18T16:57:31.009" v="1565" actId="164"/>
          <ac:picMkLst>
            <pc:docMk/>
            <pc:sldMk cId="313963085" sldId="282"/>
            <ac:picMk id="9" creationId="{4E16C575-BC4C-4F31-BEA7-5C4F5DE7BE88}"/>
          </ac:picMkLst>
        </pc:picChg>
      </pc:sldChg>
      <pc:sldChg chg="add del">
        <pc:chgData name="Peters, Daniella M." userId="87fb469b-cd7a-4b12-a1ae-bba5f0610088" providerId="ADAL" clId="{EDDB6DB2-CC6B-430B-BC62-6E1C65469F0E}" dt="2021-06-18T17:21:01.741" v="2119" actId="2696"/>
        <pc:sldMkLst>
          <pc:docMk/>
          <pc:sldMk cId="2080215409" sldId="283"/>
        </pc:sldMkLst>
      </pc:sldChg>
      <pc:sldChg chg="add del">
        <pc:chgData name="Peters, Daniella M." userId="87fb469b-cd7a-4b12-a1ae-bba5f0610088" providerId="ADAL" clId="{EDDB6DB2-CC6B-430B-BC62-6E1C65469F0E}" dt="2021-06-18T17:20:58.973" v="2118" actId="2696"/>
        <pc:sldMkLst>
          <pc:docMk/>
          <pc:sldMk cId="1436217884" sldId="284"/>
        </pc:sldMkLst>
      </pc:sldChg>
      <pc:sldChg chg="modSp add mod ord modNotesTx">
        <pc:chgData name="Peters, Daniella M." userId="87fb469b-cd7a-4b12-a1ae-bba5f0610088" providerId="ADAL" clId="{EDDB6DB2-CC6B-430B-BC62-6E1C65469F0E}" dt="2021-06-18T17:11:25.361" v="1865" actId="255"/>
        <pc:sldMkLst>
          <pc:docMk/>
          <pc:sldMk cId="0" sldId="285"/>
        </pc:sldMkLst>
        <pc:spChg chg="mod">
          <ac:chgData name="Peters, Daniella M." userId="87fb469b-cd7a-4b12-a1ae-bba5f0610088" providerId="ADAL" clId="{EDDB6DB2-CC6B-430B-BC62-6E1C65469F0E}" dt="2021-06-18T17:07:22.615" v="1795" actId="20577"/>
          <ac:spMkLst>
            <pc:docMk/>
            <pc:sldMk cId="0" sldId="285"/>
            <ac:spMk id="224" creationId="{00000000-0000-0000-0000-000000000000}"/>
          </ac:spMkLst>
        </pc:spChg>
        <pc:spChg chg="mod">
          <ac:chgData name="Peters, Daniella M." userId="87fb469b-cd7a-4b12-a1ae-bba5f0610088" providerId="ADAL" clId="{EDDB6DB2-CC6B-430B-BC62-6E1C65469F0E}" dt="2021-06-18T17:11:25.361" v="1865" actId="255"/>
          <ac:spMkLst>
            <pc:docMk/>
            <pc:sldMk cId="0" sldId="285"/>
            <ac:spMk id="225" creationId="{00000000-0000-0000-0000-000000000000}"/>
          </ac:spMkLst>
        </pc:spChg>
        <pc:graphicFrameChg chg="mod">
          <ac:chgData name="Peters, Daniella M." userId="87fb469b-cd7a-4b12-a1ae-bba5f0610088" providerId="ADAL" clId="{EDDB6DB2-CC6B-430B-BC62-6E1C65469F0E}" dt="2021-06-18T17:07:35.066" v="1797" actId="1076"/>
          <ac:graphicFrameMkLst>
            <pc:docMk/>
            <pc:sldMk cId="0" sldId="285"/>
            <ac:graphicFrameMk id="227" creationId="{00000000-0000-0000-0000-000000000000}"/>
          </ac:graphicFrameMkLst>
        </pc:graphicFrameChg>
      </pc:sldChg>
      <pc:sldChg chg="modSp add mod">
        <pc:chgData name="Peters, Daniella M." userId="87fb469b-cd7a-4b12-a1ae-bba5f0610088" providerId="ADAL" clId="{EDDB6DB2-CC6B-430B-BC62-6E1C65469F0E}" dt="2021-06-18T17:11:47.864" v="1868" actId="14100"/>
        <pc:sldMkLst>
          <pc:docMk/>
          <pc:sldMk cId="0" sldId="286"/>
        </pc:sldMkLst>
        <pc:spChg chg="mod">
          <ac:chgData name="Peters, Daniella M." userId="87fb469b-cd7a-4b12-a1ae-bba5f0610088" providerId="ADAL" clId="{EDDB6DB2-CC6B-430B-BC62-6E1C65469F0E}" dt="2021-06-18T17:08:58.267" v="1816" actId="20577"/>
          <ac:spMkLst>
            <pc:docMk/>
            <pc:sldMk cId="0" sldId="286"/>
            <ac:spMk id="232" creationId="{00000000-0000-0000-0000-000000000000}"/>
          </ac:spMkLst>
        </pc:spChg>
        <pc:spChg chg="mod">
          <ac:chgData name="Peters, Daniella M." userId="87fb469b-cd7a-4b12-a1ae-bba5f0610088" providerId="ADAL" clId="{EDDB6DB2-CC6B-430B-BC62-6E1C65469F0E}" dt="2021-06-18T17:11:47.864" v="1868" actId="14100"/>
          <ac:spMkLst>
            <pc:docMk/>
            <pc:sldMk cId="0" sldId="286"/>
            <ac:spMk id="233" creationId="{00000000-0000-0000-0000-000000000000}"/>
          </ac:spMkLst>
        </pc:spChg>
      </pc:sldChg>
      <pc:sldChg chg="add">
        <pc:chgData name="Peters, Daniella M." userId="87fb469b-cd7a-4b12-a1ae-bba5f0610088" providerId="ADAL" clId="{EDDB6DB2-CC6B-430B-BC62-6E1C65469F0E}" dt="2021-06-18T17:13:12.166" v="1892"/>
        <pc:sldMkLst>
          <pc:docMk/>
          <pc:sldMk cId="0" sldId="287"/>
        </pc:sldMkLst>
      </pc:sldChg>
      <pc:sldChg chg="modSp add mod">
        <pc:chgData name="Peters, Daniella M." userId="87fb469b-cd7a-4b12-a1ae-bba5f0610088" providerId="ADAL" clId="{EDDB6DB2-CC6B-430B-BC62-6E1C65469F0E}" dt="2021-06-18T17:13:41.643" v="1897" actId="255"/>
        <pc:sldMkLst>
          <pc:docMk/>
          <pc:sldMk cId="0" sldId="288"/>
        </pc:sldMkLst>
        <pc:spChg chg="mod">
          <ac:chgData name="Peters, Daniella M." userId="87fb469b-cd7a-4b12-a1ae-bba5f0610088" providerId="ADAL" clId="{EDDB6DB2-CC6B-430B-BC62-6E1C65469F0E}" dt="2021-06-18T17:13:28.203" v="1895" actId="20577"/>
          <ac:spMkLst>
            <pc:docMk/>
            <pc:sldMk cId="0" sldId="288"/>
            <ac:spMk id="251" creationId="{00000000-0000-0000-0000-000000000000}"/>
          </ac:spMkLst>
        </pc:spChg>
        <pc:spChg chg="mod">
          <ac:chgData name="Peters, Daniella M." userId="87fb469b-cd7a-4b12-a1ae-bba5f0610088" providerId="ADAL" clId="{EDDB6DB2-CC6B-430B-BC62-6E1C65469F0E}" dt="2021-06-18T17:13:41.643" v="1897" actId="255"/>
          <ac:spMkLst>
            <pc:docMk/>
            <pc:sldMk cId="0" sldId="288"/>
            <ac:spMk id="252" creationId="{00000000-0000-0000-0000-000000000000}"/>
          </ac:spMkLst>
        </pc:spChg>
      </pc:sldChg>
      <pc:sldChg chg="modSp add mod">
        <pc:chgData name="Peters, Daniella M." userId="87fb469b-cd7a-4b12-a1ae-bba5f0610088" providerId="ADAL" clId="{EDDB6DB2-CC6B-430B-BC62-6E1C65469F0E}" dt="2021-06-18T17:16:38.658" v="1956" actId="14100"/>
        <pc:sldMkLst>
          <pc:docMk/>
          <pc:sldMk cId="0" sldId="289"/>
        </pc:sldMkLst>
        <pc:spChg chg="mod">
          <ac:chgData name="Peters, Daniella M." userId="87fb469b-cd7a-4b12-a1ae-bba5f0610088" providerId="ADAL" clId="{EDDB6DB2-CC6B-430B-BC62-6E1C65469F0E}" dt="2021-06-18T17:16:38.658" v="1956" actId="14100"/>
          <ac:spMkLst>
            <pc:docMk/>
            <pc:sldMk cId="0" sldId="289"/>
            <ac:spMk id="260" creationId="{00000000-0000-0000-0000-000000000000}"/>
          </ac:spMkLst>
        </pc:spChg>
      </pc:sldChg>
      <pc:sldChg chg="modSp add mod">
        <pc:chgData name="Peters, Daniella M." userId="87fb469b-cd7a-4b12-a1ae-bba5f0610088" providerId="ADAL" clId="{EDDB6DB2-CC6B-430B-BC62-6E1C65469F0E}" dt="2021-06-18T17:16:45.210" v="1957" actId="14100"/>
        <pc:sldMkLst>
          <pc:docMk/>
          <pc:sldMk cId="0" sldId="290"/>
        </pc:sldMkLst>
        <pc:spChg chg="mod">
          <ac:chgData name="Peters, Daniella M." userId="87fb469b-cd7a-4b12-a1ae-bba5f0610088" providerId="ADAL" clId="{EDDB6DB2-CC6B-430B-BC62-6E1C65469F0E}" dt="2021-06-18T17:16:45.210" v="1957" actId="14100"/>
          <ac:spMkLst>
            <pc:docMk/>
            <pc:sldMk cId="0" sldId="290"/>
            <ac:spMk id="268" creationId="{00000000-0000-0000-0000-000000000000}"/>
          </ac:spMkLst>
        </pc:spChg>
      </pc:sldChg>
      <pc:sldChg chg="add">
        <pc:chgData name="Peters, Daniella M." userId="87fb469b-cd7a-4b12-a1ae-bba5f0610088" providerId="ADAL" clId="{EDDB6DB2-CC6B-430B-BC62-6E1C65469F0E}" dt="2021-06-18T17:16:57.367" v="1958"/>
        <pc:sldMkLst>
          <pc:docMk/>
          <pc:sldMk cId="0" sldId="291"/>
        </pc:sldMkLst>
      </pc:sldChg>
      <pc:sldChg chg="add modNotesTx">
        <pc:chgData name="Peters, Daniella M." userId="87fb469b-cd7a-4b12-a1ae-bba5f0610088" providerId="ADAL" clId="{EDDB6DB2-CC6B-430B-BC62-6E1C65469F0E}" dt="2021-06-18T17:17:28.082" v="1980" actId="20577"/>
        <pc:sldMkLst>
          <pc:docMk/>
          <pc:sldMk cId="0" sldId="292"/>
        </pc:sldMkLst>
      </pc:sldChg>
      <pc:sldMasterChg chg="delSldLayout">
        <pc:chgData name="Peters, Daniella M." userId="87fb469b-cd7a-4b12-a1ae-bba5f0610088" providerId="ADAL" clId="{EDDB6DB2-CC6B-430B-BC62-6E1C65469F0E}" dt="2021-06-18T17:21:11.817" v="2124" actId="2696"/>
        <pc:sldMasterMkLst>
          <pc:docMk/>
          <pc:sldMasterMk cId="0" sldId="2147483667"/>
        </pc:sldMasterMkLst>
        <pc:sldLayoutChg chg="del">
          <pc:chgData name="Peters, Daniella M." userId="87fb469b-cd7a-4b12-a1ae-bba5f0610088" providerId="ADAL" clId="{EDDB6DB2-CC6B-430B-BC62-6E1C65469F0E}" dt="2021-06-18T17:21:07.474" v="2122" actId="2696"/>
          <pc:sldLayoutMkLst>
            <pc:docMk/>
            <pc:sldMasterMk cId="0" sldId="2147483667"/>
            <pc:sldLayoutMk cId="0" sldId="2147483650"/>
          </pc:sldLayoutMkLst>
        </pc:sldLayoutChg>
        <pc:sldLayoutChg chg="del">
          <pc:chgData name="Peters, Daniella M." userId="87fb469b-cd7a-4b12-a1ae-bba5f0610088" providerId="ADAL" clId="{EDDB6DB2-CC6B-430B-BC62-6E1C65469F0E}" dt="2021-06-18T17:21:11.817" v="2124" actId="2696"/>
          <pc:sldLayoutMkLst>
            <pc:docMk/>
            <pc:sldMasterMk cId="0" sldId="2147483667"/>
            <pc:sldLayoutMk cId="0" sldId="2147483651"/>
          </pc:sldLayoutMkLst>
        </pc:sldLayoutChg>
        <pc:sldLayoutChg chg="del">
          <pc:chgData name="Peters, Daniella M." userId="87fb469b-cd7a-4b12-a1ae-bba5f0610088" providerId="ADAL" clId="{EDDB6DB2-CC6B-430B-BC62-6E1C65469F0E}" dt="2021-06-18T17:21:09.932" v="2123" actId="2696"/>
          <pc:sldLayoutMkLst>
            <pc:docMk/>
            <pc:sldMasterMk cId="0" sldId="2147483667"/>
            <pc:sldLayoutMk cId="0" sldId="2147483652"/>
          </pc:sldLayoutMkLst>
        </pc:sldLayoutChg>
      </pc:sldMasterChg>
    </pc:docChg>
  </pc:docChgLst>
  <pc:docChgLst>
    <pc:chgData name="Peters, Daniella M." userId="87fb469b-cd7a-4b12-a1ae-bba5f0610088" providerId="ADAL" clId="{69FD7509-C18F-41A6-9836-C767AA123D20}"/>
    <pc:docChg chg="undo redo custSel addSld delSld modSld sldOrd">
      <pc:chgData name="Peters, Daniella M." userId="87fb469b-cd7a-4b12-a1ae-bba5f0610088" providerId="ADAL" clId="{69FD7509-C18F-41A6-9836-C767AA123D20}" dt="2021-06-23T19:53:44.138" v="2296" actId="2696"/>
      <pc:docMkLst>
        <pc:docMk/>
      </pc:docMkLst>
      <pc:sldChg chg="modSp mod">
        <pc:chgData name="Peters, Daniella M." userId="87fb469b-cd7a-4b12-a1ae-bba5f0610088" providerId="ADAL" clId="{69FD7509-C18F-41A6-9836-C767AA123D20}" dt="2021-06-23T15:38:18.788" v="649" actId="12"/>
        <pc:sldMkLst>
          <pc:docMk/>
          <pc:sldMk cId="0" sldId="258"/>
        </pc:sldMkLst>
        <pc:spChg chg="mod">
          <ac:chgData name="Peters, Daniella M." userId="87fb469b-cd7a-4b12-a1ae-bba5f0610088" providerId="ADAL" clId="{69FD7509-C18F-41A6-9836-C767AA123D20}" dt="2021-06-23T14:32:43.029" v="10" actId="1035"/>
          <ac:spMkLst>
            <pc:docMk/>
            <pc:sldMk cId="0" sldId="258"/>
            <ac:spMk id="100" creationId="{00000000-0000-0000-0000-000000000000}"/>
          </ac:spMkLst>
        </pc:spChg>
        <pc:spChg chg="mod">
          <ac:chgData name="Peters, Daniella M." userId="87fb469b-cd7a-4b12-a1ae-bba5f0610088" providerId="ADAL" clId="{69FD7509-C18F-41A6-9836-C767AA123D20}" dt="2021-06-23T15:38:18.788" v="649" actId="12"/>
          <ac:spMkLst>
            <pc:docMk/>
            <pc:sldMk cId="0" sldId="258"/>
            <ac:spMk id="101" creationId="{00000000-0000-0000-0000-000000000000}"/>
          </ac:spMkLst>
        </pc:spChg>
      </pc:sldChg>
      <pc:sldChg chg="modSp mod">
        <pc:chgData name="Peters, Daniella M." userId="87fb469b-cd7a-4b12-a1ae-bba5f0610088" providerId="ADAL" clId="{69FD7509-C18F-41A6-9836-C767AA123D20}" dt="2021-06-23T15:47:03.496" v="690" actId="1035"/>
        <pc:sldMkLst>
          <pc:docMk/>
          <pc:sldMk cId="0" sldId="261"/>
        </pc:sldMkLst>
        <pc:spChg chg="mod">
          <ac:chgData name="Peters, Daniella M." userId="87fb469b-cd7a-4b12-a1ae-bba5f0610088" providerId="ADAL" clId="{69FD7509-C18F-41A6-9836-C767AA123D20}" dt="2021-06-23T15:47:03.496" v="690" actId="1035"/>
          <ac:spMkLst>
            <pc:docMk/>
            <pc:sldMk cId="0" sldId="261"/>
            <ac:spMk id="119" creationId="{00000000-0000-0000-0000-000000000000}"/>
          </ac:spMkLst>
        </pc:spChg>
      </pc:sldChg>
      <pc:sldChg chg="modSp mod">
        <pc:chgData name="Peters, Daniella M." userId="87fb469b-cd7a-4b12-a1ae-bba5f0610088" providerId="ADAL" clId="{69FD7509-C18F-41A6-9836-C767AA123D20}" dt="2021-06-23T14:51:41.521" v="145" actId="207"/>
        <pc:sldMkLst>
          <pc:docMk/>
          <pc:sldMk cId="2952228074" sldId="269"/>
        </pc:sldMkLst>
        <pc:spChg chg="mod">
          <ac:chgData name="Peters, Daniella M." userId="87fb469b-cd7a-4b12-a1ae-bba5f0610088" providerId="ADAL" clId="{69FD7509-C18F-41A6-9836-C767AA123D20}" dt="2021-06-23T14:51:41.521" v="145" actId="207"/>
          <ac:spMkLst>
            <pc:docMk/>
            <pc:sldMk cId="2952228074" sldId="269"/>
            <ac:spMk id="5" creationId="{E25878CE-5F56-41A5-8E3D-48FE98E7203A}"/>
          </ac:spMkLst>
        </pc:spChg>
        <pc:spChg chg="mod">
          <ac:chgData name="Peters, Daniella M." userId="87fb469b-cd7a-4b12-a1ae-bba5f0610088" providerId="ADAL" clId="{69FD7509-C18F-41A6-9836-C767AA123D20}" dt="2021-06-23T14:43:07.007" v="23" actId="1036"/>
          <ac:spMkLst>
            <pc:docMk/>
            <pc:sldMk cId="2952228074" sldId="269"/>
            <ac:spMk id="11" creationId="{937420D5-9748-45D5-A0D8-507B15508833}"/>
          </ac:spMkLst>
        </pc:spChg>
      </pc:sldChg>
      <pc:sldChg chg="modNotesTx">
        <pc:chgData name="Peters, Daniella M." userId="87fb469b-cd7a-4b12-a1ae-bba5f0610088" providerId="ADAL" clId="{69FD7509-C18F-41A6-9836-C767AA123D20}" dt="2021-06-23T14:44:21.646" v="24" actId="313"/>
        <pc:sldMkLst>
          <pc:docMk/>
          <pc:sldMk cId="1661363988" sldId="270"/>
        </pc:sldMkLst>
      </pc:sldChg>
      <pc:sldChg chg="modSp mod">
        <pc:chgData name="Peters, Daniella M." userId="87fb469b-cd7a-4b12-a1ae-bba5f0610088" providerId="ADAL" clId="{69FD7509-C18F-41A6-9836-C767AA123D20}" dt="2021-06-23T14:38:26.855" v="15" actId="1035"/>
        <pc:sldMkLst>
          <pc:docMk/>
          <pc:sldMk cId="2294992614" sldId="273"/>
        </pc:sldMkLst>
        <pc:grpChg chg="mod">
          <ac:chgData name="Peters, Daniella M." userId="87fb469b-cd7a-4b12-a1ae-bba5f0610088" providerId="ADAL" clId="{69FD7509-C18F-41A6-9836-C767AA123D20}" dt="2021-06-23T14:38:26.855" v="15" actId="1035"/>
          <ac:grpSpMkLst>
            <pc:docMk/>
            <pc:sldMk cId="2294992614" sldId="273"/>
            <ac:grpSpMk id="3" creationId="{D89D1290-BA1F-46F2-922D-3FD480250D94}"/>
          </ac:grpSpMkLst>
        </pc:grpChg>
      </pc:sldChg>
      <pc:sldChg chg="modSp mod">
        <pc:chgData name="Peters, Daniella M." userId="87fb469b-cd7a-4b12-a1ae-bba5f0610088" providerId="ADAL" clId="{69FD7509-C18F-41A6-9836-C767AA123D20}" dt="2021-06-23T14:42:36.816" v="22" actId="1037"/>
        <pc:sldMkLst>
          <pc:docMk/>
          <pc:sldMk cId="408701325" sldId="274"/>
        </pc:sldMkLst>
        <pc:grpChg chg="mod">
          <ac:chgData name="Peters, Daniella M." userId="87fb469b-cd7a-4b12-a1ae-bba5f0610088" providerId="ADAL" clId="{69FD7509-C18F-41A6-9836-C767AA123D20}" dt="2021-06-23T14:42:36.816" v="22" actId="1037"/>
          <ac:grpSpMkLst>
            <pc:docMk/>
            <pc:sldMk cId="408701325" sldId="274"/>
            <ac:grpSpMk id="3" creationId="{D89D1290-BA1F-46F2-922D-3FD480250D94}"/>
          </ac:grpSpMkLst>
        </pc:grpChg>
      </pc:sldChg>
      <pc:sldChg chg="del">
        <pc:chgData name="Peters, Daniella M." userId="87fb469b-cd7a-4b12-a1ae-bba5f0610088" providerId="ADAL" clId="{69FD7509-C18F-41A6-9836-C767AA123D20}" dt="2021-06-23T16:50:22.741" v="1217" actId="2696"/>
        <pc:sldMkLst>
          <pc:docMk/>
          <pc:sldMk cId="0" sldId="276"/>
        </pc:sldMkLst>
      </pc:sldChg>
      <pc:sldChg chg="modSp mod modAnim modNotesTx">
        <pc:chgData name="Peters, Daniella M." userId="87fb469b-cd7a-4b12-a1ae-bba5f0610088" providerId="ADAL" clId="{69FD7509-C18F-41A6-9836-C767AA123D20}" dt="2021-06-23T19:41:59.811" v="2234" actId="1035"/>
        <pc:sldMkLst>
          <pc:docMk/>
          <pc:sldMk cId="856493456" sldId="278"/>
        </pc:sldMkLst>
        <pc:picChg chg="mod">
          <ac:chgData name="Peters, Daniella M." userId="87fb469b-cd7a-4b12-a1ae-bba5f0610088" providerId="ADAL" clId="{69FD7509-C18F-41A6-9836-C767AA123D20}" dt="2021-06-23T19:41:59.811" v="2234" actId="1035"/>
          <ac:picMkLst>
            <pc:docMk/>
            <pc:sldMk cId="856493456" sldId="278"/>
            <ac:picMk id="6" creationId="{7974E4ED-E103-46B7-B6B2-EFC291A03F70}"/>
          </ac:picMkLst>
        </pc:picChg>
        <pc:picChg chg="mod">
          <ac:chgData name="Peters, Daniella M." userId="87fb469b-cd7a-4b12-a1ae-bba5f0610088" providerId="ADAL" clId="{69FD7509-C18F-41A6-9836-C767AA123D20}" dt="2021-06-23T15:21:10.546" v="268" actId="14100"/>
          <ac:picMkLst>
            <pc:docMk/>
            <pc:sldMk cId="856493456" sldId="278"/>
            <ac:picMk id="7" creationId="{3E6DB0FA-D909-44F3-AF6D-95BB63A31AF9}"/>
          </ac:picMkLst>
        </pc:picChg>
        <pc:picChg chg="mod">
          <ac:chgData name="Peters, Daniella M." userId="87fb469b-cd7a-4b12-a1ae-bba5f0610088" providerId="ADAL" clId="{69FD7509-C18F-41A6-9836-C767AA123D20}" dt="2021-06-23T15:24:02.002" v="301" actId="1035"/>
          <ac:picMkLst>
            <pc:docMk/>
            <pc:sldMk cId="856493456" sldId="278"/>
            <ac:picMk id="8" creationId="{A1892D33-A7C1-4017-8CA3-1A48DD3C8978}"/>
          </ac:picMkLst>
        </pc:picChg>
      </pc:sldChg>
      <pc:sldChg chg="modSp mod modNotesTx">
        <pc:chgData name="Peters, Daniella M." userId="87fb469b-cd7a-4b12-a1ae-bba5f0610088" providerId="ADAL" clId="{69FD7509-C18F-41A6-9836-C767AA123D20}" dt="2021-06-23T15:02:33.869" v="150" actId="1076"/>
        <pc:sldMkLst>
          <pc:docMk/>
          <pc:sldMk cId="2635593675" sldId="279"/>
        </pc:sldMkLst>
        <pc:spChg chg="mod">
          <ac:chgData name="Peters, Daniella M." userId="87fb469b-cd7a-4b12-a1ae-bba5f0610088" providerId="ADAL" clId="{69FD7509-C18F-41A6-9836-C767AA123D20}" dt="2021-06-23T14:52:15.080" v="147" actId="207"/>
          <ac:spMkLst>
            <pc:docMk/>
            <pc:sldMk cId="2635593675" sldId="279"/>
            <ac:spMk id="112" creationId="{00000000-0000-0000-0000-000000000000}"/>
          </ac:spMkLst>
        </pc:spChg>
        <pc:picChg chg="mod">
          <ac:chgData name="Peters, Daniella M." userId="87fb469b-cd7a-4b12-a1ae-bba5f0610088" providerId="ADAL" clId="{69FD7509-C18F-41A6-9836-C767AA123D20}" dt="2021-06-23T15:02:33.869" v="150" actId="1076"/>
          <ac:picMkLst>
            <pc:docMk/>
            <pc:sldMk cId="2635593675" sldId="279"/>
            <ac:picMk id="5" creationId="{1A6AFF0B-E164-472A-8FDA-0D8342959A3D}"/>
          </ac:picMkLst>
        </pc:picChg>
        <pc:picChg chg="mod">
          <ac:chgData name="Peters, Daniella M." userId="87fb469b-cd7a-4b12-a1ae-bba5f0610088" providerId="ADAL" clId="{69FD7509-C18F-41A6-9836-C767AA123D20}" dt="2021-06-23T15:02:16.803" v="149" actId="1076"/>
          <ac:picMkLst>
            <pc:docMk/>
            <pc:sldMk cId="2635593675" sldId="279"/>
            <ac:picMk id="6" creationId="{718CEC57-F3E9-440D-BF0A-7BD3EF0E57A1}"/>
          </ac:picMkLst>
        </pc:picChg>
      </pc:sldChg>
      <pc:sldChg chg="modSp mod modNotesTx">
        <pc:chgData name="Peters, Daniella M." userId="87fb469b-cd7a-4b12-a1ae-bba5f0610088" providerId="ADAL" clId="{69FD7509-C18F-41A6-9836-C767AA123D20}" dt="2021-06-23T15:03:03.220" v="152" actId="1036"/>
        <pc:sldMkLst>
          <pc:docMk/>
          <pc:sldMk cId="1176058140" sldId="280"/>
        </pc:sldMkLst>
        <pc:spChg chg="mod">
          <ac:chgData name="Peters, Daniella M." userId="87fb469b-cd7a-4b12-a1ae-bba5f0610088" providerId="ADAL" clId="{69FD7509-C18F-41A6-9836-C767AA123D20}" dt="2021-06-23T14:51:58.408" v="146" actId="207"/>
          <ac:spMkLst>
            <pc:docMk/>
            <pc:sldMk cId="1176058140" sldId="280"/>
            <ac:spMk id="112" creationId="{00000000-0000-0000-0000-000000000000}"/>
          </ac:spMkLst>
        </pc:spChg>
        <pc:picChg chg="mod">
          <ac:chgData name="Peters, Daniella M." userId="87fb469b-cd7a-4b12-a1ae-bba5f0610088" providerId="ADAL" clId="{69FD7509-C18F-41A6-9836-C767AA123D20}" dt="2021-06-23T15:03:03.220" v="152" actId="1036"/>
          <ac:picMkLst>
            <pc:docMk/>
            <pc:sldMk cId="1176058140" sldId="280"/>
            <ac:picMk id="5" creationId="{1A6AFF0B-E164-472A-8FDA-0D8342959A3D}"/>
          </ac:picMkLst>
        </pc:picChg>
      </pc:sldChg>
      <pc:sldChg chg="modSp mod modNotesTx">
        <pc:chgData name="Peters, Daniella M." userId="87fb469b-cd7a-4b12-a1ae-bba5f0610088" providerId="ADAL" clId="{69FD7509-C18F-41A6-9836-C767AA123D20}" dt="2021-06-23T19:53:26.579" v="2295" actId="948"/>
        <pc:sldMkLst>
          <pc:docMk/>
          <pc:sldMk cId="3132990892" sldId="281"/>
        </pc:sldMkLst>
        <pc:spChg chg="mod">
          <ac:chgData name="Peters, Daniella M." userId="87fb469b-cd7a-4b12-a1ae-bba5f0610088" providerId="ADAL" clId="{69FD7509-C18F-41A6-9836-C767AA123D20}" dt="2021-06-23T19:53:26.579" v="2295" actId="948"/>
          <ac:spMkLst>
            <pc:docMk/>
            <pc:sldMk cId="3132990892" sldId="281"/>
            <ac:spMk id="112" creationId="{00000000-0000-0000-0000-000000000000}"/>
          </ac:spMkLst>
        </pc:spChg>
      </pc:sldChg>
      <pc:sldChg chg="addSp delSp modSp mod modAnim modNotesTx">
        <pc:chgData name="Peters, Daniella M." userId="87fb469b-cd7a-4b12-a1ae-bba5f0610088" providerId="ADAL" clId="{69FD7509-C18F-41A6-9836-C767AA123D20}" dt="2021-06-23T19:41:42.774" v="2233" actId="14100"/>
        <pc:sldMkLst>
          <pc:docMk/>
          <pc:sldMk cId="313963085" sldId="282"/>
        </pc:sldMkLst>
        <pc:spChg chg="mod topLvl">
          <ac:chgData name="Peters, Daniella M." userId="87fb469b-cd7a-4b12-a1ae-bba5f0610088" providerId="ADAL" clId="{69FD7509-C18F-41A6-9836-C767AA123D20}" dt="2021-06-23T15:36:41.721" v="643" actId="1076"/>
          <ac:spMkLst>
            <pc:docMk/>
            <pc:sldMk cId="313963085" sldId="282"/>
            <ac:spMk id="10" creationId="{9739AFF1-CCB4-4241-9D50-94B2CB56F407}"/>
          </ac:spMkLst>
        </pc:spChg>
        <pc:spChg chg="add mod topLvl">
          <ac:chgData name="Peters, Daniella M." userId="87fb469b-cd7a-4b12-a1ae-bba5f0610088" providerId="ADAL" clId="{69FD7509-C18F-41A6-9836-C767AA123D20}" dt="2021-06-23T15:34:44.657" v="632" actId="1037"/>
          <ac:spMkLst>
            <pc:docMk/>
            <pc:sldMk cId="313963085" sldId="282"/>
            <ac:spMk id="14" creationId="{AFF3B2AD-0E61-4C7B-86C8-11FA2748E4D0}"/>
          </ac:spMkLst>
        </pc:spChg>
        <pc:spChg chg="add mod topLvl">
          <ac:chgData name="Peters, Daniella M." userId="87fb469b-cd7a-4b12-a1ae-bba5f0610088" providerId="ADAL" clId="{69FD7509-C18F-41A6-9836-C767AA123D20}" dt="2021-06-23T15:34:51.393" v="634" actId="1037"/>
          <ac:spMkLst>
            <pc:docMk/>
            <pc:sldMk cId="313963085" sldId="282"/>
            <ac:spMk id="17" creationId="{9FF893E6-97C6-4A53-B522-5EB52EFA0576}"/>
          </ac:spMkLst>
        </pc:spChg>
        <pc:spChg chg="mod">
          <ac:chgData name="Peters, Daniella M." userId="87fb469b-cd7a-4b12-a1ae-bba5f0610088" providerId="ADAL" clId="{69FD7509-C18F-41A6-9836-C767AA123D20}" dt="2021-06-23T15:17:14.771" v="228" actId="20577"/>
          <ac:spMkLst>
            <pc:docMk/>
            <pc:sldMk cId="313963085" sldId="282"/>
            <ac:spMk id="112" creationId="{00000000-0000-0000-0000-000000000000}"/>
          </ac:spMkLst>
        </pc:spChg>
        <pc:grpChg chg="add del mod">
          <ac:chgData name="Peters, Daniella M." userId="87fb469b-cd7a-4b12-a1ae-bba5f0610088" providerId="ADAL" clId="{69FD7509-C18F-41A6-9836-C767AA123D20}" dt="2021-06-23T15:28:59.179" v="487" actId="165"/>
          <ac:grpSpMkLst>
            <pc:docMk/>
            <pc:sldMk cId="313963085" sldId="282"/>
            <ac:grpSpMk id="2" creationId="{7158B62D-EC61-4038-BC7D-261520EBA80E}"/>
          </ac:grpSpMkLst>
        </pc:grpChg>
        <pc:grpChg chg="del mod">
          <ac:chgData name="Peters, Daniella M." userId="87fb469b-cd7a-4b12-a1ae-bba5f0610088" providerId="ADAL" clId="{69FD7509-C18F-41A6-9836-C767AA123D20}" dt="2021-06-23T15:29:48.755" v="499" actId="165"/>
          <ac:grpSpMkLst>
            <pc:docMk/>
            <pc:sldMk cId="313963085" sldId="282"/>
            <ac:grpSpMk id="3" creationId="{2039D827-4417-4A92-9487-04C4143F3B72}"/>
          </ac:grpSpMkLst>
        </pc:grpChg>
        <pc:grpChg chg="add mod">
          <ac:chgData name="Peters, Daniella M." userId="87fb469b-cd7a-4b12-a1ae-bba5f0610088" providerId="ADAL" clId="{69FD7509-C18F-41A6-9836-C767AA123D20}" dt="2021-06-23T15:30:16.610" v="501" actId="164"/>
          <ac:grpSpMkLst>
            <pc:docMk/>
            <pc:sldMk cId="313963085" sldId="282"/>
            <ac:grpSpMk id="4" creationId="{DE550592-4802-48B3-BFCD-2353F8964400}"/>
          </ac:grpSpMkLst>
        </pc:grpChg>
        <pc:grpChg chg="add mod">
          <ac:chgData name="Peters, Daniella M." userId="87fb469b-cd7a-4b12-a1ae-bba5f0610088" providerId="ADAL" clId="{69FD7509-C18F-41A6-9836-C767AA123D20}" dt="2021-06-23T15:31:14.019" v="540" actId="1076"/>
          <ac:grpSpMkLst>
            <pc:docMk/>
            <pc:sldMk cId="313963085" sldId="282"/>
            <ac:grpSpMk id="5" creationId="{9E501D2F-29F7-4230-950E-5896224C36DE}"/>
          </ac:grpSpMkLst>
        </pc:grpChg>
        <pc:grpChg chg="add mod">
          <ac:chgData name="Peters, Daniella M." userId="87fb469b-cd7a-4b12-a1ae-bba5f0610088" providerId="ADAL" clId="{69FD7509-C18F-41A6-9836-C767AA123D20}" dt="2021-06-23T15:30:16.610" v="501" actId="164"/>
          <ac:grpSpMkLst>
            <pc:docMk/>
            <pc:sldMk cId="313963085" sldId="282"/>
            <ac:grpSpMk id="8" creationId="{FE89416D-BD65-4440-BF61-F8AABA9CFEA9}"/>
          </ac:grpSpMkLst>
        </pc:grpChg>
        <pc:picChg chg="add del mod">
          <ac:chgData name="Peters, Daniella M." userId="87fb469b-cd7a-4b12-a1ae-bba5f0610088" providerId="ADAL" clId="{69FD7509-C18F-41A6-9836-C767AA123D20}" dt="2021-06-23T15:13:56.714" v="206"/>
          <ac:picMkLst>
            <pc:docMk/>
            <pc:sldMk cId="313963085" sldId="282"/>
            <ac:picMk id="7" creationId="{39F1596D-83BF-4A4A-9038-C188B7F7F953}"/>
          </ac:picMkLst>
        </pc:picChg>
        <pc:picChg chg="del mod topLvl modCrop">
          <ac:chgData name="Peters, Daniella M." userId="87fb469b-cd7a-4b12-a1ae-bba5f0610088" providerId="ADAL" clId="{69FD7509-C18F-41A6-9836-C767AA123D20}" dt="2021-06-23T15:29:55.834" v="500" actId="478"/>
          <ac:picMkLst>
            <pc:docMk/>
            <pc:sldMk cId="313963085" sldId="282"/>
            <ac:picMk id="9" creationId="{4E16C575-BC4C-4F31-BEA7-5C4F5DE7BE88}"/>
          </ac:picMkLst>
        </pc:picChg>
        <pc:picChg chg="mod modCrop">
          <ac:chgData name="Peters, Daniella M." userId="87fb469b-cd7a-4b12-a1ae-bba5f0610088" providerId="ADAL" clId="{69FD7509-C18F-41A6-9836-C767AA123D20}" dt="2021-06-23T15:34:35.659" v="629" actId="1037"/>
          <ac:picMkLst>
            <pc:docMk/>
            <pc:sldMk cId="313963085" sldId="282"/>
            <ac:picMk id="11" creationId="{27EEFD83-4245-4967-9CA2-8A927C1324BF}"/>
          </ac:picMkLst>
        </pc:picChg>
        <pc:picChg chg="mod">
          <ac:chgData name="Peters, Daniella M." userId="87fb469b-cd7a-4b12-a1ae-bba5f0610088" providerId="ADAL" clId="{69FD7509-C18F-41A6-9836-C767AA123D20}" dt="2021-06-23T15:31:02.136" v="539" actId="1038"/>
          <ac:picMkLst>
            <pc:docMk/>
            <pc:sldMk cId="313963085" sldId="282"/>
            <ac:picMk id="12" creationId="{C27CC099-4599-40E7-98BA-A359796C01CD}"/>
          </ac:picMkLst>
        </pc:picChg>
        <pc:picChg chg="mod">
          <ac:chgData name="Peters, Daniella M." userId="87fb469b-cd7a-4b12-a1ae-bba5f0610088" providerId="ADAL" clId="{69FD7509-C18F-41A6-9836-C767AA123D20}" dt="2021-06-23T19:41:42.774" v="2233" actId="14100"/>
          <ac:picMkLst>
            <pc:docMk/>
            <pc:sldMk cId="313963085" sldId="282"/>
            <ac:picMk id="13" creationId="{A3F5224F-0B96-48F6-A608-D485A269560F}"/>
          </ac:picMkLst>
        </pc:picChg>
        <pc:cxnChg chg="add mod topLvl">
          <ac:chgData name="Peters, Daniella M." userId="87fb469b-cd7a-4b12-a1ae-bba5f0610088" providerId="ADAL" clId="{69FD7509-C18F-41A6-9836-C767AA123D20}" dt="2021-06-23T15:34:41.652" v="630" actId="1037"/>
          <ac:cxnSpMkLst>
            <pc:docMk/>
            <pc:sldMk cId="313963085" sldId="282"/>
            <ac:cxnSpMk id="15" creationId="{4BD5A0A0-A7C0-472D-BCEB-78A7B373EEDD}"/>
          </ac:cxnSpMkLst>
        </pc:cxnChg>
        <pc:cxnChg chg="add mod topLvl">
          <ac:chgData name="Peters, Daniella M." userId="87fb469b-cd7a-4b12-a1ae-bba5f0610088" providerId="ADAL" clId="{69FD7509-C18F-41A6-9836-C767AA123D20}" dt="2021-06-23T15:34:42.971" v="631" actId="1037"/>
          <ac:cxnSpMkLst>
            <pc:docMk/>
            <pc:sldMk cId="313963085" sldId="282"/>
            <ac:cxnSpMk id="16" creationId="{DED20884-3D51-44AB-9C5E-BF51BAAD2131}"/>
          </ac:cxnSpMkLst>
        </pc:cxnChg>
        <pc:cxnChg chg="add mod topLvl">
          <ac:chgData name="Peters, Daniella M." userId="87fb469b-cd7a-4b12-a1ae-bba5f0610088" providerId="ADAL" clId="{69FD7509-C18F-41A6-9836-C767AA123D20}" dt="2021-06-23T15:34:53.416" v="635" actId="1037"/>
          <ac:cxnSpMkLst>
            <pc:docMk/>
            <pc:sldMk cId="313963085" sldId="282"/>
            <ac:cxnSpMk id="18" creationId="{D8738D9B-2237-462C-B408-0FF2D5736433}"/>
          </ac:cxnSpMkLst>
        </pc:cxnChg>
        <pc:cxnChg chg="add mod topLvl">
          <ac:chgData name="Peters, Daniella M." userId="87fb469b-cd7a-4b12-a1ae-bba5f0610088" providerId="ADAL" clId="{69FD7509-C18F-41A6-9836-C767AA123D20}" dt="2021-06-23T15:35:06.120" v="636" actId="1038"/>
          <ac:cxnSpMkLst>
            <pc:docMk/>
            <pc:sldMk cId="313963085" sldId="282"/>
            <ac:cxnSpMk id="19" creationId="{46DE63B9-EFD9-45E4-81B1-2F28F6131A18}"/>
          </ac:cxnSpMkLst>
        </pc:cxnChg>
      </pc:sldChg>
      <pc:sldChg chg="del">
        <pc:chgData name="Peters, Daniella M." userId="87fb469b-cd7a-4b12-a1ae-bba5f0610088" providerId="ADAL" clId="{69FD7509-C18F-41A6-9836-C767AA123D20}" dt="2021-06-23T16:18:47.335" v="845" actId="2696"/>
        <pc:sldMkLst>
          <pc:docMk/>
          <pc:sldMk cId="0" sldId="285"/>
        </pc:sldMkLst>
      </pc:sldChg>
      <pc:sldChg chg="del">
        <pc:chgData name="Peters, Daniella M." userId="87fb469b-cd7a-4b12-a1ae-bba5f0610088" providerId="ADAL" clId="{69FD7509-C18F-41A6-9836-C767AA123D20}" dt="2021-06-23T16:36:59.817" v="952" actId="2696"/>
        <pc:sldMkLst>
          <pc:docMk/>
          <pc:sldMk cId="0" sldId="286"/>
        </pc:sldMkLst>
      </pc:sldChg>
      <pc:sldChg chg="del">
        <pc:chgData name="Peters, Daniella M." userId="87fb469b-cd7a-4b12-a1ae-bba5f0610088" providerId="ADAL" clId="{69FD7509-C18F-41A6-9836-C767AA123D20}" dt="2021-06-23T17:16:33.039" v="1339" actId="2696"/>
        <pc:sldMkLst>
          <pc:docMk/>
          <pc:sldMk cId="0" sldId="287"/>
        </pc:sldMkLst>
      </pc:sldChg>
      <pc:sldChg chg="del">
        <pc:chgData name="Peters, Daniella M." userId="87fb469b-cd7a-4b12-a1ae-bba5f0610088" providerId="ADAL" clId="{69FD7509-C18F-41A6-9836-C767AA123D20}" dt="2021-06-23T17:39:58.171" v="1634" actId="2696"/>
        <pc:sldMkLst>
          <pc:docMk/>
          <pc:sldMk cId="0" sldId="288"/>
        </pc:sldMkLst>
      </pc:sldChg>
      <pc:sldChg chg="del">
        <pc:chgData name="Peters, Daniella M." userId="87fb469b-cd7a-4b12-a1ae-bba5f0610088" providerId="ADAL" clId="{69FD7509-C18F-41A6-9836-C767AA123D20}" dt="2021-06-23T18:33:14.602" v="1728" actId="2696"/>
        <pc:sldMkLst>
          <pc:docMk/>
          <pc:sldMk cId="0" sldId="289"/>
        </pc:sldMkLst>
      </pc:sldChg>
      <pc:sldChg chg="del">
        <pc:chgData name="Peters, Daniella M." userId="87fb469b-cd7a-4b12-a1ae-bba5f0610088" providerId="ADAL" clId="{69FD7509-C18F-41A6-9836-C767AA123D20}" dt="2021-06-23T18:49:02.637" v="1841" actId="2696"/>
        <pc:sldMkLst>
          <pc:docMk/>
          <pc:sldMk cId="0" sldId="290"/>
        </pc:sldMkLst>
      </pc:sldChg>
      <pc:sldChg chg="del">
        <pc:chgData name="Peters, Daniella M." userId="87fb469b-cd7a-4b12-a1ae-bba5f0610088" providerId="ADAL" clId="{69FD7509-C18F-41A6-9836-C767AA123D20}" dt="2021-06-23T19:22:19.528" v="2073" actId="2696"/>
        <pc:sldMkLst>
          <pc:docMk/>
          <pc:sldMk cId="0" sldId="291"/>
        </pc:sldMkLst>
      </pc:sldChg>
      <pc:sldChg chg="del">
        <pc:chgData name="Peters, Daniella M." userId="87fb469b-cd7a-4b12-a1ae-bba5f0610088" providerId="ADAL" clId="{69FD7509-C18F-41A6-9836-C767AA123D20}" dt="2021-06-23T19:43:57.829" v="2237" actId="2696"/>
        <pc:sldMkLst>
          <pc:docMk/>
          <pc:sldMk cId="0" sldId="292"/>
        </pc:sldMkLst>
      </pc:sldChg>
      <pc:sldChg chg="addSp delSp modSp add mod ord delAnim modAnim modNotes modNotesTx">
        <pc:chgData name="Peters, Daniella M." userId="87fb469b-cd7a-4b12-a1ae-bba5f0610088" providerId="ADAL" clId="{69FD7509-C18F-41A6-9836-C767AA123D20}" dt="2021-06-23T17:41:45.157" v="1640" actId="171"/>
        <pc:sldMkLst>
          <pc:docMk/>
          <pc:sldMk cId="0" sldId="293"/>
        </pc:sldMkLst>
        <pc:spChg chg="mod">
          <ac:chgData name="Peters, Daniella M." userId="87fb469b-cd7a-4b12-a1ae-bba5f0610088" providerId="ADAL" clId="{69FD7509-C18F-41A6-9836-C767AA123D20}" dt="2021-06-23T16:11:58.356" v="766" actId="948"/>
          <ac:spMkLst>
            <pc:docMk/>
            <pc:sldMk cId="0" sldId="293"/>
            <ac:spMk id="112" creationId="{00000000-0000-0000-0000-000000000000}"/>
          </ac:spMkLst>
        </pc:spChg>
        <pc:spChg chg="mod">
          <ac:chgData name="Peters, Daniella M." userId="87fb469b-cd7a-4b12-a1ae-bba5f0610088" providerId="ADAL" clId="{69FD7509-C18F-41A6-9836-C767AA123D20}" dt="2021-06-23T15:40:03.825" v="688" actId="20577"/>
          <ac:spMkLst>
            <pc:docMk/>
            <pc:sldMk cId="0" sldId="293"/>
            <ac:spMk id="113" creationId="{00000000-0000-0000-0000-000000000000}"/>
          </ac:spMkLst>
        </pc:spChg>
        <pc:graphicFrameChg chg="add mod ord">
          <ac:chgData name="Peters, Daniella M." userId="87fb469b-cd7a-4b12-a1ae-bba5f0610088" providerId="ADAL" clId="{69FD7509-C18F-41A6-9836-C767AA123D20}" dt="2021-06-23T17:41:17.939" v="1638" actId="171"/>
          <ac:graphicFrameMkLst>
            <pc:docMk/>
            <pc:sldMk cId="0" sldId="293"/>
            <ac:graphicFrameMk id="4" creationId="{A8BE8E51-DA08-48CE-B71E-829D8F38235D}"/>
          </ac:graphicFrameMkLst>
        </pc:graphicFrameChg>
        <pc:graphicFrameChg chg="add del mod">
          <ac:chgData name="Peters, Daniella M." userId="87fb469b-cd7a-4b12-a1ae-bba5f0610088" providerId="ADAL" clId="{69FD7509-C18F-41A6-9836-C767AA123D20}" dt="2021-06-23T16:55:04.273" v="1272" actId="478"/>
          <ac:graphicFrameMkLst>
            <pc:docMk/>
            <pc:sldMk cId="0" sldId="293"/>
            <ac:graphicFrameMk id="5" creationId="{65A91824-73DA-40E7-88B3-EEAA6E8D9BF2}"/>
          </ac:graphicFrameMkLst>
        </pc:graphicFrameChg>
        <pc:graphicFrameChg chg="add mod ord modGraphic">
          <ac:chgData name="Peters, Daniella M." userId="87fb469b-cd7a-4b12-a1ae-bba5f0610088" providerId="ADAL" clId="{69FD7509-C18F-41A6-9836-C767AA123D20}" dt="2021-06-23T17:41:45.157" v="1640" actId="171"/>
          <ac:graphicFrameMkLst>
            <pc:docMk/>
            <pc:sldMk cId="0" sldId="293"/>
            <ac:graphicFrameMk id="6" creationId="{E02C750D-7BEC-4D7D-B31C-D37CB98852ED}"/>
          </ac:graphicFrameMkLst>
        </pc:graphicFrameChg>
      </pc:sldChg>
      <pc:sldChg chg="modSp add mod modAnim modNotesTx">
        <pc:chgData name="Peters, Daniella M." userId="87fb469b-cd7a-4b12-a1ae-bba5f0610088" providerId="ADAL" clId="{69FD7509-C18F-41A6-9836-C767AA123D20}" dt="2021-06-23T18:44:18.970" v="1786"/>
        <pc:sldMkLst>
          <pc:docMk/>
          <pc:sldMk cId="3402699558" sldId="294"/>
        </pc:sldMkLst>
        <pc:spChg chg="mod">
          <ac:chgData name="Peters, Daniella M." userId="87fb469b-cd7a-4b12-a1ae-bba5f0610088" providerId="ADAL" clId="{69FD7509-C18F-41A6-9836-C767AA123D20}" dt="2021-06-23T16:19:36.039" v="890" actId="20577"/>
          <ac:spMkLst>
            <pc:docMk/>
            <pc:sldMk cId="3402699558" sldId="294"/>
            <ac:spMk id="112" creationId="{00000000-0000-0000-0000-000000000000}"/>
          </ac:spMkLst>
        </pc:spChg>
        <pc:graphicFrameChg chg="mod">
          <ac:chgData name="Peters, Daniella M." userId="87fb469b-cd7a-4b12-a1ae-bba5f0610088" providerId="ADAL" clId="{69FD7509-C18F-41A6-9836-C767AA123D20}" dt="2021-06-23T17:28:32.127" v="1422" actId="1076"/>
          <ac:graphicFrameMkLst>
            <pc:docMk/>
            <pc:sldMk cId="3402699558" sldId="294"/>
            <ac:graphicFrameMk id="4" creationId="{A8BE8E51-DA08-48CE-B71E-829D8F38235D}"/>
          </ac:graphicFrameMkLst>
        </pc:graphicFrameChg>
      </pc:sldChg>
      <pc:sldChg chg="modSp add mod modAnim modNotesTx">
        <pc:chgData name="Peters, Daniella M." userId="87fb469b-cd7a-4b12-a1ae-bba5f0610088" providerId="ADAL" clId="{69FD7509-C18F-41A6-9836-C767AA123D20}" dt="2021-06-23T16:50:58.612" v="1219" actId="20577"/>
        <pc:sldMkLst>
          <pc:docMk/>
          <pc:sldMk cId="0" sldId="295"/>
        </pc:sldMkLst>
        <pc:spChg chg="mod">
          <ac:chgData name="Peters, Daniella M." userId="87fb469b-cd7a-4b12-a1ae-bba5f0610088" providerId="ADAL" clId="{69FD7509-C18F-41A6-9836-C767AA123D20}" dt="2021-06-23T16:44:08.994" v="1115" actId="948"/>
          <ac:spMkLst>
            <pc:docMk/>
            <pc:sldMk cId="0" sldId="295"/>
            <ac:spMk id="112" creationId="{00000000-0000-0000-0000-000000000000}"/>
          </ac:spMkLst>
        </pc:spChg>
        <pc:spChg chg="mod">
          <ac:chgData name="Peters, Daniella M." userId="87fb469b-cd7a-4b12-a1ae-bba5f0610088" providerId="ADAL" clId="{69FD7509-C18F-41A6-9836-C767AA123D20}" dt="2021-06-23T16:37:45.640" v="975" actId="20577"/>
          <ac:spMkLst>
            <pc:docMk/>
            <pc:sldMk cId="0" sldId="295"/>
            <ac:spMk id="113" creationId="{00000000-0000-0000-0000-000000000000}"/>
          </ac:spMkLst>
        </pc:spChg>
      </pc:sldChg>
      <pc:sldChg chg="modSp add mod modNotesTx">
        <pc:chgData name="Peters, Daniella M." userId="87fb469b-cd7a-4b12-a1ae-bba5f0610088" providerId="ADAL" clId="{69FD7509-C18F-41A6-9836-C767AA123D20}" dt="2021-06-23T17:42:37.746" v="1647" actId="20577"/>
        <pc:sldMkLst>
          <pc:docMk/>
          <pc:sldMk cId="0" sldId="296"/>
        </pc:sldMkLst>
        <pc:spChg chg="mod">
          <ac:chgData name="Peters, Daniella M." userId="87fb469b-cd7a-4b12-a1ae-bba5f0610088" providerId="ADAL" clId="{69FD7509-C18F-41A6-9836-C767AA123D20}" dt="2021-06-23T17:42:37.746" v="1647" actId="20577"/>
          <ac:spMkLst>
            <pc:docMk/>
            <pc:sldMk cId="0" sldId="296"/>
            <ac:spMk id="112" creationId="{00000000-0000-0000-0000-000000000000}"/>
          </ac:spMkLst>
        </pc:spChg>
        <pc:spChg chg="mod">
          <ac:chgData name="Peters, Daniella M." userId="87fb469b-cd7a-4b12-a1ae-bba5f0610088" providerId="ADAL" clId="{69FD7509-C18F-41A6-9836-C767AA123D20}" dt="2021-06-23T17:10:44.279" v="1300" actId="20577"/>
          <ac:spMkLst>
            <pc:docMk/>
            <pc:sldMk cId="0" sldId="296"/>
            <ac:spMk id="113" creationId="{00000000-0000-0000-0000-000000000000}"/>
          </ac:spMkLst>
        </pc:spChg>
      </pc:sldChg>
      <pc:sldChg chg="addSp modSp add mod modAnim modNotesTx">
        <pc:chgData name="Peters, Daniella M." userId="87fb469b-cd7a-4b12-a1ae-bba5f0610088" providerId="ADAL" clId="{69FD7509-C18F-41A6-9836-C767AA123D20}" dt="2021-06-23T19:09:37.120" v="1990" actId="20577"/>
        <pc:sldMkLst>
          <pc:docMk/>
          <pc:sldMk cId="2180788300" sldId="297"/>
        </pc:sldMkLst>
        <pc:spChg chg="mod">
          <ac:chgData name="Peters, Daniella M." userId="87fb469b-cd7a-4b12-a1ae-bba5f0610088" providerId="ADAL" clId="{69FD7509-C18F-41A6-9836-C767AA123D20}" dt="2021-06-23T17:22:56.111" v="1409" actId="948"/>
          <ac:spMkLst>
            <pc:docMk/>
            <pc:sldMk cId="2180788300" sldId="297"/>
            <ac:spMk id="112" creationId="{00000000-0000-0000-0000-000000000000}"/>
          </ac:spMkLst>
        </pc:spChg>
        <pc:spChg chg="mod">
          <ac:chgData name="Peters, Daniella M." userId="87fb469b-cd7a-4b12-a1ae-bba5f0610088" providerId="ADAL" clId="{69FD7509-C18F-41A6-9836-C767AA123D20}" dt="2021-06-23T17:17:34.041" v="1382" actId="20577"/>
          <ac:spMkLst>
            <pc:docMk/>
            <pc:sldMk cId="2180788300" sldId="297"/>
            <ac:spMk id="113" creationId="{00000000-0000-0000-0000-000000000000}"/>
          </ac:spMkLst>
        </pc:spChg>
        <pc:graphicFrameChg chg="add mod ord">
          <ac:chgData name="Peters, Daniella M." userId="87fb469b-cd7a-4b12-a1ae-bba5f0610088" providerId="ADAL" clId="{69FD7509-C18F-41A6-9836-C767AA123D20}" dt="2021-06-23T17:40:28.105" v="1635" actId="171"/>
          <ac:graphicFrameMkLst>
            <pc:docMk/>
            <pc:sldMk cId="2180788300" sldId="297"/>
            <ac:graphicFrameMk id="4" creationId="{1C8AF5E1-3C01-4746-B0D2-C89145CF9A70}"/>
          </ac:graphicFrameMkLst>
        </pc:graphicFrameChg>
        <pc:graphicFrameChg chg="add mod ord modGraphic">
          <ac:chgData name="Peters, Daniella M." userId="87fb469b-cd7a-4b12-a1ae-bba5f0610088" providerId="ADAL" clId="{69FD7509-C18F-41A6-9836-C767AA123D20}" dt="2021-06-23T17:40:57.443" v="1637" actId="171"/>
          <ac:graphicFrameMkLst>
            <pc:docMk/>
            <pc:sldMk cId="2180788300" sldId="297"/>
            <ac:graphicFrameMk id="5" creationId="{534FDDE4-5123-4F41-9346-74FD0F397882}"/>
          </ac:graphicFrameMkLst>
        </pc:graphicFrameChg>
      </pc:sldChg>
      <pc:sldChg chg="addSp modSp add mod modAnim modNotesTx">
        <pc:chgData name="Peters, Daniella M." userId="87fb469b-cd7a-4b12-a1ae-bba5f0610088" providerId="ADAL" clId="{69FD7509-C18F-41A6-9836-C767AA123D20}" dt="2021-06-23T18:46:33.960" v="1823" actId="20577"/>
        <pc:sldMkLst>
          <pc:docMk/>
          <pc:sldMk cId="2157514781" sldId="298"/>
        </pc:sldMkLst>
        <pc:spChg chg="mod">
          <ac:chgData name="Peters, Daniella M." userId="87fb469b-cd7a-4b12-a1ae-bba5f0610088" providerId="ADAL" clId="{69FD7509-C18F-41A6-9836-C767AA123D20}" dt="2021-06-23T18:29:03.643" v="1709" actId="14100"/>
          <ac:spMkLst>
            <pc:docMk/>
            <pc:sldMk cId="2157514781" sldId="298"/>
            <ac:spMk id="112" creationId="{00000000-0000-0000-0000-000000000000}"/>
          </ac:spMkLst>
        </pc:spChg>
        <pc:spChg chg="mod">
          <ac:chgData name="Peters, Daniella M." userId="87fb469b-cd7a-4b12-a1ae-bba5f0610088" providerId="ADAL" clId="{69FD7509-C18F-41A6-9836-C767AA123D20}" dt="2021-06-23T18:34:59.099" v="1760" actId="20577"/>
          <ac:spMkLst>
            <pc:docMk/>
            <pc:sldMk cId="2157514781" sldId="298"/>
            <ac:spMk id="113" creationId="{00000000-0000-0000-0000-000000000000}"/>
          </ac:spMkLst>
        </pc:spChg>
        <pc:graphicFrameChg chg="add mod modGraphic">
          <ac:chgData name="Peters, Daniella M." userId="87fb469b-cd7a-4b12-a1ae-bba5f0610088" providerId="ADAL" clId="{69FD7509-C18F-41A6-9836-C767AA123D20}" dt="2021-06-23T18:32:31.492" v="1726" actId="1076"/>
          <ac:graphicFrameMkLst>
            <pc:docMk/>
            <pc:sldMk cId="2157514781" sldId="298"/>
            <ac:graphicFrameMk id="4" creationId="{F98D3EB5-0213-4244-B7EF-EE2DA8CF5246}"/>
          </ac:graphicFrameMkLst>
        </pc:graphicFrameChg>
        <pc:graphicFrameChg chg="add mod modGraphic">
          <ac:chgData name="Peters, Daniella M." userId="87fb469b-cd7a-4b12-a1ae-bba5f0610088" providerId="ADAL" clId="{69FD7509-C18F-41A6-9836-C767AA123D20}" dt="2021-06-23T18:32:25.662" v="1725" actId="1037"/>
          <ac:graphicFrameMkLst>
            <pc:docMk/>
            <pc:sldMk cId="2157514781" sldId="298"/>
            <ac:graphicFrameMk id="5" creationId="{C428055C-42D0-4ABA-885E-6EDD058522DD}"/>
          </ac:graphicFrameMkLst>
        </pc:graphicFrameChg>
      </pc:sldChg>
      <pc:sldChg chg="addSp delSp modSp add mod delAnim modAnim modNotesTx">
        <pc:chgData name="Peters, Daniella M." userId="87fb469b-cd7a-4b12-a1ae-bba5f0610088" providerId="ADAL" clId="{69FD7509-C18F-41A6-9836-C767AA123D20}" dt="2021-06-23T19:22:59.181" v="2077" actId="20577"/>
        <pc:sldMkLst>
          <pc:docMk/>
          <pc:sldMk cId="1504115813" sldId="299"/>
        </pc:sldMkLst>
        <pc:spChg chg="add del mod">
          <ac:chgData name="Peters, Daniella M." userId="87fb469b-cd7a-4b12-a1ae-bba5f0610088" providerId="ADAL" clId="{69FD7509-C18F-41A6-9836-C767AA123D20}" dt="2021-06-23T18:57:00.636" v="1872" actId="478"/>
          <ac:spMkLst>
            <pc:docMk/>
            <pc:sldMk cId="1504115813" sldId="299"/>
            <ac:spMk id="4" creationId="{DC17F5AA-C9C7-440B-92B4-2C1AADCAF525}"/>
          </ac:spMkLst>
        </pc:spChg>
        <pc:spChg chg="add del mod">
          <ac:chgData name="Peters, Daniella M." userId="87fb469b-cd7a-4b12-a1ae-bba5f0610088" providerId="ADAL" clId="{69FD7509-C18F-41A6-9836-C767AA123D20}" dt="2021-06-23T18:57:03.591" v="1873" actId="478"/>
          <ac:spMkLst>
            <pc:docMk/>
            <pc:sldMk cId="1504115813" sldId="299"/>
            <ac:spMk id="6" creationId="{0095B059-BA01-4051-8D24-20E9AA636DC6}"/>
          </ac:spMkLst>
        </pc:spChg>
        <pc:spChg chg="mod">
          <ac:chgData name="Peters, Daniella M." userId="87fb469b-cd7a-4b12-a1ae-bba5f0610088" providerId="ADAL" clId="{69FD7509-C18F-41A6-9836-C767AA123D20}" dt="2021-06-23T19:22:59.181" v="2077" actId="20577"/>
          <ac:spMkLst>
            <pc:docMk/>
            <pc:sldMk cId="1504115813" sldId="299"/>
            <ac:spMk id="112" creationId="{00000000-0000-0000-0000-000000000000}"/>
          </ac:spMkLst>
        </pc:spChg>
        <pc:spChg chg="mod">
          <ac:chgData name="Peters, Daniella M." userId="87fb469b-cd7a-4b12-a1ae-bba5f0610088" providerId="ADAL" clId="{69FD7509-C18F-41A6-9836-C767AA123D20}" dt="2021-06-23T18:49:25.626" v="1870" actId="20577"/>
          <ac:spMkLst>
            <pc:docMk/>
            <pc:sldMk cId="1504115813" sldId="299"/>
            <ac:spMk id="113" creationId="{00000000-0000-0000-0000-000000000000}"/>
          </ac:spMkLst>
        </pc:spChg>
        <pc:graphicFrameChg chg="add mod modGraphic">
          <ac:chgData name="Peters, Daniella M." userId="87fb469b-cd7a-4b12-a1ae-bba5f0610088" providerId="ADAL" clId="{69FD7509-C18F-41A6-9836-C767AA123D20}" dt="2021-06-23T19:03:45.568" v="1930" actId="1076"/>
          <ac:graphicFrameMkLst>
            <pc:docMk/>
            <pc:sldMk cId="1504115813" sldId="299"/>
            <ac:graphicFrameMk id="5" creationId="{A2A93E2E-603F-4F7D-937F-DF7B60A7D4B4}"/>
          </ac:graphicFrameMkLst>
        </pc:graphicFrameChg>
        <pc:picChg chg="add mod">
          <ac:chgData name="Peters, Daniella M." userId="87fb469b-cd7a-4b12-a1ae-bba5f0610088" providerId="ADAL" clId="{69FD7509-C18F-41A6-9836-C767AA123D20}" dt="2021-06-23T19:02:52.501" v="1929" actId="1076"/>
          <ac:picMkLst>
            <pc:docMk/>
            <pc:sldMk cId="1504115813" sldId="299"/>
            <ac:picMk id="7" creationId="{B5AC0866-F088-4519-B8EA-81631C84A65E}"/>
          </ac:picMkLst>
        </pc:picChg>
      </pc:sldChg>
      <pc:sldChg chg="modSp add mod modAnim modNotesTx">
        <pc:chgData name="Peters, Daniella M." userId="87fb469b-cd7a-4b12-a1ae-bba5f0610088" providerId="ADAL" clId="{69FD7509-C18F-41A6-9836-C767AA123D20}" dt="2021-06-23T19:08:01.336" v="1988" actId="20577"/>
        <pc:sldMkLst>
          <pc:docMk/>
          <pc:sldMk cId="2823638412" sldId="300"/>
        </pc:sldMkLst>
        <pc:spChg chg="mod">
          <ac:chgData name="Peters, Daniella M." userId="87fb469b-cd7a-4b12-a1ae-bba5f0610088" providerId="ADAL" clId="{69FD7509-C18F-41A6-9836-C767AA123D20}" dt="2021-06-23T18:48:10.842" v="1840" actId="20577"/>
          <ac:spMkLst>
            <pc:docMk/>
            <pc:sldMk cId="2823638412" sldId="300"/>
            <ac:spMk id="112" creationId="{00000000-0000-0000-0000-000000000000}"/>
          </ac:spMkLst>
        </pc:spChg>
        <pc:spChg chg="mod">
          <ac:chgData name="Peters, Daniella M." userId="87fb469b-cd7a-4b12-a1ae-bba5f0610088" providerId="ADAL" clId="{69FD7509-C18F-41A6-9836-C767AA123D20}" dt="2021-06-23T18:40:25.158" v="1781" actId="20577"/>
          <ac:spMkLst>
            <pc:docMk/>
            <pc:sldMk cId="2823638412" sldId="300"/>
            <ac:spMk id="113" creationId="{00000000-0000-0000-0000-000000000000}"/>
          </ac:spMkLst>
        </pc:spChg>
      </pc:sldChg>
      <pc:sldChg chg="add del">
        <pc:chgData name="Peters, Daniella M." userId="87fb469b-cd7a-4b12-a1ae-bba5f0610088" providerId="ADAL" clId="{69FD7509-C18F-41A6-9836-C767AA123D20}" dt="2021-06-23T18:33:27.438" v="1730" actId="2890"/>
        <pc:sldMkLst>
          <pc:docMk/>
          <pc:sldMk cId="2793484539" sldId="301"/>
        </pc:sldMkLst>
      </pc:sldChg>
      <pc:sldChg chg="addSp modSp add mod modNotesTx">
        <pc:chgData name="Peters, Daniella M." userId="87fb469b-cd7a-4b12-a1ae-bba5f0610088" providerId="ADAL" clId="{69FD7509-C18F-41A6-9836-C767AA123D20}" dt="2021-06-23T19:50:35.428" v="2288" actId="20577"/>
        <pc:sldMkLst>
          <pc:docMk/>
          <pc:sldMk cId="3249742611" sldId="301"/>
        </pc:sldMkLst>
        <pc:spChg chg="mod">
          <ac:chgData name="Peters, Daniella M." userId="87fb469b-cd7a-4b12-a1ae-bba5f0610088" providerId="ADAL" clId="{69FD7509-C18F-41A6-9836-C767AA123D20}" dt="2021-06-23T19:23:27.917" v="2107" actId="20577"/>
          <ac:spMkLst>
            <pc:docMk/>
            <pc:sldMk cId="3249742611" sldId="301"/>
            <ac:spMk id="113" creationId="{00000000-0000-0000-0000-000000000000}"/>
          </ac:spMkLst>
        </pc:spChg>
        <pc:grpChg chg="add mod">
          <ac:chgData name="Peters, Daniella M." userId="87fb469b-cd7a-4b12-a1ae-bba5f0610088" providerId="ADAL" clId="{69FD7509-C18F-41A6-9836-C767AA123D20}" dt="2021-06-23T19:37:05.444" v="2210" actId="1037"/>
          <ac:grpSpMkLst>
            <pc:docMk/>
            <pc:sldMk cId="3249742611" sldId="301"/>
            <ac:grpSpMk id="2" creationId="{F5FA807B-EDD1-4C4F-A9EA-448EBF779AE6}"/>
          </ac:grpSpMkLst>
        </pc:grpChg>
        <pc:picChg chg="add mod">
          <ac:chgData name="Peters, Daniella M." userId="87fb469b-cd7a-4b12-a1ae-bba5f0610088" providerId="ADAL" clId="{69FD7509-C18F-41A6-9836-C767AA123D20}" dt="2021-06-23T19:32:49.301" v="2184" actId="1076"/>
          <ac:picMkLst>
            <pc:docMk/>
            <pc:sldMk cId="3249742611" sldId="301"/>
            <ac:picMk id="4" creationId="{2D0B65B6-8B0D-44CF-90DD-BB8E1F996870}"/>
          </ac:picMkLst>
        </pc:picChg>
        <pc:picChg chg="add mod">
          <ac:chgData name="Peters, Daniella M." userId="87fb469b-cd7a-4b12-a1ae-bba5f0610088" providerId="ADAL" clId="{69FD7509-C18F-41A6-9836-C767AA123D20}" dt="2021-06-23T19:36:09.724" v="2199" actId="164"/>
          <ac:picMkLst>
            <pc:docMk/>
            <pc:sldMk cId="3249742611" sldId="301"/>
            <ac:picMk id="5" creationId="{EEF8A381-C4DD-4496-B942-D325201F12B7}"/>
          </ac:picMkLst>
        </pc:picChg>
        <pc:picChg chg="add mod">
          <ac:chgData name="Peters, Daniella M." userId="87fb469b-cd7a-4b12-a1ae-bba5f0610088" providerId="ADAL" clId="{69FD7509-C18F-41A6-9836-C767AA123D20}" dt="2021-06-23T19:36:09.724" v="2199" actId="164"/>
          <ac:picMkLst>
            <pc:docMk/>
            <pc:sldMk cId="3249742611" sldId="301"/>
            <ac:picMk id="6" creationId="{915867D9-530A-4952-84EC-205F24587CB3}"/>
          </ac:picMkLst>
        </pc:picChg>
      </pc:sldChg>
      <pc:sldChg chg="add del">
        <pc:chgData name="Peters, Daniella M." userId="87fb469b-cd7a-4b12-a1ae-bba5f0610088" providerId="ADAL" clId="{69FD7509-C18F-41A6-9836-C767AA123D20}" dt="2021-06-23T19:53:44.138" v="2296" actId="2696"/>
        <pc:sldMkLst>
          <pc:docMk/>
          <pc:sldMk cId="3083174227" sldId="302"/>
        </pc:sldMkLst>
      </pc:sldChg>
      <pc:sldMasterChg chg="delSldLayout">
        <pc:chgData name="Peters, Daniella M." userId="87fb469b-cd7a-4b12-a1ae-bba5f0610088" providerId="ADAL" clId="{69FD7509-C18F-41A6-9836-C767AA123D20}" dt="2021-06-23T19:43:57.829" v="2237" actId="2696"/>
        <pc:sldMasterMkLst>
          <pc:docMk/>
          <pc:sldMasterMk cId="0" sldId="2147483667"/>
        </pc:sldMasterMkLst>
        <pc:sldLayoutChg chg="del">
          <pc:chgData name="Peters, Daniella M." userId="87fb469b-cd7a-4b12-a1ae-bba5f0610088" providerId="ADAL" clId="{69FD7509-C18F-41A6-9836-C767AA123D20}" dt="2021-06-23T19:43:57.829" v="2237" actId="2696"/>
          <pc:sldLayoutMkLst>
            <pc:docMk/>
            <pc:sldMasterMk cId="0" sldId="2147483667"/>
            <pc:sldLayoutMk cId="0" sldId="2147483656"/>
          </pc:sldLayoutMkLst>
        </pc:sldLayoutChg>
        <pc:sldLayoutChg chg="del">
          <pc:chgData name="Peters, Daniella M." userId="87fb469b-cd7a-4b12-a1ae-bba5f0610088" providerId="ADAL" clId="{69FD7509-C18F-41A6-9836-C767AA123D20}" dt="2021-06-23T19:22:19.528" v="2073" actId="2696"/>
          <pc:sldLayoutMkLst>
            <pc:docMk/>
            <pc:sldMasterMk cId="0" sldId="2147483667"/>
            <pc:sldLayoutMk cId="934124637" sldId="214748366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pngegg.com/en/png-yqsfr"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pngegg.com/en/png-yqsfr"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medium.com/@soniaatre/evolution-of-mario-a-staple-for-classic-and-modern-graphics-7acec3a6b914"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medium.com/@soniaatre/evolution-of-mario-a-staple-for-classic-and-modern-graphics-7acec3a6b914"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Font typeface="Arial"/>
              <a:buNone/>
            </a:pPr>
            <a:r>
              <a:rPr lang="en-US" b="1" dirty="0"/>
              <a:t>Activity 2:</a:t>
            </a:r>
            <a:r>
              <a:rPr lang="en-US" dirty="0"/>
              <a:t> Ask students to send their wave signals using discrete waves (i.e., pausing between waves). As in Activity 1, students should send different signals for blank boxes and filled boxes. Afterward, ask them to compare the strengths and weakness of transmitting signals this way. Most groups will try to send blank boxes as silence/extended pauses between signals. They should consider whether they could tell whether “silence” was a blank box, a missed signal on the part of the Receiver, or a delay by the Transmitter. </a:t>
            </a:r>
            <a:r>
              <a:rPr lang="en-US" i="1" dirty="0"/>
              <a:t>[Go to Explain 1]</a:t>
            </a: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77056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2873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Font typeface="Arial"/>
              <a:buNone/>
            </a:pPr>
            <a:r>
              <a:rPr lang="en-US" b="1" dirty="0"/>
              <a:t>ANALOG &amp; DIGITAL SIGNALS: </a:t>
            </a:r>
            <a:r>
              <a:rPr lang="en-US" dirty="0"/>
              <a:t>To kick off the Explain discussion, have students compare the strengths and weaknesses of their signaling methods in Activity 1 vs. Activity 2. Next, define the types of signals they modeled: </a:t>
            </a:r>
            <a:r>
              <a:rPr lang="en-US" b="1" dirty="0"/>
              <a:t>analog</a:t>
            </a:r>
            <a:r>
              <a:rPr lang="en-US" dirty="0"/>
              <a:t> (Activity 1) and </a:t>
            </a:r>
            <a:r>
              <a:rPr lang="en-US" b="1" dirty="0"/>
              <a:t>digital</a:t>
            </a:r>
            <a:r>
              <a:rPr lang="en-US" dirty="0"/>
              <a:t> (Activity 2). </a:t>
            </a:r>
          </a:p>
          <a:p>
            <a:pPr marL="0" lvl="0" indent="0" algn="l" rtl="0">
              <a:spcBef>
                <a:spcPts val="0"/>
              </a:spcBef>
              <a:spcAft>
                <a:spcPts val="0"/>
              </a:spcAft>
              <a:buClr>
                <a:schemeClr val="dk1"/>
              </a:buClr>
              <a:buFont typeface="Arial"/>
              <a:buNone/>
            </a:pPr>
            <a:r>
              <a:rPr lang="en-US" dirty="0"/>
              <a:t>Review amplitude, wavelength, and frequency with students. Solicit their ideas before providing explicit answers/direct instruction. Ask them what part of the wave is relevant to analog signals (amplitude) and what is most relevant to digital signals (frequency). </a:t>
            </a:r>
          </a:p>
          <a:p>
            <a:pPr marL="0" lvl="0" indent="0" algn="l" rtl="0">
              <a:spcBef>
                <a:spcPts val="0"/>
              </a:spcBef>
              <a:spcAft>
                <a:spcPts val="0"/>
              </a:spcAft>
              <a:buClr>
                <a:schemeClr val="dk1"/>
              </a:buClr>
              <a:buFont typeface="Arial"/>
              <a:buNone/>
            </a:pPr>
            <a:endParaRPr lang="en-US" dirty="0"/>
          </a:p>
          <a:p>
            <a:pPr marL="0" lvl="0" indent="0" algn="l" rtl="0">
              <a:spcBef>
                <a:spcPts val="0"/>
              </a:spcBef>
              <a:spcAft>
                <a:spcPts val="0"/>
              </a:spcAft>
              <a:buClr>
                <a:schemeClr val="dk1"/>
              </a:buClr>
              <a:buFont typeface="Arial"/>
              <a:buNone/>
            </a:pPr>
            <a:r>
              <a:rPr lang="en-US" dirty="0"/>
              <a:t>After the class discussion, you should formalize or explain the following information: </a:t>
            </a:r>
          </a:p>
          <a:p>
            <a:pPr marL="171450" lvl="0" indent="-171450" algn="l" rtl="0">
              <a:spcBef>
                <a:spcPts val="0"/>
              </a:spcBef>
              <a:spcAft>
                <a:spcPts val="0"/>
              </a:spcAft>
              <a:buClr>
                <a:schemeClr val="dk1"/>
              </a:buClr>
              <a:buFont typeface="Arial" panose="020B0604020202020204" pitchFamily="34" charset="0"/>
              <a:buChar char="•"/>
            </a:pPr>
            <a:r>
              <a:rPr lang="en-US" dirty="0"/>
              <a:t>Digital signals can communicate </a:t>
            </a:r>
            <a:r>
              <a:rPr lang="en-US" i="1" dirty="0"/>
              <a:t>only</a:t>
            </a:r>
            <a:r>
              <a:rPr lang="en-US" dirty="0"/>
              <a:t> in discrete pulses (as opposed to analog signals that are continuous and based on wave magnitude). </a:t>
            </a:r>
          </a:p>
          <a:p>
            <a:pPr marL="171450" lvl="0" indent="-171450" algn="l" rtl="0">
              <a:spcBef>
                <a:spcPts val="0"/>
              </a:spcBef>
              <a:spcAft>
                <a:spcPts val="0"/>
              </a:spcAft>
              <a:buClr>
                <a:schemeClr val="dk1"/>
              </a:buClr>
              <a:buFont typeface="Arial" panose="020B0604020202020204" pitchFamily="34" charset="0"/>
              <a:buChar char="•"/>
            </a:pPr>
            <a:r>
              <a:rPr lang="en-US" dirty="0"/>
              <a:t>The amplitude of a digital wave does not matter. </a:t>
            </a:r>
          </a:p>
          <a:p>
            <a:pPr marL="171450" lvl="0" indent="-171450" algn="l" rtl="0">
              <a:spcBef>
                <a:spcPts val="0"/>
              </a:spcBef>
              <a:spcAft>
                <a:spcPts val="0"/>
              </a:spcAft>
              <a:buClr>
                <a:schemeClr val="dk1"/>
              </a:buClr>
              <a:buFont typeface="Arial" panose="020B0604020202020204" pitchFamily="34" charset="0"/>
              <a:buChar char="•"/>
            </a:pPr>
            <a:r>
              <a:rPr lang="en-US" dirty="0"/>
              <a:t>Simple digital signals can send only one of two values at a time. </a:t>
            </a:r>
          </a:p>
          <a:p>
            <a:pPr marL="171450" lvl="0" indent="-171450" algn="l" rtl="0">
              <a:spcBef>
                <a:spcPts val="0"/>
              </a:spcBef>
              <a:spcAft>
                <a:spcPts val="0"/>
              </a:spcAft>
              <a:buClr>
                <a:schemeClr val="dk1"/>
              </a:buClr>
              <a:buFont typeface="Arial" panose="020B0604020202020204" pitchFamily="34" charset="0"/>
              <a:buChar char="•"/>
            </a:pPr>
            <a:r>
              <a:rPr lang="en-US" dirty="0"/>
              <a:t>Real digital signals use a single pulse for 1, and two pulses to send 0. </a:t>
            </a:r>
          </a:p>
          <a:p>
            <a:pPr marL="0" lvl="0" indent="0" algn="l" rtl="0">
              <a:spcBef>
                <a:spcPts val="0"/>
              </a:spcBef>
              <a:spcAft>
                <a:spcPts val="0"/>
              </a:spcAft>
              <a:buClr>
                <a:schemeClr val="dk1"/>
              </a:buClr>
              <a:buFont typeface="Arial"/>
              <a:buNone/>
            </a:pPr>
            <a:endParaRPr lang="en-US" dirty="0"/>
          </a:p>
          <a:p>
            <a:pPr marL="0" lvl="0" indent="0" algn="l" rtl="0">
              <a:spcBef>
                <a:spcPts val="0"/>
              </a:spcBef>
              <a:spcAft>
                <a:spcPts val="0"/>
              </a:spcAft>
              <a:buClr>
                <a:schemeClr val="dk1"/>
              </a:buClr>
              <a:buFont typeface="Arial"/>
              <a:buNone/>
            </a:pPr>
            <a:r>
              <a:rPr lang="en-US" dirty="0"/>
              <a:t>Before continuing, ask students to answer the following prompt: "</a:t>
            </a:r>
            <a:r>
              <a:rPr lang="en-US" i="1" dirty="0"/>
              <a:t>Why are digital signals a more reliable way to send information than analog signals? Use evidence from your investigation and class discussion to support your answer.</a:t>
            </a:r>
            <a:r>
              <a:rPr lang="en-US" dirty="0"/>
              <a:t>" Allow students to draw models and diagrams to support their answers. </a:t>
            </a:r>
          </a:p>
          <a:p>
            <a:pPr marL="0" lvl="0" indent="0" algn="l" rtl="0">
              <a:spcBef>
                <a:spcPts val="0"/>
              </a:spcBef>
              <a:spcAft>
                <a:spcPts val="0"/>
              </a:spcAft>
              <a:buClr>
                <a:schemeClr val="dk1"/>
              </a:buClr>
              <a:buFont typeface="Arial"/>
              <a:buNone/>
            </a:pPr>
            <a:r>
              <a:rPr lang="en-US" i="1" dirty="0"/>
              <a:t>[Go to Explore 2]</a:t>
            </a: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0885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r>
              <a:rPr lang="en-US" sz="1100" dirty="0">
                <a:solidFill>
                  <a:srgbClr val="555555"/>
                </a:solidFill>
                <a:highlight>
                  <a:srgbClr val="FFFFFF"/>
                </a:highlight>
                <a:latin typeface="Roboto"/>
                <a:ea typeface="Roboto"/>
                <a:cs typeface="Roboto"/>
                <a:sym typeface="Roboto"/>
              </a:rPr>
              <a:t>Image source: </a:t>
            </a:r>
          </a:p>
          <a:p>
            <a:pPr marL="0" marR="0" lvl="0" indent="0" algn="l" rtl="0">
              <a:spcBef>
                <a:spcPts val="0"/>
              </a:spcBef>
              <a:spcAft>
                <a:spcPts val="0"/>
              </a:spcAft>
              <a:buClr>
                <a:schemeClr val="dk1"/>
              </a:buClr>
              <a:buSzPts val="1100"/>
              <a:buFont typeface="Arial"/>
              <a:buNone/>
            </a:pPr>
            <a:r>
              <a:rPr lang="en-US" sz="1100" dirty="0">
                <a:solidFill>
                  <a:srgbClr val="555555"/>
                </a:solidFill>
                <a:highlight>
                  <a:srgbClr val="FFFFFF"/>
                </a:highlight>
                <a:latin typeface="Roboto"/>
                <a:ea typeface="Roboto"/>
                <a:cs typeface="Roboto"/>
                <a:sym typeface="Roboto"/>
              </a:rPr>
              <a:t>PNG Egg. (n.d.). Digital signal processing, analog signal [Image]. </a:t>
            </a:r>
            <a:r>
              <a:rPr lang="en-US" sz="1100" dirty="0" err="1">
                <a:solidFill>
                  <a:srgbClr val="555555"/>
                </a:solidFill>
                <a:highlight>
                  <a:srgbClr val="FFFFFF"/>
                </a:highlight>
                <a:latin typeface="Roboto"/>
                <a:ea typeface="Roboto"/>
                <a:cs typeface="Roboto"/>
                <a:sym typeface="Roboto"/>
              </a:rPr>
              <a:t>PNGEgg</a:t>
            </a:r>
            <a:r>
              <a:rPr lang="en-US" sz="1100" dirty="0">
                <a:solidFill>
                  <a:srgbClr val="555555"/>
                </a:solidFill>
                <a:highlight>
                  <a:srgbClr val="FFFFFF"/>
                </a:highlight>
                <a:latin typeface="Roboto"/>
                <a:ea typeface="Roboto"/>
                <a:cs typeface="Roboto"/>
                <a:sym typeface="Roboto"/>
              </a:rPr>
              <a:t>. </a:t>
            </a:r>
            <a:r>
              <a:rPr lang="en-US" u="sng" dirty="0">
                <a:solidFill>
                  <a:schemeClr val="hlink"/>
                </a:solidFill>
                <a:hlinkClick r:id="rId3"/>
              </a:rPr>
              <a:t>https://www.pngegg.com/en/png-yqsfr</a:t>
            </a:r>
            <a:endParaRPr lang="en-US" sz="1100" dirty="0">
              <a:solidFill>
                <a:schemeClr val="dk1"/>
              </a:solidFill>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33063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r>
              <a:rPr lang="en-US" sz="1100" dirty="0">
                <a:solidFill>
                  <a:srgbClr val="555555"/>
                </a:solidFill>
                <a:highlight>
                  <a:srgbClr val="FFFFFF"/>
                </a:highlight>
                <a:latin typeface="Roboto"/>
                <a:ea typeface="Roboto"/>
                <a:cs typeface="Roboto"/>
                <a:sym typeface="Roboto"/>
              </a:rPr>
              <a:t>Image source: </a:t>
            </a:r>
          </a:p>
          <a:p>
            <a:pPr marL="0" marR="0" lvl="0" indent="0" algn="l" rtl="0">
              <a:spcBef>
                <a:spcPts val="0"/>
              </a:spcBef>
              <a:spcAft>
                <a:spcPts val="0"/>
              </a:spcAft>
              <a:buClr>
                <a:schemeClr val="dk1"/>
              </a:buClr>
              <a:buSzPts val="1100"/>
              <a:buFont typeface="Arial"/>
              <a:buNone/>
            </a:pPr>
            <a:r>
              <a:rPr lang="en-US" sz="1100" dirty="0">
                <a:solidFill>
                  <a:srgbClr val="555555"/>
                </a:solidFill>
                <a:highlight>
                  <a:srgbClr val="FFFFFF"/>
                </a:highlight>
                <a:latin typeface="Roboto"/>
                <a:ea typeface="Roboto"/>
                <a:cs typeface="Roboto"/>
                <a:sym typeface="Roboto"/>
              </a:rPr>
              <a:t>PNG Egg. (n.d.). Digital signal processing, analog signal [Image]. </a:t>
            </a:r>
            <a:r>
              <a:rPr lang="en-US" sz="1100" dirty="0" err="1">
                <a:solidFill>
                  <a:srgbClr val="555555"/>
                </a:solidFill>
                <a:highlight>
                  <a:srgbClr val="FFFFFF"/>
                </a:highlight>
                <a:latin typeface="Roboto"/>
                <a:ea typeface="Roboto"/>
                <a:cs typeface="Roboto"/>
                <a:sym typeface="Roboto"/>
              </a:rPr>
              <a:t>PNGEgg</a:t>
            </a:r>
            <a:r>
              <a:rPr lang="en-US" sz="1100" dirty="0">
                <a:solidFill>
                  <a:srgbClr val="555555"/>
                </a:solidFill>
                <a:highlight>
                  <a:srgbClr val="FFFFFF"/>
                </a:highlight>
                <a:latin typeface="Roboto"/>
                <a:ea typeface="Roboto"/>
                <a:cs typeface="Roboto"/>
                <a:sym typeface="Roboto"/>
              </a:rPr>
              <a:t>. </a:t>
            </a:r>
            <a:r>
              <a:rPr lang="en-US" u="sng" dirty="0">
                <a:solidFill>
                  <a:schemeClr val="hlink"/>
                </a:solidFill>
                <a:hlinkClick r:id="rId3"/>
              </a:rPr>
              <a:t>https://www.pngegg.com/en/png-yqsfr</a:t>
            </a:r>
            <a:endParaRPr lang="en-US" sz="1100" dirty="0">
              <a:solidFill>
                <a:schemeClr val="dk1"/>
              </a:solidFill>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7212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dirty="0">
                <a:solidFill>
                  <a:schemeClr val="dk1"/>
                </a:solidFill>
              </a:rPr>
              <a:t>Discuss the basic properties of waves. Students should have prior knowledge (MS-PS4-1). </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09906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r>
              <a:rPr lang="en-US" sz="1100" b="1" dirty="0">
                <a:solidFill>
                  <a:schemeClr val="dk1"/>
                </a:solidFill>
              </a:rPr>
              <a:t>Analog</a:t>
            </a:r>
            <a:r>
              <a:rPr lang="en-US" sz="1100" dirty="0">
                <a:solidFill>
                  <a:schemeClr val="dk1"/>
                </a:solidFill>
              </a:rPr>
              <a:t>: amplitude. </a:t>
            </a:r>
            <a:r>
              <a:rPr lang="en-US" sz="1100" b="1" dirty="0">
                <a:solidFill>
                  <a:schemeClr val="dk1"/>
                </a:solidFill>
              </a:rPr>
              <a:t>Digital</a:t>
            </a:r>
            <a:r>
              <a:rPr lang="en-US" sz="1100" dirty="0">
                <a:solidFill>
                  <a:schemeClr val="dk1"/>
                </a:solidFill>
              </a:rPr>
              <a:t>: frequency.</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32271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39225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6" name="Google Shape;11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Font typeface="Arial"/>
              <a:buNone/>
            </a:pPr>
            <a:r>
              <a:rPr lang="en-US" b="1" dirty="0"/>
              <a:t>Low-Resolution Images: </a:t>
            </a:r>
            <a:r>
              <a:rPr lang="en-US" dirty="0"/>
              <a:t>Once students have established the concept that digital signals are sent as a single wave (1) or two waves (0), they will create "low-resolution" images using digital signals. Give them the 3x3 grids and have them figure out how to send the message (i.e., the order in which the boxes should be signaled). Technically, this should be left to right from top to bottom, but it's okay if students come up with other methods at this point. </a:t>
            </a:r>
            <a:r>
              <a:rPr lang="en-US" sz="1100" dirty="0">
                <a:solidFill>
                  <a:schemeClr val="dk1"/>
                </a:solidFill>
              </a:rPr>
              <a:t>Don’t tell students </a:t>
            </a:r>
            <a:r>
              <a:rPr lang="en-US" sz="1100" i="1" dirty="0">
                <a:solidFill>
                  <a:schemeClr val="dk1"/>
                </a:solidFill>
              </a:rPr>
              <a:t>how </a:t>
            </a:r>
            <a:r>
              <a:rPr lang="en-US" sz="1100" i="0" dirty="0">
                <a:solidFill>
                  <a:schemeClr val="dk1"/>
                </a:solidFill>
              </a:rPr>
              <a:t>to send the signal right away. Show them the correct answer after they’ve shared what they came up with for images/process. (Click again on this slide to show the answer.)  </a:t>
            </a:r>
            <a:r>
              <a:rPr lang="en-US" i="1" dirty="0"/>
              <a:t>[Go to Explain 2]</a:t>
            </a: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100" dirty="0">
                <a:solidFill>
                  <a:schemeClr val="dk1"/>
                </a:solidFill>
              </a:rPr>
              <a:t>Discussion questions: </a:t>
            </a:r>
          </a:p>
          <a:p>
            <a:pPr marL="171450" lvl="0" indent="-171450" algn="l" rtl="0">
              <a:lnSpc>
                <a:spcPct val="115000"/>
              </a:lnSpc>
              <a:spcBef>
                <a:spcPts val="0"/>
              </a:spcBef>
              <a:spcAft>
                <a:spcPts val="0"/>
              </a:spcAft>
              <a:buClr>
                <a:schemeClr val="dk1"/>
              </a:buClr>
              <a:buSzPts val="1100"/>
              <a:buFont typeface="Arial" panose="020B0604020202020204" pitchFamily="34" charset="0"/>
              <a:buChar char="•"/>
            </a:pPr>
            <a:r>
              <a:rPr lang="en-US" sz="1100" dirty="0">
                <a:solidFill>
                  <a:schemeClr val="dk1"/>
                </a:solidFill>
              </a:rPr>
              <a:t>What order does this code go in? (Whether right or wrong, have students create new codes to test it.) </a:t>
            </a:r>
            <a:endParaRPr lang="en-US" dirty="0"/>
          </a:p>
          <a:p>
            <a:pPr marL="171450" lvl="0" indent="-171450" algn="l" rtl="0">
              <a:lnSpc>
                <a:spcPct val="115000"/>
              </a:lnSpc>
              <a:spcBef>
                <a:spcPts val="0"/>
              </a:spcBef>
              <a:spcAft>
                <a:spcPts val="0"/>
              </a:spcAft>
              <a:buClr>
                <a:schemeClr val="dk1"/>
              </a:buClr>
              <a:buSzPts val="1100"/>
              <a:buFont typeface="Arial" panose="020B0604020202020204" pitchFamily="34" charset="0"/>
              <a:buChar char="•"/>
            </a:pPr>
            <a:r>
              <a:rPr lang="en-US" sz="1100" dirty="0">
                <a:solidFill>
                  <a:schemeClr val="dk1"/>
                </a:solidFill>
              </a:rPr>
              <a:t>Any ideas about the role of waves in the improvement of video game graphics? </a:t>
            </a:r>
            <a:endParaRPr lang="en-US" dirty="0"/>
          </a:p>
          <a:p>
            <a:pPr marL="171450" lvl="0" indent="-171450" algn="l" rtl="0">
              <a:lnSpc>
                <a:spcPct val="115000"/>
              </a:lnSpc>
              <a:spcBef>
                <a:spcPts val="0"/>
              </a:spcBef>
              <a:spcAft>
                <a:spcPts val="0"/>
              </a:spcAft>
              <a:buClr>
                <a:schemeClr val="dk1"/>
              </a:buClr>
              <a:buSzPts val="1100"/>
              <a:buFont typeface="Arial" panose="020B0604020202020204" pitchFamily="34" charset="0"/>
              <a:buChar char="•"/>
            </a:pPr>
            <a:r>
              <a:rPr lang="en-US" sz="1100" dirty="0">
                <a:solidFill>
                  <a:schemeClr val="dk1"/>
                </a:solidFill>
              </a:rPr>
              <a:t>Conclusions? </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17468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Font typeface="Arial"/>
              <a:buNone/>
            </a:pPr>
            <a:r>
              <a:rPr lang="en-US" b="1" dirty="0"/>
              <a:t>Low-Resolution Images: </a:t>
            </a:r>
            <a:r>
              <a:rPr lang="en-US" dirty="0"/>
              <a:t>As a class, discuss students’ experiences and solicit their impressions and questions about sending low-resolution images. If students have the prior knowledge to do so, have them develop a working definition for </a:t>
            </a:r>
            <a:r>
              <a:rPr lang="en-US" b="1" dirty="0"/>
              <a:t>resolution</a:t>
            </a:r>
            <a:r>
              <a:rPr lang="en-US" dirty="0"/>
              <a:t>. If they do not, provide it to them by clicking again on this slide. Next, ask students how they think they could send a higher-resolution image. </a:t>
            </a:r>
            <a:r>
              <a:rPr lang="en-US" sz="1100" dirty="0"/>
              <a:t>Students should conclude that sending an image with more boxes (e.g., a 5x5 grid) would create a higher-resolution image. </a:t>
            </a:r>
          </a:p>
          <a:p>
            <a:pPr marL="0" lvl="0" indent="0" algn="l" rtl="0">
              <a:spcBef>
                <a:spcPts val="0"/>
              </a:spcBef>
              <a:spcAft>
                <a:spcPts val="0"/>
              </a:spcAft>
              <a:buClr>
                <a:schemeClr val="dk1"/>
              </a:buClr>
              <a:buFont typeface="Arial"/>
              <a:buNone/>
            </a:pPr>
            <a:endParaRPr lang="en-US" dirty="0"/>
          </a:p>
          <a:p>
            <a:pPr marL="0" lvl="0" indent="0" algn="l" rtl="0">
              <a:spcBef>
                <a:spcPts val="0"/>
              </a:spcBef>
              <a:spcAft>
                <a:spcPts val="0"/>
              </a:spcAft>
              <a:buClr>
                <a:schemeClr val="dk1"/>
              </a:buClr>
              <a:buFont typeface="Arial"/>
              <a:buNone/>
            </a:pPr>
            <a:r>
              <a:rPr lang="en-US" dirty="0"/>
              <a:t>This is an ideal time to stop and provide some direct instruction. Ask students to share any prior knowledge they have about </a:t>
            </a:r>
            <a:r>
              <a:rPr lang="en-US" b="1" dirty="0"/>
              <a:t>pixels</a:t>
            </a:r>
            <a:r>
              <a:rPr lang="en-US" dirty="0"/>
              <a:t>. Reinforce any information they may have and/or explain the idea that each square/box in the grid represents a pixel. Help students make the explicit connection between resolution and pixels by asking a guiding question, such as, "</a:t>
            </a:r>
            <a:r>
              <a:rPr lang="en-US" i="1" dirty="0"/>
              <a:t>How does the number of pixels affect image resolution?</a:t>
            </a:r>
            <a:r>
              <a:rPr lang="en-US" dirty="0"/>
              <a:t>" (More pixels = higher resolution.) </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Answer: </a:t>
            </a:r>
            <a:r>
              <a:rPr lang="en-US" sz="1100" b="0" i="0" dirty="0">
                <a:solidFill>
                  <a:schemeClr val="dk1"/>
                </a:solidFill>
                <a:latin typeface="Arial"/>
                <a:ea typeface="Arial"/>
                <a:cs typeface="Arial"/>
                <a:sym typeface="Arial"/>
              </a:rPr>
              <a:t>More pixels = higher resolution. </a:t>
            </a:r>
            <a:endParaRPr lang="en-US" sz="1100" dirty="0">
              <a:solidFill>
                <a:schemeClr val="dk1"/>
              </a:solidFill>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Font typeface="Arial"/>
              <a:buNone/>
            </a:pPr>
            <a:r>
              <a:rPr lang="en-US" dirty="0"/>
              <a:t>Give students time to transmit a higher-resolution image using their spring model and a 5x5 grid. They may draw their own images or send a 5x5 version of the letters they sent previously. As before, click again on this slide to reveal the correctly filled 5x5 grid. </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04295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b="0" i="0" dirty="0">
                <a:solidFill>
                  <a:schemeClr val="dk1"/>
                </a:solidFill>
                <a:latin typeface="Arial"/>
                <a:ea typeface="Arial"/>
                <a:cs typeface="Arial"/>
                <a:sym typeface="Arial"/>
              </a:rPr>
              <a:t>Ask students to compare sending 3x3 images with sending 5x5 images. Through discussion, they should come to understand that sending more complex information/visuals requires more wave signals, and this process takes more time. </a:t>
            </a: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67243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b="0" i="0" dirty="0">
                <a:solidFill>
                  <a:schemeClr val="dk1"/>
                </a:solidFill>
                <a:latin typeface="Arial"/>
                <a:ea typeface="Arial"/>
                <a:cs typeface="Arial"/>
                <a:sym typeface="Arial"/>
              </a:rPr>
              <a:t>Discuss how computers and other electronic devices can send many digital signals rapidly, which allows them to produce more complex images and videos. A good guiding question might be to ask students how using old computers/devices differs from using newer ones. (They're much slower, among other things.) </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360995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100" b="0" i="0" dirty="0">
                <a:solidFill>
                  <a:schemeClr val="dk1"/>
                </a:solidFill>
                <a:latin typeface="Arial"/>
                <a:ea typeface="Arial"/>
                <a:cs typeface="Arial"/>
                <a:sym typeface="Arial"/>
              </a:rPr>
              <a:t>Image source: </a:t>
            </a:r>
          </a:p>
          <a:p>
            <a:pPr marL="0" lvl="0" indent="0" algn="l" rtl="0">
              <a:lnSpc>
                <a:spcPct val="115000"/>
              </a:lnSpc>
              <a:spcBef>
                <a:spcPts val="0"/>
              </a:spcBef>
              <a:spcAft>
                <a:spcPts val="0"/>
              </a:spcAft>
              <a:buClr>
                <a:schemeClr val="dk1"/>
              </a:buClr>
              <a:buSzPts val="1100"/>
              <a:buFont typeface="Arial"/>
              <a:buNone/>
            </a:pPr>
            <a:r>
              <a:rPr lang="en-US" dirty="0" err="1"/>
              <a:t>Atre</a:t>
            </a:r>
            <a:r>
              <a:rPr lang="en-US" dirty="0"/>
              <a:t>, S. (2019, January 30). Evolution of Mario: a staple for classic and modern graphics [Image]. Medium. </a:t>
            </a:r>
            <a:r>
              <a:rPr lang="en-US" u="sng" dirty="0">
                <a:solidFill>
                  <a:schemeClr val="hlink"/>
                </a:solidFill>
                <a:hlinkClick r:id="rId3"/>
              </a:rPr>
              <a:t>https://medium.com/@soniaatre/evolution-of-mario-a-staple-for-classic-and-modern-graphics-7acec3a6b914</a:t>
            </a: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863062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dirty="0"/>
              <a:t>R</a:t>
            </a:r>
            <a:r>
              <a:rPr lang="en-US" sz="1100" b="0" i="0" dirty="0">
                <a:solidFill>
                  <a:schemeClr val="dk1"/>
                </a:solidFill>
                <a:latin typeface="Arial"/>
                <a:ea typeface="Arial"/>
                <a:cs typeface="Arial"/>
                <a:sym typeface="Arial"/>
              </a:rPr>
              <a:t>ewatch the video game evolution video</a:t>
            </a:r>
            <a:r>
              <a:rPr lang="en-US" dirty="0"/>
              <a:t>, then </a:t>
            </a:r>
            <a:r>
              <a:rPr lang="en-US" sz="1100" b="0" i="0" dirty="0">
                <a:solidFill>
                  <a:schemeClr val="dk1"/>
                </a:solidFill>
                <a:latin typeface="Arial"/>
                <a:ea typeface="Arial"/>
                <a:cs typeface="Arial"/>
                <a:sym typeface="Arial"/>
              </a:rPr>
              <a:t>ask students to answer the prompts on the following slide. </a:t>
            </a:r>
            <a:endParaRPr lang="en-US" dirty="0"/>
          </a:p>
          <a:p>
            <a:pPr marL="0" lvl="0" indent="0" algn="l" rtl="0">
              <a:spcBef>
                <a:spcPts val="0"/>
              </a:spcBef>
              <a:spcAft>
                <a:spcPts val="0"/>
              </a:spcAft>
              <a:buClr>
                <a:schemeClr val="dk1"/>
              </a:buClr>
              <a:buSzPts val="1100"/>
              <a:buFont typeface="Arial"/>
              <a:buNone/>
            </a:pPr>
            <a:endParaRPr lang="en-US" sz="1100" b="0" i="0" dirty="0">
              <a:solidFill>
                <a:schemeClr val="dk1"/>
              </a:solidFill>
              <a:latin typeface="Arial"/>
              <a:cs typeface="Arial"/>
              <a:sym typeface="Arial"/>
            </a:endParaRPr>
          </a:p>
          <a:p>
            <a:pPr marL="0" lvl="0" indent="0" algn="l" rtl="0">
              <a:spcBef>
                <a:spcPts val="0"/>
              </a:spcBef>
              <a:spcAft>
                <a:spcPts val="0"/>
              </a:spcAft>
              <a:buFont typeface="Arial" panose="020B0604020202020204" pitchFamily="34" charset="0"/>
              <a:buNone/>
            </a:pPr>
            <a:r>
              <a:rPr lang="en-US" sz="1100" b="0" i="0" dirty="0">
                <a:solidFill>
                  <a:schemeClr val="dk1"/>
                </a:solidFill>
                <a:latin typeface="Arial"/>
                <a:cs typeface="Arial"/>
                <a:sym typeface="Arial"/>
              </a:rPr>
              <a:t>Sources: </a:t>
            </a: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US" dirty="0" err="1"/>
              <a:t>Atre</a:t>
            </a:r>
            <a:r>
              <a:rPr lang="en-US" dirty="0"/>
              <a:t>, S. (2019, January 30). Evolution of Mario: a staple for classic and modern graphics [Image]. Medium. </a:t>
            </a:r>
            <a:r>
              <a:rPr lang="en-US" u="sng" dirty="0">
                <a:solidFill>
                  <a:schemeClr val="hlink"/>
                </a:solidFill>
                <a:hlinkClick r:id="rId3"/>
              </a:rPr>
              <a:t>https://medium.com/@soniaatre/evolution-of-mario-a-staple-for-classic-and-modern-graphics-7acec3a6b914</a:t>
            </a:r>
            <a:endParaRPr lang="en-US" u="sng" dirty="0">
              <a:solidFill>
                <a:schemeClr val="hlink"/>
              </a:solidFil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US" sz="1100" i="0" dirty="0">
                <a:solidFill>
                  <a:srgbClr val="999999"/>
                </a:solidFill>
                <a:latin typeface="Calibri"/>
                <a:ea typeface="Calibri"/>
                <a:cs typeface="Calibri"/>
                <a:sym typeface="Calibri"/>
              </a:rPr>
              <a:t>Shaffery, H. (2017, December 11). Videogame quality phenomenon [Video]. YouTube. https://www.youtube.com/watch?v=mXq0totmYCg&amp;feature=youtu.be</a:t>
            </a:r>
            <a:endParaRPr lang="en-US"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US" dirty="0"/>
              <a:t>Vieira, L. (2006, January 26). Standing Wave [GIF]. Wikimedia Commons. https://commons.wikimedia.org/wiki/File:Standing_wave_2.gif</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71256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b="0" i="0" dirty="0">
                <a:solidFill>
                  <a:schemeClr val="dk1"/>
                </a:solidFill>
                <a:latin typeface="Arial"/>
                <a:ea typeface="Arial"/>
                <a:cs typeface="Arial"/>
                <a:sym typeface="Arial"/>
              </a:rPr>
              <a:t>As before, allow students to draw models and diagrams to support their answers. </a:t>
            </a: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5466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Play the video by clicking on the image or copying and pasting this link into your browser: https://www.youtube.com/watch?v=mXq0totmYCg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Video source: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i="0" dirty="0">
                <a:solidFill>
                  <a:srgbClr val="999999"/>
                </a:solidFill>
                <a:latin typeface="Calibri"/>
                <a:ea typeface="Calibri"/>
                <a:cs typeface="Calibri"/>
                <a:sym typeface="Calibri"/>
              </a:rPr>
              <a:t>Shaffery, H. (2017, December 11). Videogame quality phenomenon [Video]. YouTube. https://www.youtube.com/watch?v=mXq0totmYCg&amp;feature=youtu.be</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Image source: </a:t>
            </a:r>
          </a:p>
          <a:p>
            <a:pPr marL="0" lvl="0" indent="0" algn="l" rtl="0">
              <a:spcBef>
                <a:spcPts val="0"/>
              </a:spcBef>
              <a:spcAft>
                <a:spcPts val="0"/>
              </a:spcAft>
              <a:buNone/>
            </a:pPr>
            <a:r>
              <a:rPr lang="en-US" dirty="0"/>
              <a:t>Vieira, L. (2006, January 26). Standing Wave [GIF]. Wikimedia Commons. https://commons.wikimedia.org/wiki/File:Standing_wave_2.gif</a:t>
            </a:r>
            <a:endParaRPr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7175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b="0" dirty="0">
                <a:solidFill>
                  <a:schemeClr val="dk1"/>
                </a:solidFill>
                <a:latin typeface="Arial"/>
                <a:ea typeface="Arial"/>
                <a:cs typeface="Arial"/>
                <a:sym typeface="Arial"/>
              </a:rPr>
              <a:t>For groups of three, the receiver and image generator can be the same person. </a:t>
            </a:r>
            <a:endParaRPr lang="en-US" dirty="0"/>
          </a:p>
          <a:p>
            <a:pPr marL="0" lvl="0" indent="0" algn="l" rtl="0">
              <a:spcBef>
                <a:spcPts val="0"/>
              </a:spcBef>
              <a:spcAft>
                <a:spcPts val="0"/>
              </a:spcAft>
              <a:buNone/>
            </a:pPr>
            <a:endParaRPr lang="en-US" sz="1100" b="1" dirty="0">
              <a:solidFill>
                <a:schemeClr val="dk1"/>
              </a:solidFill>
              <a:latin typeface="Arial"/>
              <a:ea typeface="Arial"/>
              <a:cs typeface="Arial"/>
              <a:sym typeface="Arial"/>
            </a:endParaRPr>
          </a:p>
          <a:p>
            <a:pPr marL="0" lvl="0" indent="0" algn="l" rtl="0">
              <a:spcBef>
                <a:spcPts val="0"/>
              </a:spcBef>
              <a:spcAft>
                <a:spcPts val="0"/>
              </a:spcAft>
              <a:buNone/>
            </a:pPr>
            <a:r>
              <a:rPr lang="en-US" sz="1100" b="1" dirty="0">
                <a:solidFill>
                  <a:schemeClr val="dk1"/>
                </a:solidFill>
                <a:latin typeface="Arial"/>
                <a:ea typeface="Arial"/>
                <a:cs typeface="Arial"/>
                <a:sym typeface="Arial"/>
              </a:rPr>
              <a:t>Anchor </a:t>
            </a:r>
            <a:endParaRPr lang="en-US" dirty="0"/>
          </a:p>
          <a:p>
            <a:pPr marL="171450" lvl="0" indent="-171450" algn="l" rtl="0">
              <a:spcBef>
                <a:spcPts val="0"/>
              </a:spcBef>
              <a:spcAft>
                <a:spcPts val="0"/>
              </a:spcAft>
              <a:buClr>
                <a:schemeClr val="dk1"/>
              </a:buClr>
              <a:buSzPts val="1100"/>
              <a:buFont typeface="Arial"/>
              <a:buChar char="•"/>
            </a:pPr>
            <a:r>
              <a:rPr lang="en-US" sz="1100" dirty="0">
                <a:solidFill>
                  <a:schemeClr val="dk1"/>
                </a:solidFill>
                <a:latin typeface="Arial"/>
                <a:ea typeface="Arial"/>
                <a:cs typeface="Arial"/>
                <a:sym typeface="Arial"/>
              </a:rPr>
              <a:t>In model: Holds their end of the spring stationary on the floor. </a:t>
            </a:r>
            <a:endParaRPr lang="en-US" dirty="0"/>
          </a:p>
          <a:p>
            <a:pPr marL="171450" lvl="0" indent="-171450" algn="l" rtl="0">
              <a:spcBef>
                <a:spcPts val="0"/>
              </a:spcBef>
              <a:spcAft>
                <a:spcPts val="0"/>
              </a:spcAft>
              <a:buClr>
                <a:schemeClr val="dk1"/>
              </a:buClr>
              <a:buSzPts val="1100"/>
              <a:buFont typeface="Arial"/>
              <a:buChar char="•"/>
            </a:pPr>
            <a:r>
              <a:rPr lang="en-US" sz="1100" dirty="0">
                <a:solidFill>
                  <a:schemeClr val="dk1"/>
                </a:solidFill>
                <a:latin typeface="Arial"/>
                <a:ea typeface="Arial"/>
                <a:cs typeface="Arial"/>
                <a:sym typeface="Arial"/>
              </a:rPr>
              <a:t>In electronics: Necessary to make the model work and does not have a real-world equivalent. </a:t>
            </a:r>
            <a:endParaRPr lang="en-US" dirty="0"/>
          </a:p>
          <a:p>
            <a:pPr marL="0" lvl="0" indent="0" algn="l" rtl="0">
              <a:spcBef>
                <a:spcPts val="0"/>
              </a:spcBef>
              <a:spcAft>
                <a:spcPts val="0"/>
              </a:spcAft>
              <a:buNone/>
            </a:pPr>
            <a:endParaRPr lang="en-US" sz="1100" dirty="0">
              <a:solidFill>
                <a:schemeClr val="dk1"/>
              </a:solidFill>
              <a:latin typeface="Arial"/>
              <a:ea typeface="Arial"/>
              <a:cs typeface="Arial"/>
              <a:sym typeface="Arial"/>
            </a:endParaRPr>
          </a:p>
          <a:p>
            <a:pPr marL="0" lvl="0" indent="0" algn="l" rtl="0">
              <a:spcBef>
                <a:spcPts val="0"/>
              </a:spcBef>
              <a:spcAft>
                <a:spcPts val="0"/>
              </a:spcAft>
              <a:buNone/>
            </a:pPr>
            <a:r>
              <a:rPr lang="en-US" sz="1100" b="1" dirty="0">
                <a:solidFill>
                  <a:schemeClr val="dk1"/>
                </a:solidFill>
                <a:latin typeface="Arial"/>
                <a:ea typeface="Arial"/>
                <a:cs typeface="Arial"/>
                <a:sym typeface="Arial"/>
              </a:rPr>
              <a:t>Transmitter </a:t>
            </a:r>
            <a:endParaRPr lang="en-US" dirty="0"/>
          </a:p>
          <a:p>
            <a:pPr marL="171450" lvl="0" indent="-171450" algn="l" rtl="0">
              <a:spcBef>
                <a:spcPts val="0"/>
              </a:spcBef>
              <a:spcAft>
                <a:spcPts val="0"/>
              </a:spcAft>
              <a:buClr>
                <a:schemeClr val="dk1"/>
              </a:buClr>
              <a:buSzPts val="1100"/>
              <a:buFont typeface="Arial"/>
              <a:buChar char="•"/>
            </a:pPr>
            <a:r>
              <a:rPr lang="en-US" sz="1100" dirty="0">
                <a:solidFill>
                  <a:schemeClr val="dk1"/>
                </a:solidFill>
                <a:latin typeface="Arial"/>
                <a:ea typeface="Arial"/>
                <a:cs typeface="Arial"/>
                <a:sym typeface="Arial"/>
              </a:rPr>
              <a:t>In model: Holds the opposite end of the spring from the anchor and flicks their wrist to create horizontal waves along the floor. </a:t>
            </a:r>
            <a:endParaRPr lang="en-US" dirty="0"/>
          </a:p>
          <a:p>
            <a:pPr marL="171450" lvl="0" indent="-171450" algn="l" rtl="0">
              <a:spcBef>
                <a:spcPts val="0"/>
              </a:spcBef>
              <a:spcAft>
                <a:spcPts val="0"/>
              </a:spcAft>
              <a:buClr>
                <a:schemeClr val="dk1"/>
              </a:buClr>
              <a:buSzPts val="1100"/>
              <a:buFont typeface="Arial"/>
              <a:buChar char="•"/>
            </a:pPr>
            <a:r>
              <a:rPr lang="en-US" sz="1100" dirty="0">
                <a:solidFill>
                  <a:schemeClr val="dk1"/>
                </a:solidFill>
                <a:latin typeface="Arial"/>
                <a:ea typeface="Arial"/>
                <a:cs typeface="Arial"/>
                <a:sym typeface="Arial"/>
              </a:rPr>
              <a:t>In electronics: The component of a device that sends digital pulses. </a:t>
            </a:r>
            <a:endParaRPr lang="en-US" dirty="0"/>
          </a:p>
          <a:p>
            <a:pPr marL="0" lvl="0" indent="0" algn="l" rtl="0">
              <a:spcBef>
                <a:spcPts val="0"/>
              </a:spcBef>
              <a:spcAft>
                <a:spcPts val="0"/>
              </a:spcAft>
              <a:buNone/>
            </a:pPr>
            <a:endParaRPr lang="en-US" sz="1100" dirty="0">
              <a:solidFill>
                <a:schemeClr val="dk1"/>
              </a:solidFill>
              <a:latin typeface="Arial"/>
              <a:ea typeface="Arial"/>
              <a:cs typeface="Arial"/>
              <a:sym typeface="Arial"/>
            </a:endParaRPr>
          </a:p>
          <a:p>
            <a:pPr marL="0" lvl="0" indent="0" algn="l" rtl="0">
              <a:spcBef>
                <a:spcPts val="0"/>
              </a:spcBef>
              <a:spcAft>
                <a:spcPts val="0"/>
              </a:spcAft>
              <a:buNone/>
            </a:pPr>
            <a:r>
              <a:rPr lang="en-US" sz="1100" b="1" dirty="0">
                <a:solidFill>
                  <a:schemeClr val="dk1"/>
                </a:solidFill>
                <a:latin typeface="Arial"/>
                <a:ea typeface="Arial"/>
                <a:cs typeface="Arial"/>
                <a:sym typeface="Arial"/>
              </a:rPr>
              <a:t>Receiver </a:t>
            </a:r>
            <a:endParaRPr lang="en-US" dirty="0"/>
          </a:p>
          <a:p>
            <a:pPr marL="171450" lvl="0" indent="-171450" algn="l" rtl="0">
              <a:spcBef>
                <a:spcPts val="0"/>
              </a:spcBef>
              <a:spcAft>
                <a:spcPts val="0"/>
              </a:spcAft>
              <a:buClr>
                <a:schemeClr val="dk1"/>
              </a:buClr>
              <a:buSzPts val="1100"/>
              <a:buFont typeface="Arial"/>
              <a:buChar char="•"/>
            </a:pPr>
            <a:r>
              <a:rPr lang="en-US" sz="1100" dirty="0">
                <a:solidFill>
                  <a:schemeClr val="dk1"/>
                </a:solidFill>
                <a:latin typeface="Arial"/>
                <a:ea typeface="Arial"/>
                <a:cs typeface="Arial"/>
                <a:sym typeface="Arial"/>
              </a:rPr>
              <a:t>In model: Student is located next to the anchor with a blindfold or closed eyes. They attempt to feel the spring signal (one hand’s pinky on the floor, thumb raised, palm facing the spring. </a:t>
            </a:r>
            <a:endParaRPr lang="en-US" sz="1100" b="0" i="0" u="none" strike="noStrike" cap="none" dirty="0">
              <a:solidFill>
                <a:schemeClr val="dk1"/>
              </a:solidFill>
              <a:latin typeface="Arial"/>
              <a:ea typeface="Arial"/>
              <a:cs typeface="Arial"/>
              <a:sym typeface="Arial"/>
            </a:endParaRPr>
          </a:p>
          <a:p>
            <a:pPr marL="171450" lvl="0" indent="-171450" algn="l" rtl="0">
              <a:spcBef>
                <a:spcPts val="0"/>
              </a:spcBef>
              <a:spcAft>
                <a:spcPts val="0"/>
              </a:spcAft>
              <a:buClr>
                <a:schemeClr val="dk1"/>
              </a:buClr>
              <a:buSzPts val="1100"/>
              <a:buFont typeface="Arial"/>
              <a:buChar char="•"/>
            </a:pPr>
            <a:r>
              <a:rPr lang="en-US" sz="1100" dirty="0">
                <a:solidFill>
                  <a:schemeClr val="dk1"/>
                </a:solidFill>
                <a:latin typeface="Arial"/>
                <a:ea typeface="Arial"/>
                <a:cs typeface="Arial"/>
                <a:sym typeface="Arial"/>
              </a:rPr>
              <a:t>In electronics: The component of a device that senses signal pulses. </a:t>
            </a:r>
            <a:endParaRPr lang="en-US" dirty="0"/>
          </a:p>
          <a:p>
            <a:pPr marL="0" lvl="0" indent="0" algn="l" rtl="0">
              <a:spcBef>
                <a:spcPts val="0"/>
              </a:spcBef>
              <a:spcAft>
                <a:spcPts val="0"/>
              </a:spcAft>
              <a:buNone/>
            </a:pPr>
            <a:endParaRPr lang="en-US" sz="1100" dirty="0">
              <a:solidFill>
                <a:schemeClr val="dk1"/>
              </a:solidFill>
              <a:latin typeface="Arial"/>
              <a:ea typeface="Arial"/>
              <a:cs typeface="Arial"/>
              <a:sym typeface="Arial"/>
            </a:endParaRPr>
          </a:p>
          <a:p>
            <a:pPr marL="0" lvl="0" indent="0" algn="l" rtl="0">
              <a:spcBef>
                <a:spcPts val="0"/>
              </a:spcBef>
              <a:spcAft>
                <a:spcPts val="0"/>
              </a:spcAft>
              <a:buNone/>
            </a:pPr>
            <a:r>
              <a:rPr lang="en-US" sz="1100" b="1" dirty="0">
                <a:solidFill>
                  <a:schemeClr val="dk1"/>
                </a:solidFill>
                <a:latin typeface="Arial"/>
                <a:ea typeface="Arial"/>
                <a:cs typeface="Arial"/>
                <a:sym typeface="Arial"/>
              </a:rPr>
              <a:t>Image generator </a:t>
            </a:r>
            <a:endParaRPr lang="en-US" dirty="0"/>
          </a:p>
          <a:p>
            <a:pPr marL="171450" lvl="0" indent="-171450" algn="l" rtl="0">
              <a:spcBef>
                <a:spcPts val="0"/>
              </a:spcBef>
              <a:spcAft>
                <a:spcPts val="0"/>
              </a:spcAft>
              <a:buClr>
                <a:schemeClr val="dk1"/>
              </a:buClr>
              <a:buSzPts val="1100"/>
              <a:buFont typeface="Arial"/>
              <a:buChar char="•"/>
            </a:pPr>
            <a:r>
              <a:rPr lang="en-US" sz="1100" dirty="0">
                <a:solidFill>
                  <a:schemeClr val="dk1"/>
                </a:solidFill>
                <a:latin typeface="Arial"/>
                <a:ea typeface="Arial"/>
                <a:cs typeface="Arial"/>
                <a:sym typeface="Arial"/>
              </a:rPr>
              <a:t>In model: Listens to Receiver announce the signal and visually records that signal on paper. </a:t>
            </a:r>
            <a:endParaRPr lang="en-US" dirty="0"/>
          </a:p>
          <a:p>
            <a:pPr marL="171450" lvl="0" indent="-171450" algn="l" rtl="0">
              <a:spcBef>
                <a:spcPts val="0"/>
              </a:spcBef>
              <a:spcAft>
                <a:spcPts val="0"/>
              </a:spcAft>
              <a:buClr>
                <a:schemeClr val="dk1"/>
              </a:buClr>
              <a:buSzPts val="1100"/>
              <a:buFont typeface="Arial"/>
              <a:buChar char="•"/>
            </a:pPr>
            <a:r>
              <a:rPr lang="en-US" sz="1100" dirty="0">
                <a:solidFill>
                  <a:schemeClr val="dk1"/>
                </a:solidFill>
                <a:latin typeface="Arial"/>
                <a:ea typeface="Arial"/>
                <a:cs typeface="Arial"/>
                <a:sym typeface="Arial"/>
              </a:rPr>
              <a:t>In electronics: The component of a device that translates the digital signal into a human-friendly output (audio or visual). </a:t>
            </a:r>
            <a:endParaRPr lang="en-US" dirty="0"/>
          </a:p>
          <a:p>
            <a:pPr marL="0" lvl="0" indent="0" algn="l" rtl="0">
              <a:spcBef>
                <a:spcPts val="0"/>
              </a:spcBef>
              <a:spcAft>
                <a:spcPts val="0"/>
              </a:spcAft>
              <a:buNone/>
            </a:pPr>
            <a:endParaRPr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3297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Font typeface="Arial"/>
              <a:buNone/>
            </a:pPr>
            <a:r>
              <a:rPr lang="en-US" dirty="0"/>
              <a:t>Hand out the colored code cards to student groups. </a:t>
            </a:r>
          </a:p>
          <a:p>
            <a:pPr marL="0" lvl="0" indent="0" algn="l" rtl="0">
              <a:spcBef>
                <a:spcPts val="0"/>
              </a:spcBef>
              <a:spcAft>
                <a:spcPts val="0"/>
              </a:spcAft>
              <a:buClr>
                <a:schemeClr val="dk1"/>
              </a:buClr>
              <a:buFont typeface="Arial"/>
              <a:buNone/>
            </a:pPr>
            <a:r>
              <a:rPr lang="en-US" b="1" dirty="0"/>
              <a:t>Activity 1: </a:t>
            </a:r>
            <a:r>
              <a:rPr lang="en-US" dirty="0"/>
              <a:t>Without pausing between waves (continuous), have students find a way to send their signals by generating waves with the snaky springs. Since they can't pause between waves, they will have to figure out a way to differentiate between waves representing blank boxes and waves representing filled boxes. Afterward, students should discuss the strengths and weakness of transmitting signals this way. Direct students to think about how reliable their signals might or might not be if they could wait between signals instead of sending a constant stream. </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0088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458827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Arial"/>
              <a:buChar char="•"/>
              <a:defRPr sz="2600"/>
            </a:lvl1pPr>
            <a:lvl2pPr marL="914400" lvl="1" indent="-355600" algn="l">
              <a:spcBef>
                <a:spcPts val="400"/>
              </a:spcBef>
              <a:spcAft>
                <a:spcPts val="0"/>
              </a:spcAft>
              <a:buSzPts val="2000"/>
              <a:buFont typeface="Arial"/>
              <a:buChar char="•"/>
              <a:defRPr sz="2000"/>
            </a:lvl2pPr>
            <a:lvl3pPr marL="1371600" lvl="2" indent="-336550" algn="l">
              <a:spcBef>
                <a:spcPts val="340"/>
              </a:spcBef>
              <a:spcAft>
                <a:spcPts val="0"/>
              </a:spcAft>
              <a:buSzPts val="1700"/>
              <a:buFont typeface="Arial"/>
              <a:buChar char="•"/>
              <a:defRPr sz="1700"/>
            </a:lvl3pPr>
            <a:lvl4pPr marL="1828800" lvl="3" indent="-323850" algn="l">
              <a:spcBef>
                <a:spcPts val="300"/>
              </a:spcBef>
              <a:spcAft>
                <a:spcPts val="0"/>
              </a:spcAft>
              <a:buSzPts val="1500"/>
              <a:buFont typeface="Arial"/>
              <a:buChar char="•"/>
              <a:defRPr/>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r>
              <a:rPr lang="en-US"/>
              <a:t>Click to edit Master subtitle style</a:t>
            </a:r>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Calibri"/>
              <a:buAutoNum type="arabicPeriod"/>
              <a:defRPr sz="2600"/>
            </a:lvl1pPr>
            <a:lvl2pPr marL="914400" lvl="1" indent="-355600" algn="l">
              <a:spcBef>
                <a:spcPts val="400"/>
              </a:spcBef>
              <a:spcAft>
                <a:spcPts val="0"/>
              </a:spcAft>
              <a:buClr>
                <a:schemeClr val="accent4"/>
              </a:buClr>
              <a:buSzPts val="2000"/>
              <a:buFont typeface="Calibri"/>
              <a:buAutoNum type="alphaLcParenR"/>
              <a:defRPr sz="2000"/>
            </a:lvl2pPr>
            <a:lvl3pPr marL="1371600" lvl="2" indent="-336550" algn="l">
              <a:spcBef>
                <a:spcPts val="340"/>
              </a:spcBef>
              <a:spcAft>
                <a:spcPts val="0"/>
              </a:spcAft>
              <a:buClr>
                <a:schemeClr val="accent4"/>
              </a:buClr>
              <a:buSzPts val="1700"/>
              <a:buFont typeface="Calibri"/>
              <a:buAutoNum type="romanLcPeriod"/>
              <a:defRPr sz="1700"/>
            </a:lvl3pPr>
            <a:lvl4pPr marL="1828800" lvl="3" indent="-323850" algn="l">
              <a:spcBef>
                <a:spcPts val="300"/>
              </a:spcBef>
              <a:spcAft>
                <a:spcPts val="0"/>
              </a:spcAft>
              <a:buSzPts val="1500"/>
              <a:buFont typeface="Calibri"/>
              <a:buAutoNum type="arabicPeriod"/>
              <a:defRPr/>
            </a:lvl4pPr>
            <a:lvl5pPr marL="2286000" lvl="4" indent="-314325" algn="l">
              <a:spcBef>
                <a:spcPts val="270"/>
              </a:spcBef>
              <a:spcAft>
                <a:spcPts val="0"/>
              </a:spcAft>
              <a:buSzPts val="1350"/>
              <a:buFont typeface="Calibri"/>
              <a:buAutoNum type="arabicPeriod"/>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30200" algn="l">
              <a:spcBef>
                <a:spcPts val="320"/>
              </a:spcBef>
              <a:spcAft>
                <a:spcPts val="0"/>
              </a:spcAft>
              <a:buSzPts val="1600"/>
              <a:buFont typeface="Arial"/>
              <a:buChar char="•"/>
              <a:defRPr sz="1600"/>
            </a:lvl2pPr>
            <a:lvl3pPr marL="1371600" lvl="2" indent="-317500" algn="l">
              <a:spcBef>
                <a:spcPts val="280"/>
              </a:spcBef>
              <a:spcAft>
                <a:spcPts val="0"/>
              </a:spcAft>
              <a:buSzPts val="1400"/>
              <a:buFont typeface="Arial"/>
              <a:buChar char="•"/>
              <a:defRPr sz="1400"/>
            </a:lvl3pPr>
            <a:lvl4pPr marL="1828800" lvl="3" indent="-311150" algn="l">
              <a:spcBef>
                <a:spcPts val="260"/>
              </a:spcBef>
              <a:spcAft>
                <a:spcPts val="0"/>
              </a:spcAft>
              <a:buSzPts val="1300"/>
              <a:buFont typeface="Arial"/>
              <a:buChar char="•"/>
              <a:defRPr sz="13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r>
              <a:rPr lang="en-US"/>
              <a:t>Click icon to add media</a:t>
            </a:r>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3" r:id="rId3"/>
    <p:sldLayoutId id="2147483654" r:id="rId4"/>
    <p:sldLayoutId id="2147483655"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7" Type="http://schemas.microsoft.com/office/2007/relationships/hdphoto" Target="../media/hdphoto3.wdp"/><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0.png"/><Relationship Id="rId5" Type="http://schemas.microsoft.com/office/2007/relationships/hdphoto" Target="../media/hdphoto2.wdp"/><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7" Type="http://schemas.microsoft.com/office/2007/relationships/hdphoto" Target="../media/hdphoto3.wdp"/><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0.png"/><Relationship Id="rId5" Type="http://schemas.microsoft.com/office/2007/relationships/hdphoto" Target="../media/hdphoto2.wdp"/><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youtube.com/watch?v=mXq0totmYCg"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image" Target="../media/image5.gif"/><Relationship Id="rId4" Type="http://schemas.openxmlformats.org/officeDocument/2006/relationships/image" Target="../media/image4.jp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mXq0totmYC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Sending Messages With Waves: Activity 2</a:t>
            </a:r>
            <a:endParaRPr dirty="0"/>
          </a:p>
        </p:txBody>
      </p:sp>
      <p:sp>
        <p:nvSpPr>
          <p:cNvPr id="5" name="Google Shape;123;p8">
            <a:extLst>
              <a:ext uri="{FF2B5EF4-FFF2-40B4-BE49-F238E27FC236}">
                <a16:creationId xmlns:a16="http://schemas.microsoft.com/office/drawing/2014/main" id="{E25878CE-5F56-41A5-8E3D-48FE98E7203A}"/>
              </a:ext>
            </a:extLst>
          </p:cNvPr>
          <p:cNvSpPr txBox="1">
            <a:spLocks/>
          </p:cNvSpPr>
          <p:nvPr/>
        </p:nvSpPr>
        <p:spPr>
          <a:xfrm>
            <a:off x="3785337" y="1309905"/>
            <a:ext cx="4901464" cy="2637268"/>
          </a:xfrm>
          <a:prstGeom prst="rect">
            <a:avLst/>
          </a:prstGeom>
          <a:noFill/>
          <a:ln>
            <a:noFill/>
          </a:ln>
        </p:spPr>
        <p:txBody>
          <a:bodyPr spcFirstLastPara="1" wrap="square" lIns="91425" tIns="0" rIns="91425" bIns="45700" anchor="ctr" anchorCtr="0">
            <a:normAutofit/>
          </a:bodyPr>
          <a:lstStyle>
            <a:defPPr marR="0" lvl="0" algn="l" rtl="0">
              <a:lnSpc>
                <a:spcPct val="100000"/>
              </a:lnSpc>
              <a:spcBef>
                <a:spcPts val="0"/>
              </a:spcBef>
              <a:spcAft>
                <a:spcPts val="0"/>
              </a:spcAft>
            </a:defPPr>
            <a:lvl1pPr marL="457200" marR="0" lvl="0" indent="-393700" algn="l" rtl="0" eaLnBrk="1" hangingPunct="1">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eaLnBrk="1" hangingPunct="1">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eaLnBrk="1" hangingPunct="1">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eaLnBrk="1" hangingPunct="1">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eaLnBrk="1" hangingPunct="1">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eaLnBrk="1" hangingPunct="1">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eaLnBrk="1" hangingPunct="1">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eaLnBrk="1" hangingPunct="1">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eaLnBrk="1" hangingPunct="1">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pPr marL="0" indent="0">
              <a:spcBef>
                <a:spcPts val="0"/>
              </a:spcBef>
              <a:spcAft>
                <a:spcPts val="1200"/>
              </a:spcAft>
              <a:buFont typeface="Arial"/>
              <a:buNone/>
            </a:pPr>
            <a:endParaRPr lang="en-US" dirty="0">
              <a:solidFill>
                <a:srgbClr val="3974AD"/>
              </a:solidFill>
            </a:endParaRPr>
          </a:p>
        </p:txBody>
      </p:sp>
      <p:grpSp>
        <p:nvGrpSpPr>
          <p:cNvPr id="3" name="Group 2">
            <a:extLst>
              <a:ext uri="{FF2B5EF4-FFF2-40B4-BE49-F238E27FC236}">
                <a16:creationId xmlns:a16="http://schemas.microsoft.com/office/drawing/2014/main" id="{D89D1290-BA1F-46F2-922D-3FD480250D94}"/>
              </a:ext>
            </a:extLst>
          </p:cNvPr>
          <p:cNvGrpSpPr/>
          <p:nvPr/>
        </p:nvGrpSpPr>
        <p:grpSpPr>
          <a:xfrm>
            <a:off x="940321" y="1340543"/>
            <a:ext cx="1676478" cy="2885537"/>
            <a:chOff x="1439707" y="1307084"/>
            <a:chExt cx="1676478" cy="2885537"/>
          </a:xfrm>
        </p:grpSpPr>
        <p:grpSp>
          <p:nvGrpSpPr>
            <p:cNvPr id="7" name="Google Shape;125;p8">
              <a:extLst>
                <a:ext uri="{FF2B5EF4-FFF2-40B4-BE49-F238E27FC236}">
                  <a16:creationId xmlns:a16="http://schemas.microsoft.com/office/drawing/2014/main" id="{FBAD7A47-33E5-4E0E-A755-A2B17892F358}"/>
                </a:ext>
              </a:extLst>
            </p:cNvPr>
            <p:cNvGrpSpPr/>
            <p:nvPr/>
          </p:nvGrpSpPr>
          <p:grpSpPr>
            <a:xfrm>
              <a:off x="1439707" y="1307084"/>
              <a:ext cx="1676478" cy="2885537"/>
              <a:chOff x="1740490" y="1839855"/>
              <a:chExt cx="1532005" cy="2885537"/>
            </a:xfrm>
          </p:grpSpPr>
          <p:sp>
            <p:nvSpPr>
              <p:cNvPr id="9" name="Google Shape;126;p8">
                <a:extLst>
                  <a:ext uri="{FF2B5EF4-FFF2-40B4-BE49-F238E27FC236}">
                    <a16:creationId xmlns:a16="http://schemas.microsoft.com/office/drawing/2014/main" id="{8124FC7E-80E8-45F7-BA22-799FD04EC309}"/>
                  </a:ext>
                </a:extLst>
              </p:cNvPr>
              <p:cNvSpPr/>
              <p:nvPr/>
            </p:nvSpPr>
            <p:spPr>
              <a:xfrm>
                <a:off x="2230383" y="2611801"/>
                <a:ext cx="552222" cy="593670"/>
              </a:xfrm>
              <a:prstGeom prst="downArrow">
                <a:avLst>
                  <a:gd name="adj1" fmla="val 50000"/>
                  <a:gd name="adj2" fmla="val 50000"/>
                </a:avLst>
              </a:prstGeom>
              <a:solidFill>
                <a:schemeClr val="dk1"/>
              </a:solidFill>
              <a:ln w="9525" cap="flat" cmpd="sng">
                <a:solidFill>
                  <a:schemeClr val="dk2"/>
                </a:solidFill>
                <a:prstDash val="solid"/>
                <a:round/>
                <a:headEnd type="none" w="sm" len="sm"/>
                <a:tailEnd type="none" w="sm" len="sm"/>
              </a:ln>
            </p:spPr>
            <p:txBody>
              <a:bodyPr spcFirstLastPara="1" wrap="none" lIns="0" tIns="0" rIns="0" bIns="0" anchor="b" anchorCtr="1">
                <a:noAutofit/>
              </a:bodyPr>
              <a:lstStyle/>
              <a:p>
                <a:pPr marL="0" marR="0" lvl="0" indent="0" algn="ctr" rtl="0">
                  <a:lnSpc>
                    <a:spcPct val="100000"/>
                  </a:lnSpc>
                  <a:spcBef>
                    <a:spcPts val="0"/>
                  </a:spcBef>
                  <a:spcAft>
                    <a:spcPts val="0"/>
                  </a:spcAft>
                  <a:buClr>
                    <a:schemeClr val="lt1"/>
                  </a:buClr>
                  <a:buSzPts val="900"/>
                  <a:buFont typeface="Arial"/>
                  <a:buNone/>
                </a:pPr>
                <a:r>
                  <a:rPr lang="en-US" sz="1200" b="1" i="0" u="none" strike="noStrike" cap="none" dirty="0">
                    <a:solidFill>
                      <a:schemeClr val="lt1"/>
                    </a:solidFill>
                    <a:latin typeface="Calibri" panose="020F0502020204030204" pitchFamily="34" charset="0"/>
                    <a:cs typeface="Calibri" panose="020F0502020204030204" pitchFamily="34" charset="0"/>
                    <a:sym typeface="Arial"/>
                  </a:rPr>
                  <a:t>Info</a:t>
                </a:r>
                <a:endParaRPr sz="1200" dirty="0">
                  <a:latin typeface="Calibri" panose="020F0502020204030204" pitchFamily="34" charset="0"/>
                  <a:cs typeface="Calibri" panose="020F0502020204030204" pitchFamily="34" charset="0"/>
                </a:endParaRPr>
              </a:p>
            </p:txBody>
          </p:sp>
          <p:sp>
            <p:nvSpPr>
              <p:cNvPr id="10" name="Google Shape;127;p8">
                <a:extLst>
                  <a:ext uri="{FF2B5EF4-FFF2-40B4-BE49-F238E27FC236}">
                    <a16:creationId xmlns:a16="http://schemas.microsoft.com/office/drawing/2014/main" id="{68E24090-FB0B-4986-A2B1-78CCA1770E55}"/>
                  </a:ext>
                </a:extLst>
              </p:cNvPr>
              <p:cNvSpPr/>
              <p:nvPr/>
            </p:nvSpPr>
            <p:spPr>
              <a:xfrm>
                <a:off x="1740490" y="4377613"/>
                <a:ext cx="1532005" cy="347779"/>
              </a:xfrm>
              <a:prstGeom prst="wedgeEllipseCallout">
                <a:avLst>
                  <a:gd name="adj1" fmla="val -32360"/>
                  <a:gd name="adj2" fmla="val 89729"/>
                </a:avLst>
              </a:prstGeom>
              <a:solidFill>
                <a:srgbClr val="3974AD"/>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lt1"/>
                  </a:buClr>
                  <a:buSzPts val="1500"/>
                  <a:buFont typeface="Arial"/>
                  <a:buNone/>
                </a:pPr>
                <a:r>
                  <a:rPr lang="en-US" sz="1600" b="1" i="0" u="none" strike="noStrike" cap="none" dirty="0">
                    <a:solidFill>
                      <a:schemeClr val="lt1"/>
                    </a:solidFill>
                    <a:latin typeface="Calibri" panose="020F0502020204030204" pitchFamily="34" charset="0"/>
                    <a:cs typeface="Calibri" panose="020F0502020204030204" pitchFamily="34" charset="0"/>
                    <a:sym typeface="Arial"/>
                  </a:rPr>
                  <a:t>Translate</a:t>
                </a:r>
                <a:endParaRPr sz="1600" dirty="0">
                  <a:latin typeface="Calibri" panose="020F0502020204030204" pitchFamily="34" charset="0"/>
                  <a:cs typeface="Calibri" panose="020F0502020204030204" pitchFamily="34" charset="0"/>
                </a:endParaRPr>
              </a:p>
            </p:txBody>
          </p:sp>
          <p:sp>
            <p:nvSpPr>
              <p:cNvPr id="11" name="Google Shape;128;p8">
                <a:extLst>
                  <a:ext uri="{FF2B5EF4-FFF2-40B4-BE49-F238E27FC236}">
                    <a16:creationId xmlns:a16="http://schemas.microsoft.com/office/drawing/2014/main" id="{937420D5-9748-45D5-A0D8-507B15508833}"/>
                  </a:ext>
                </a:extLst>
              </p:cNvPr>
              <p:cNvSpPr/>
              <p:nvPr/>
            </p:nvSpPr>
            <p:spPr>
              <a:xfrm>
                <a:off x="1740490" y="1839855"/>
                <a:ext cx="1532005" cy="767376"/>
              </a:xfrm>
              <a:prstGeom prst="irregularSeal1">
                <a:avLst/>
              </a:prstGeom>
              <a:solidFill>
                <a:schemeClr val="accent4"/>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lt1"/>
                  </a:buClr>
                  <a:buSzPts val="1200"/>
                  <a:buFont typeface="Arial"/>
                  <a:buNone/>
                </a:pPr>
                <a:r>
                  <a:rPr lang="en-US" sz="1600" b="1" i="0" u="none" strike="noStrike" cap="none" dirty="0">
                    <a:solidFill>
                      <a:schemeClr val="lt1"/>
                    </a:solidFill>
                    <a:latin typeface="Calibri" panose="020F0502020204030204" pitchFamily="34" charset="0"/>
                    <a:cs typeface="Calibri" panose="020F0502020204030204" pitchFamily="34" charset="0"/>
                    <a:sym typeface="Arial"/>
                  </a:rPr>
                  <a:t>Transmit</a:t>
                </a:r>
                <a:endParaRPr sz="1600" dirty="0">
                  <a:latin typeface="Calibri" panose="020F0502020204030204" pitchFamily="34" charset="0"/>
                  <a:cs typeface="Calibri" panose="020F0502020204030204" pitchFamily="34" charset="0"/>
                </a:endParaRPr>
              </a:p>
            </p:txBody>
          </p:sp>
          <p:sp>
            <p:nvSpPr>
              <p:cNvPr id="12" name="Google Shape;129;p8">
                <a:extLst>
                  <a:ext uri="{FF2B5EF4-FFF2-40B4-BE49-F238E27FC236}">
                    <a16:creationId xmlns:a16="http://schemas.microsoft.com/office/drawing/2014/main" id="{BDB3A539-5AB2-4298-8031-90CAEF35EFE5}"/>
                  </a:ext>
                </a:extLst>
              </p:cNvPr>
              <p:cNvSpPr/>
              <p:nvPr/>
            </p:nvSpPr>
            <p:spPr>
              <a:xfrm>
                <a:off x="1799280" y="3254303"/>
                <a:ext cx="1414422" cy="416296"/>
              </a:xfrm>
              <a:prstGeom prst="flowChartPreparation">
                <a:avLst/>
              </a:prstGeom>
              <a:solidFill>
                <a:schemeClr val="accent1"/>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lt1"/>
                  </a:buClr>
                  <a:buSzPts val="1300"/>
                  <a:buFont typeface="Arial"/>
                  <a:buNone/>
                </a:pPr>
                <a:r>
                  <a:rPr lang="en-US" sz="1600" b="1" i="0" u="none" strike="noStrike" cap="none" dirty="0">
                    <a:solidFill>
                      <a:schemeClr val="lt1"/>
                    </a:solidFill>
                    <a:latin typeface="Calibri" panose="020F0502020204030204" pitchFamily="34" charset="0"/>
                    <a:cs typeface="Calibri" panose="020F0502020204030204" pitchFamily="34" charset="0"/>
                    <a:sym typeface="Arial"/>
                  </a:rPr>
                  <a:t>Receive</a:t>
                </a:r>
                <a:endParaRPr sz="1600" dirty="0">
                  <a:latin typeface="Calibri" panose="020F0502020204030204" pitchFamily="34" charset="0"/>
                  <a:cs typeface="Calibri" panose="020F0502020204030204" pitchFamily="34" charset="0"/>
                </a:endParaRPr>
              </a:p>
            </p:txBody>
          </p:sp>
        </p:grpSp>
        <p:sp>
          <p:nvSpPr>
            <p:cNvPr id="13" name="Google Shape;126;p8">
              <a:extLst>
                <a:ext uri="{FF2B5EF4-FFF2-40B4-BE49-F238E27FC236}">
                  <a16:creationId xmlns:a16="http://schemas.microsoft.com/office/drawing/2014/main" id="{F20DC5D5-3FA9-4026-840B-B4B2896106FE}"/>
                </a:ext>
              </a:extLst>
            </p:cNvPr>
            <p:cNvSpPr/>
            <p:nvPr/>
          </p:nvSpPr>
          <p:spPr>
            <a:xfrm>
              <a:off x="1975798" y="3202796"/>
              <a:ext cx="604298" cy="593670"/>
            </a:xfrm>
            <a:prstGeom prst="downArrow">
              <a:avLst>
                <a:gd name="adj1" fmla="val 50000"/>
                <a:gd name="adj2" fmla="val 50000"/>
              </a:avLst>
            </a:prstGeom>
            <a:solidFill>
              <a:schemeClr val="dk1"/>
            </a:solidFill>
            <a:ln w="9525" cap="flat" cmpd="sng">
              <a:solidFill>
                <a:schemeClr val="dk2"/>
              </a:solidFill>
              <a:prstDash val="solid"/>
              <a:round/>
              <a:headEnd type="none" w="sm" len="sm"/>
              <a:tailEnd type="none" w="sm" len="sm"/>
            </a:ln>
          </p:spPr>
          <p:txBody>
            <a:bodyPr spcFirstLastPara="1" wrap="none" lIns="0" tIns="0" rIns="0" bIns="0" anchor="b" anchorCtr="1">
              <a:noAutofit/>
            </a:bodyPr>
            <a:lstStyle/>
            <a:p>
              <a:pPr marL="0" marR="0" lvl="0" indent="0" algn="ctr" rtl="0">
                <a:lnSpc>
                  <a:spcPct val="100000"/>
                </a:lnSpc>
                <a:spcBef>
                  <a:spcPts val="0"/>
                </a:spcBef>
                <a:spcAft>
                  <a:spcPts val="0"/>
                </a:spcAft>
                <a:buClr>
                  <a:schemeClr val="lt1"/>
                </a:buClr>
                <a:buSzPts val="900"/>
                <a:buFont typeface="Arial"/>
                <a:buNone/>
              </a:pPr>
              <a:r>
                <a:rPr lang="en-US" sz="1200" b="1" i="0" u="none" strike="noStrike" cap="none" dirty="0">
                  <a:solidFill>
                    <a:schemeClr val="lt1"/>
                  </a:solidFill>
                  <a:latin typeface="Calibri" panose="020F0502020204030204" pitchFamily="34" charset="0"/>
                  <a:cs typeface="Calibri" panose="020F0502020204030204" pitchFamily="34" charset="0"/>
                  <a:sym typeface="Arial"/>
                </a:rPr>
                <a:t>Info</a:t>
              </a:r>
              <a:endParaRPr sz="1200" dirty="0">
                <a:latin typeface="Calibri" panose="020F0502020204030204" pitchFamily="34" charset="0"/>
                <a:cs typeface="Calibri" panose="020F0502020204030204" pitchFamily="34" charset="0"/>
              </a:endParaRPr>
            </a:p>
          </p:txBody>
        </p:sp>
      </p:grpSp>
      <p:sp>
        <p:nvSpPr>
          <p:cNvPr id="14" name="Google Shape;112;p26">
            <a:extLst>
              <a:ext uri="{FF2B5EF4-FFF2-40B4-BE49-F238E27FC236}">
                <a16:creationId xmlns:a16="http://schemas.microsoft.com/office/drawing/2014/main" id="{8D93003B-CF0D-49A1-875F-B456A193F900}"/>
              </a:ext>
            </a:extLst>
          </p:cNvPr>
          <p:cNvSpPr txBox="1">
            <a:spLocks/>
          </p:cNvSpPr>
          <p:nvPr/>
        </p:nvSpPr>
        <p:spPr>
          <a:xfrm>
            <a:off x="3371353" y="1319040"/>
            <a:ext cx="5315447" cy="343409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93700" algn="l" rtl="0" eaLnBrk="1" hangingPunct="1">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55600" algn="l" rtl="0" eaLnBrk="1" hangingPunct="1">
              <a:lnSpc>
                <a:spcPct val="100000"/>
              </a:lnSpc>
              <a:spcBef>
                <a:spcPts val="400"/>
              </a:spcBef>
              <a:spcAft>
                <a:spcPts val="0"/>
              </a:spcAft>
              <a:buClr>
                <a:schemeClr val="accent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36550" algn="l" rtl="0" eaLnBrk="1" hangingPunct="1">
              <a:lnSpc>
                <a:spcPct val="100000"/>
              </a:lnSpc>
              <a:spcBef>
                <a:spcPts val="340"/>
              </a:spcBef>
              <a:spcAft>
                <a:spcPts val="0"/>
              </a:spcAft>
              <a:buClr>
                <a:schemeClr val="accent2"/>
              </a:buClr>
              <a:buSzPts val="1700"/>
              <a:buFont typeface="Arial"/>
              <a:buChar char="•"/>
              <a:defRPr sz="1700" b="0" i="0" u="none" strike="noStrike" cap="none">
                <a:solidFill>
                  <a:schemeClr val="dk1"/>
                </a:solidFill>
                <a:latin typeface="Calibri"/>
                <a:ea typeface="Calibri"/>
                <a:cs typeface="Calibri"/>
                <a:sym typeface="Calibri"/>
              </a:defRPr>
            </a:lvl3pPr>
            <a:lvl4pPr marL="1828800" marR="0" lvl="3" indent="-323850" algn="l" rtl="0" eaLnBrk="1" hangingPunct="1">
              <a:lnSpc>
                <a:spcPct val="100000"/>
              </a:lnSpc>
              <a:spcBef>
                <a:spcPts val="300"/>
              </a:spcBef>
              <a:spcAft>
                <a:spcPts val="0"/>
              </a:spcAft>
              <a:buClr>
                <a:schemeClr val="accent3"/>
              </a:buClr>
              <a:buSzPts val="1500"/>
              <a:buFont typeface="Arial"/>
              <a:buChar char="•"/>
              <a:defRPr sz="1500" b="0" i="0" u="none" strike="noStrike" cap="none">
                <a:solidFill>
                  <a:schemeClr val="dk1"/>
                </a:solidFill>
                <a:latin typeface="Calibri"/>
                <a:ea typeface="Calibri"/>
                <a:cs typeface="Calibri"/>
                <a:sym typeface="Calibri"/>
              </a:defRPr>
            </a:lvl4pPr>
            <a:lvl5pPr marL="2286000" marR="0" lvl="4" indent="-314325" algn="l" rtl="0" eaLnBrk="1" hangingPunct="1">
              <a:lnSpc>
                <a:spcPct val="100000"/>
              </a:lnSpc>
              <a:spcBef>
                <a:spcPts val="270"/>
              </a:spcBef>
              <a:spcAft>
                <a:spcPts val="0"/>
              </a:spcAft>
              <a:buClr>
                <a:schemeClr val="accent4"/>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20039" algn="l" rtl="0" eaLnBrk="1" hangingPunct="1">
              <a:lnSpc>
                <a:spcPct val="100000"/>
              </a:lnSpc>
              <a:spcBef>
                <a:spcPts val="360"/>
              </a:spcBef>
              <a:spcAft>
                <a:spcPts val="0"/>
              </a:spcAft>
              <a:buClr>
                <a:schemeClr val="accent5"/>
              </a:buClr>
              <a:buSzPts val="1440"/>
              <a:buFont typeface="Noto Sans Symbols"/>
              <a:buChar char="⚫"/>
              <a:defRPr sz="1350" b="0" i="0" u="none" strike="noStrike" cap="none">
                <a:solidFill>
                  <a:schemeClr val="dk1"/>
                </a:solidFill>
                <a:latin typeface="Calibri"/>
                <a:ea typeface="Calibri"/>
                <a:cs typeface="Calibri"/>
                <a:sym typeface="Calibri"/>
              </a:defRPr>
            </a:lvl6pPr>
            <a:lvl7pPr marL="3200400" marR="0" lvl="6" indent="-320039" algn="l" rtl="0" eaLnBrk="1" hangingPunct="1">
              <a:lnSpc>
                <a:spcPct val="100000"/>
              </a:lnSpc>
              <a:spcBef>
                <a:spcPts val="360"/>
              </a:spcBef>
              <a:spcAft>
                <a:spcPts val="0"/>
              </a:spcAft>
              <a:buClr>
                <a:schemeClr val="accent6"/>
              </a:buClr>
              <a:buSzPts val="1440"/>
              <a:buFont typeface="Noto Sans Symbols"/>
              <a:buChar char="⚫"/>
              <a:defRPr sz="1200" b="0" i="0" u="none" strike="noStrike" cap="none">
                <a:solidFill>
                  <a:schemeClr val="dk1"/>
                </a:solidFill>
                <a:latin typeface="Calibri"/>
                <a:ea typeface="Calibri"/>
                <a:cs typeface="Calibri"/>
                <a:sym typeface="Calibri"/>
              </a:defRPr>
            </a:lvl7pPr>
            <a:lvl8pPr marL="3657600" marR="0" lvl="7" indent="-342900" algn="l" rtl="0" eaLnBrk="1" hangingPunct="1">
              <a:lnSpc>
                <a:spcPct val="100000"/>
              </a:lnSpc>
              <a:spcBef>
                <a:spcPts val="360"/>
              </a:spcBef>
              <a:spcAft>
                <a:spcPts val="0"/>
              </a:spcAft>
              <a:buClr>
                <a:schemeClr val="dk2"/>
              </a:buClr>
              <a:buSzPts val="1800"/>
              <a:buFont typeface="Calibri"/>
              <a:buChar char="•"/>
              <a:defRPr sz="1200" b="0" i="0" u="none" strike="noStrike" cap="none">
                <a:solidFill>
                  <a:schemeClr val="dk1"/>
                </a:solidFill>
                <a:latin typeface="Calibri"/>
                <a:ea typeface="Calibri"/>
                <a:cs typeface="Calibri"/>
                <a:sym typeface="Calibri"/>
              </a:defRPr>
            </a:lvl8pPr>
            <a:lvl9pPr marL="4114800" marR="0" lvl="8" indent="-342900" algn="l" rtl="0" eaLnBrk="1" hangingPunct="1">
              <a:lnSpc>
                <a:spcPct val="100000"/>
              </a:lnSpc>
              <a:spcBef>
                <a:spcPts val="360"/>
              </a:spcBef>
              <a:spcAft>
                <a:spcPts val="0"/>
              </a:spcAft>
              <a:buClr>
                <a:schemeClr val="dk2"/>
              </a:buClr>
              <a:buSzPts val="1800"/>
              <a:buFont typeface="Calibri"/>
              <a:buChar char="•"/>
              <a:defRPr sz="1050" b="0" i="0" u="none" strike="noStrike" cap="none">
                <a:solidFill>
                  <a:schemeClr val="dk1"/>
                </a:solidFill>
                <a:latin typeface="Calibri"/>
                <a:ea typeface="Calibri"/>
                <a:cs typeface="Calibri"/>
                <a:sym typeface="Calibri"/>
              </a:defRPr>
            </a:lvl9pPr>
          </a:lstStyle>
          <a:p>
            <a:pPr indent="-457200">
              <a:spcBef>
                <a:spcPts val="0"/>
              </a:spcBef>
              <a:spcAft>
                <a:spcPts val="1200"/>
              </a:spcAft>
            </a:pPr>
            <a:r>
              <a:rPr lang="en-US" dirty="0"/>
              <a:t>This time when you make waves, stop between each of them. </a:t>
            </a:r>
          </a:p>
          <a:p>
            <a:pPr indent="-457200">
              <a:spcBef>
                <a:spcPts val="0"/>
              </a:spcBef>
            </a:pPr>
            <a:r>
              <a:rPr lang="en-US" dirty="0"/>
              <a:t>With these waves, figure out how to get your secret signal from the </a:t>
            </a:r>
            <a:r>
              <a:rPr lang="en-US" b="1" dirty="0">
                <a:solidFill>
                  <a:schemeClr val="accent4"/>
                </a:solidFill>
              </a:rPr>
              <a:t>Transmitter</a:t>
            </a:r>
            <a:r>
              <a:rPr lang="en-US" dirty="0"/>
              <a:t> to the </a:t>
            </a:r>
            <a:r>
              <a:rPr lang="en-US" b="1" dirty="0">
                <a:solidFill>
                  <a:schemeClr val="accent1"/>
                </a:solidFill>
              </a:rPr>
              <a:t>Receiver</a:t>
            </a:r>
            <a:r>
              <a:rPr lang="en-US" dirty="0"/>
              <a:t>. </a:t>
            </a:r>
          </a:p>
        </p:txBody>
      </p:sp>
    </p:spTree>
    <p:extLst>
      <p:ext uri="{BB962C8B-B14F-4D97-AF65-F5344CB8AC3E}">
        <p14:creationId xmlns:p14="http://schemas.microsoft.com/office/powerpoint/2010/main" val="4087013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indent="-457200">
              <a:spcBef>
                <a:spcPts val="0"/>
              </a:spcBef>
              <a:spcAft>
                <a:spcPts val="600"/>
              </a:spcAft>
            </a:pPr>
            <a:r>
              <a:rPr lang="en-US" dirty="0"/>
              <a:t>What were some strengths of sending signals this way? </a:t>
            </a:r>
          </a:p>
          <a:p>
            <a:pPr indent="-457200">
              <a:spcBef>
                <a:spcPts val="0"/>
              </a:spcBef>
              <a:spcAft>
                <a:spcPts val="600"/>
              </a:spcAft>
            </a:pPr>
            <a:r>
              <a:rPr lang="en-US" dirty="0"/>
              <a:t>What were some weaknesses? </a:t>
            </a:r>
          </a:p>
          <a:p>
            <a:pPr indent="-457200">
              <a:spcBef>
                <a:spcPts val="0"/>
              </a:spcBef>
              <a:spcAft>
                <a:spcPts val="600"/>
              </a:spcAft>
            </a:pPr>
            <a:r>
              <a:rPr lang="en-US" dirty="0"/>
              <a:t>How could you tell whether “silence” meant there was a blank box, a signal the Receiver missed, or a delay from the Transmitter? </a:t>
            </a: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Questions: Activity 2</a:t>
            </a:r>
            <a:endParaRPr dirty="0"/>
          </a:p>
        </p:txBody>
      </p:sp>
    </p:spTree>
    <p:extLst>
      <p:ext uri="{BB962C8B-B14F-4D97-AF65-F5344CB8AC3E}">
        <p14:creationId xmlns:p14="http://schemas.microsoft.com/office/powerpoint/2010/main" val="8865447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r>
              <a:rPr lang="en-US" i="1" dirty="0"/>
              <a:t>Think about the signals from Activity 1 and Activity 2. </a:t>
            </a:r>
          </a:p>
          <a:p>
            <a:pPr marL="0" lvl="0" indent="0" algn="l" rtl="0">
              <a:spcBef>
                <a:spcPts val="0"/>
              </a:spcBef>
              <a:spcAft>
                <a:spcPts val="0"/>
              </a:spcAft>
              <a:buSzPts val="2600"/>
              <a:buNone/>
            </a:pPr>
            <a:endParaRPr lang="en-US" dirty="0"/>
          </a:p>
          <a:p>
            <a:pPr marL="0" lvl="0" indent="0" algn="l" rtl="0">
              <a:spcBef>
                <a:spcPts val="0"/>
              </a:spcBef>
              <a:spcAft>
                <a:spcPts val="0"/>
              </a:spcAft>
              <a:buSzPts val="2600"/>
              <a:buNone/>
            </a:pPr>
            <a:r>
              <a:rPr lang="en-US" dirty="0"/>
              <a:t>What are some strengths and weaknesses you notice when you compare the two methods of sending signals? </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Comparing Signals</a:t>
            </a:r>
            <a:endParaRPr dirty="0"/>
          </a:p>
        </p:txBody>
      </p:sp>
    </p:spTree>
    <p:extLst>
      <p:ext uri="{BB962C8B-B14F-4D97-AF65-F5344CB8AC3E}">
        <p14:creationId xmlns:p14="http://schemas.microsoft.com/office/powerpoint/2010/main" val="16613639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199" y="1309352"/>
            <a:ext cx="4591879"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buSzPts val="2600"/>
              <a:buNone/>
            </a:pPr>
            <a:r>
              <a:rPr lang="en-US" sz="2400" b="1" dirty="0"/>
              <a:t>Activity 1</a:t>
            </a:r>
            <a:r>
              <a:rPr lang="en-US" sz="2400" dirty="0"/>
              <a:t>: </a:t>
            </a:r>
          </a:p>
          <a:p>
            <a:pPr marL="0" indent="0">
              <a:spcBef>
                <a:spcPts val="0"/>
              </a:spcBef>
              <a:spcAft>
                <a:spcPts val="1200"/>
              </a:spcAft>
              <a:buNone/>
            </a:pPr>
            <a:r>
              <a:rPr lang="en-US" sz="2400" b="1" dirty="0">
                <a:solidFill>
                  <a:srgbClr val="3974AD"/>
                </a:solidFill>
              </a:rPr>
              <a:t>Analog signals</a:t>
            </a:r>
            <a:r>
              <a:rPr lang="en-US" sz="2400" dirty="0">
                <a:solidFill>
                  <a:srgbClr val="3974AD"/>
                </a:solidFill>
              </a:rPr>
              <a:t> </a:t>
            </a:r>
            <a:r>
              <a:rPr lang="en-US" sz="2400" dirty="0"/>
              <a:t>are sent using a different amplitude for each unique piece of information. </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Types of Signals</a:t>
            </a:r>
            <a:endParaRPr dirty="0"/>
          </a:p>
        </p:txBody>
      </p:sp>
      <p:pic>
        <p:nvPicPr>
          <p:cNvPr id="5" name="Google Shape;181;p16">
            <a:extLst>
              <a:ext uri="{FF2B5EF4-FFF2-40B4-BE49-F238E27FC236}">
                <a16:creationId xmlns:a16="http://schemas.microsoft.com/office/drawing/2014/main" id="{1A6AFF0B-E164-472A-8FDA-0D8342959A3D}"/>
              </a:ext>
            </a:extLst>
          </p:cNvPr>
          <p:cNvPicPr preferRelativeResize="0"/>
          <p:nvPr/>
        </p:nvPicPr>
        <p:blipFill rotWithShape="1">
          <a:blip r:embed="rId3">
            <a:alphaModFix/>
          </a:blip>
          <a:srcRect b="56530"/>
          <a:stretch/>
        </p:blipFill>
        <p:spPr>
          <a:xfrm>
            <a:off x="5049078" y="1598746"/>
            <a:ext cx="3343500" cy="1143595"/>
          </a:xfrm>
          <a:prstGeom prst="rect">
            <a:avLst/>
          </a:prstGeom>
          <a:noFill/>
          <a:ln>
            <a:noFill/>
          </a:ln>
        </p:spPr>
      </p:pic>
    </p:spTree>
    <p:extLst>
      <p:ext uri="{BB962C8B-B14F-4D97-AF65-F5344CB8AC3E}">
        <p14:creationId xmlns:p14="http://schemas.microsoft.com/office/powerpoint/2010/main" val="11760581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199" y="1309352"/>
            <a:ext cx="4591879"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buSzPts val="2600"/>
              <a:buNone/>
            </a:pPr>
            <a:r>
              <a:rPr lang="en-US" sz="2400" b="1" dirty="0"/>
              <a:t>Activity 1</a:t>
            </a:r>
            <a:r>
              <a:rPr lang="en-US" sz="2400" dirty="0"/>
              <a:t>: </a:t>
            </a:r>
          </a:p>
          <a:p>
            <a:pPr marL="0" indent="0">
              <a:spcBef>
                <a:spcPts val="0"/>
              </a:spcBef>
              <a:spcAft>
                <a:spcPts val="1200"/>
              </a:spcAft>
              <a:buNone/>
            </a:pPr>
            <a:r>
              <a:rPr lang="en-US" sz="2400" b="1" dirty="0">
                <a:solidFill>
                  <a:srgbClr val="3974AD"/>
                </a:solidFill>
              </a:rPr>
              <a:t>Analog signals</a:t>
            </a:r>
            <a:r>
              <a:rPr lang="en-US" sz="2400" dirty="0">
                <a:solidFill>
                  <a:srgbClr val="3974AD"/>
                </a:solidFill>
              </a:rPr>
              <a:t> </a:t>
            </a:r>
            <a:r>
              <a:rPr lang="en-US" sz="2400" dirty="0"/>
              <a:t>are sent using a different amplitude for each unique piece of information. </a:t>
            </a:r>
          </a:p>
          <a:p>
            <a:pPr marL="0" indent="0">
              <a:spcBef>
                <a:spcPts val="0"/>
              </a:spcBef>
              <a:buNone/>
            </a:pPr>
            <a:r>
              <a:rPr lang="en-US" sz="2400" b="1" dirty="0"/>
              <a:t>Activity 2</a:t>
            </a:r>
            <a:r>
              <a:rPr lang="en-US" sz="2400" dirty="0"/>
              <a:t>: </a:t>
            </a:r>
          </a:p>
          <a:p>
            <a:pPr marL="0" indent="0">
              <a:spcBef>
                <a:spcPts val="0"/>
              </a:spcBef>
              <a:buNone/>
            </a:pPr>
            <a:r>
              <a:rPr lang="en-US" sz="2400" b="1" i="0" u="none" strike="noStrike" cap="none" dirty="0">
                <a:solidFill>
                  <a:schemeClr val="accent1"/>
                </a:solidFill>
                <a:latin typeface="Calibri"/>
                <a:ea typeface="Calibri"/>
                <a:cs typeface="Calibri"/>
                <a:sym typeface="Calibri"/>
              </a:rPr>
              <a:t>Digital signals</a:t>
            </a:r>
            <a:r>
              <a:rPr lang="en-US" sz="2400" b="0" i="0" u="none" strike="noStrike" cap="none" dirty="0">
                <a:solidFill>
                  <a:schemeClr val="accent1"/>
                </a:solidFill>
                <a:latin typeface="Calibri"/>
                <a:ea typeface="Calibri"/>
                <a:cs typeface="Calibri"/>
                <a:sym typeface="Calibri"/>
              </a:rPr>
              <a:t> </a:t>
            </a:r>
            <a:r>
              <a:rPr lang="en-US" sz="2400" b="0" i="0" u="none" strike="noStrike" cap="none" dirty="0">
                <a:solidFill>
                  <a:schemeClr val="dk1"/>
                </a:solidFill>
                <a:latin typeface="Calibri"/>
                <a:ea typeface="Calibri"/>
                <a:cs typeface="Calibri"/>
                <a:sym typeface="Calibri"/>
              </a:rPr>
              <a:t>are binary (using 0s and 1s) and are sent using a different frequency for each value. </a:t>
            </a:r>
            <a:endParaRPr lang="en-US" sz="2400"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Types of Signals</a:t>
            </a:r>
            <a:endParaRPr dirty="0"/>
          </a:p>
        </p:txBody>
      </p:sp>
      <p:grpSp>
        <p:nvGrpSpPr>
          <p:cNvPr id="2" name="Group 1">
            <a:extLst>
              <a:ext uri="{FF2B5EF4-FFF2-40B4-BE49-F238E27FC236}">
                <a16:creationId xmlns:a16="http://schemas.microsoft.com/office/drawing/2014/main" id="{8B9F4CB1-41E6-47CA-8B8D-32AE6BB0F728}"/>
              </a:ext>
            </a:extLst>
          </p:cNvPr>
          <p:cNvGrpSpPr/>
          <p:nvPr/>
        </p:nvGrpSpPr>
        <p:grpSpPr>
          <a:xfrm>
            <a:off x="5049077" y="1596050"/>
            <a:ext cx="3343500" cy="2667011"/>
            <a:chOff x="5119500" y="1570155"/>
            <a:chExt cx="3343500" cy="2667011"/>
          </a:xfrm>
        </p:grpSpPr>
        <p:pic>
          <p:nvPicPr>
            <p:cNvPr id="5" name="Google Shape;181;p16">
              <a:extLst>
                <a:ext uri="{FF2B5EF4-FFF2-40B4-BE49-F238E27FC236}">
                  <a16:creationId xmlns:a16="http://schemas.microsoft.com/office/drawing/2014/main" id="{1A6AFF0B-E164-472A-8FDA-0D8342959A3D}"/>
                </a:ext>
              </a:extLst>
            </p:cNvPr>
            <p:cNvPicPr preferRelativeResize="0"/>
            <p:nvPr/>
          </p:nvPicPr>
          <p:blipFill rotWithShape="1">
            <a:blip r:embed="rId3">
              <a:alphaModFix/>
            </a:blip>
            <a:srcRect b="56530"/>
            <a:stretch/>
          </p:blipFill>
          <p:spPr>
            <a:xfrm>
              <a:off x="5119500" y="1570155"/>
              <a:ext cx="3343500" cy="1143595"/>
            </a:xfrm>
            <a:prstGeom prst="rect">
              <a:avLst/>
            </a:prstGeom>
            <a:noFill/>
            <a:ln>
              <a:noFill/>
            </a:ln>
          </p:spPr>
        </p:pic>
        <p:pic>
          <p:nvPicPr>
            <p:cNvPr id="6" name="Google Shape;190;p17">
              <a:extLst>
                <a:ext uri="{FF2B5EF4-FFF2-40B4-BE49-F238E27FC236}">
                  <a16:creationId xmlns:a16="http://schemas.microsoft.com/office/drawing/2014/main" id="{718CEC57-F3E9-440D-BF0A-7BD3EF0E57A1}"/>
                </a:ext>
              </a:extLst>
            </p:cNvPr>
            <p:cNvPicPr preferRelativeResize="0">
              <a:picLocks noChangeAspect="1"/>
            </p:cNvPicPr>
            <p:nvPr/>
          </p:nvPicPr>
          <p:blipFill rotWithShape="1">
            <a:blip r:embed="rId4">
              <a:alphaModFix/>
              <a:duotone>
                <a:schemeClr val="accent1">
                  <a:shade val="45000"/>
                  <a:satMod val="135000"/>
                </a:schemeClr>
                <a:prstClr val="white"/>
              </a:duotone>
              <a:extLst>
                <a:ext uri="{BEBA8EAE-BF5A-486C-A8C5-ECC9F3942E4B}">
                  <a14:imgProps xmlns:a14="http://schemas.microsoft.com/office/drawing/2010/main">
                    <a14:imgLayer r:embed="rId5">
                      <a14:imgEffect>
                        <a14:colorTemperature colorTemp="4700"/>
                      </a14:imgEffect>
                      <a14:imgEffect>
                        <a14:saturation sat="0"/>
                      </a14:imgEffect>
                    </a14:imgLayer>
                  </a14:imgProps>
                </a:ext>
              </a:extLst>
            </a:blip>
            <a:srcRect t="55381"/>
            <a:stretch/>
          </p:blipFill>
          <p:spPr>
            <a:xfrm>
              <a:off x="5239339" y="3000506"/>
              <a:ext cx="3103823" cy="1236660"/>
            </a:xfrm>
            <a:prstGeom prst="rect">
              <a:avLst/>
            </a:prstGeom>
            <a:noFill/>
            <a:ln>
              <a:noFill/>
            </a:ln>
          </p:spPr>
        </p:pic>
      </p:grpSp>
    </p:spTree>
    <p:extLst>
      <p:ext uri="{BB962C8B-B14F-4D97-AF65-F5344CB8AC3E}">
        <p14:creationId xmlns:p14="http://schemas.microsoft.com/office/powerpoint/2010/main" val="26355936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SzPts val="2600"/>
              <a:buNone/>
            </a:pPr>
            <a:r>
              <a:rPr lang="en-US" b="1" dirty="0"/>
              <a:t>Amplitude</a:t>
            </a:r>
            <a:r>
              <a:rPr lang="en-US" dirty="0"/>
              <a:t>: the height of a </a:t>
            </a:r>
            <a:br>
              <a:rPr lang="en-US" dirty="0"/>
            </a:br>
            <a:r>
              <a:rPr lang="en-US" dirty="0"/>
              <a:t>wave from the middle </a:t>
            </a:r>
            <a:br>
              <a:rPr lang="en-US" dirty="0"/>
            </a:br>
            <a:r>
              <a:rPr lang="en-US" dirty="0"/>
              <a:t>(equilibrium point) to a peak. </a:t>
            </a:r>
          </a:p>
          <a:p>
            <a:pPr marL="0" lvl="0" indent="0" algn="l" rtl="0">
              <a:spcBef>
                <a:spcPts val="0"/>
              </a:spcBef>
              <a:spcAft>
                <a:spcPts val="1200"/>
              </a:spcAft>
              <a:buSzPts val="2600"/>
              <a:buNone/>
            </a:pPr>
            <a:r>
              <a:rPr lang="en-US" b="1" dirty="0"/>
              <a:t>Wavelength</a:t>
            </a:r>
            <a:r>
              <a:rPr lang="en-US" dirty="0"/>
              <a:t>: the distance </a:t>
            </a:r>
            <a:br>
              <a:rPr lang="en-US" dirty="0"/>
            </a:br>
            <a:r>
              <a:rPr lang="en-US" dirty="0"/>
              <a:t>between two consecutive peaks. </a:t>
            </a:r>
          </a:p>
          <a:p>
            <a:pPr marL="0" lvl="0" indent="0" algn="l" rtl="0">
              <a:spcBef>
                <a:spcPts val="0"/>
              </a:spcBef>
              <a:spcAft>
                <a:spcPts val="0"/>
              </a:spcAft>
              <a:buSzPts val="2600"/>
              <a:buNone/>
            </a:pPr>
            <a:r>
              <a:rPr lang="en-US" b="1" dirty="0"/>
              <a:t>Frequency</a:t>
            </a:r>
            <a:r>
              <a:rPr lang="en-US" dirty="0"/>
              <a:t>: the number of complete waves </a:t>
            </a:r>
            <a:br>
              <a:rPr lang="en-US" dirty="0"/>
            </a:br>
            <a:r>
              <a:rPr lang="en-US" dirty="0"/>
              <a:t>passing a point each second. </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Anatomy of a Wave</a:t>
            </a:r>
            <a:endParaRPr dirty="0"/>
          </a:p>
        </p:txBody>
      </p:sp>
      <p:grpSp>
        <p:nvGrpSpPr>
          <p:cNvPr id="2" name="Group 1">
            <a:extLst>
              <a:ext uri="{FF2B5EF4-FFF2-40B4-BE49-F238E27FC236}">
                <a16:creationId xmlns:a16="http://schemas.microsoft.com/office/drawing/2014/main" id="{9340D219-2D60-4961-A765-95E021D71EDB}"/>
              </a:ext>
            </a:extLst>
          </p:cNvPr>
          <p:cNvGrpSpPr/>
          <p:nvPr/>
        </p:nvGrpSpPr>
        <p:grpSpPr>
          <a:xfrm>
            <a:off x="4554725" y="1137497"/>
            <a:ext cx="3794760" cy="1636775"/>
            <a:chOff x="407950" y="1802669"/>
            <a:chExt cx="3794760" cy="1636775"/>
          </a:xfrm>
        </p:grpSpPr>
        <p:pic>
          <p:nvPicPr>
            <p:cNvPr id="6" name="Google Shape;197;p18">
              <a:extLst>
                <a:ext uri="{FF2B5EF4-FFF2-40B4-BE49-F238E27FC236}">
                  <a16:creationId xmlns:a16="http://schemas.microsoft.com/office/drawing/2014/main" id="{7974E4ED-E103-46B7-B6B2-EFC291A03F70}"/>
                </a:ext>
              </a:extLst>
            </p:cNvPr>
            <p:cNvPicPr preferRelativeResize="0"/>
            <p:nvPr/>
          </p:nvPicPr>
          <p:blipFill>
            <a:blip r:embed="rId3">
              <a:alphaModFix/>
            </a:blip>
            <a:stretch>
              <a:fillRect/>
            </a:stretch>
          </p:blipFill>
          <p:spPr>
            <a:xfrm>
              <a:off x="996275" y="1904556"/>
              <a:ext cx="3202026" cy="1446075"/>
            </a:xfrm>
            <a:prstGeom prst="rect">
              <a:avLst/>
            </a:prstGeom>
            <a:noFill/>
            <a:ln>
              <a:noFill/>
            </a:ln>
          </p:spPr>
        </p:pic>
        <p:pic>
          <p:nvPicPr>
            <p:cNvPr id="7" name="Google Shape;198;p18">
              <a:extLst>
                <a:ext uri="{FF2B5EF4-FFF2-40B4-BE49-F238E27FC236}">
                  <a16:creationId xmlns:a16="http://schemas.microsoft.com/office/drawing/2014/main" id="{3E6DB0FA-D909-44F3-AF6D-95BB63A31AF9}"/>
                </a:ext>
              </a:extLst>
            </p:cNvPr>
            <p:cNvPicPr preferRelativeResize="0"/>
            <p:nvPr/>
          </p:nvPicPr>
          <p:blipFill>
            <a:blip r:embed="rId4">
              <a:alphaModFix/>
              <a:duotone>
                <a:prstClr val="black"/>
                <a:schemeClr val="accent2">
                  <a:tint val="45000"/>
                  <a:satMod val="400000"/>
                </a:schemeClr>
              </a:duotone>
              <a:extLst>
                <a:ext uri="{BEBA8EAE-BF5A-486C-A8C5-ECC9F3942E4B}">
                  <a14:imgProps xmlns:a14="http://schemas.microsoft.com/office/drawing/2010/main">
                    <a14:imgLayer r:embed="rId5">
                      <a14:imgEffect>
                        <a14:colorTemperature colorTemp="4700"/>
                      </a14:imgEffect>
                      <a14:imgEffect>
                        <a14:saturation sat="400000"/>
                      </a14:imgEffect>
                    </a14:imgLayer>
                  </a14:imgProps>
                </a:ext>
              </a:extLst>
            </a:blip>
            <a:stretch>
              <a:fillRect/>
            </a:stretch>
          </p:blipFill>
          <p:spPr>
            <a:xfrm>
              <a:off x="407950" y="2606325"/>
              <a:ext cx="3794760" cy="27432"/>
            </a:xfrm>
            <a:prstGeom prst="rect">
              <a:avLst/>
            </a:prstGeom>
            <a:solidFill>
              <a:schemeClr val="accent2"/>
            </a:solidFill>
            <a:ln>
              <a:noFill/>
            </a:ln>
          </p:spPr>
        </p:pic>
        <p:pic>
          <p:nvPicPr>
            <p:cNvPr id="8" name="Google Shape;199;p18">
              <a:extLst>
                <a:ext uri="{FF2B5EF4-FFF2-40B4-BE49-F238E27FC236}">
                  <a16:creationId xmlns:a16="http://schemas.microsoft.com/office/drawing/2014/main" id="{A1892D33-A7C1-4017-8CA3-1A48DD3C8978}"/>
                </a:ext>
              </a:extLst>
            </p:cNvPr>
            <p:cNvPicPr preferRelativeResize="0"/>
            <p:nvPr/>
          </p:nvPicPr>
          <p:blipFill>
            <a:blip r:embed="rId6">
              <a:alphaModFix/>
              <a:duotone>
                <a:prstClr val="black"/>
                <a:schemeClr val="accent2">
                  <a:tint val="45000"/>
                  <a:satMod val="400000"/>
                </a:schemeClr>
              </a:duotone>
              <a:extLst>
                <a:ext uri="{BEBA8EAE-BF5A-486C-A8C5-ECC9F3942E4B}">
                  <a14:imgProps xmlns:a14="http://schemas.microsoft.com/office/drawing/2010/main">
                    <a14:imgLayer r:embed="rId7">
                      <a14:imgEffect>
                        <a14:colorTemperature colorTemp="4700"/>
                      </a14:imgEffect>
                      <a14:imgEffect>
                        <a14:saturation sat="400000"/>
                      </a14:imgEffect>
                    </a14:imgLayer>
                  </a14:imgProps>
                </a:ext>
              </a:extLst>
            </a:blip>
            <a:stretch>
              <a:fillRect/>
            </a:stretch>
          </p:blipFill>
          <p:spPr>
            <a:xfrm rot="10800000">
              <a:off x="1004566" y="1802669"/>
              <a:ext cx="27432" cy="1636775"/>
            </a:xfrm>
            <a:prstGeom prst="rect">
              <a:avLst/>
            </a:prstGeom>
            <a:solidFill>
              <a:srgbClr val="3E5C61"/>
            </a:solidFill>
            <a:ln>
              <a:noFill/>
            </a:ln>
          </p:spPr>
        </p:pic>
      </p:grpSp>
    </p:spTree>
    <p:extLst>
      <p:ext uri="{BB962C8B-B14F-4D97-AF65-F5344CB8AC3E}">
        <p14:creationId xmlns:p14="http://schemas.microsoft.com/office/powerpoint/2010/main" val="8564934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indent="-457200">
              <a:spcBef>
                <a:spcPts val="0"/>
              </a:spcBef>
              <a:spcAft>
                <a:spcPts val="1200"/>
              </a:spcAft>
            </a:pPr>
            <a:r>
              <a:rPr lang="en-US" dirty="0"/>
              <a:t>What wave feature is </a:t>
            </a:r>
            <a:br>
              <a:rPr lang="en-US" dirty="0"/>
            </a:br>
            <a:r>
              <a:rPr lang="en-US" dirty="0"/>
              <a:t>most relevant for </a:t>
            </a:r>
            <a:br>
              <a:rPr lang="en-US" dirty="0"/>
            </a:br>
            <a:r>
              <a:rPr lang="en-US" dirty="0"/>
              <a:t>sending analog signals? </a:t>
            </a:r>
          </a:p>
          <a:p>
            <a:pPr indent="-457200">
              <a:spcBef>
                <a:spcPts val="0"/>
              </a:spcBef>
              <a:spcAft>
                <a:spcPts val="1200"/>
              </a:spcAft>
            </a:pPr>
            <a:r>
              <a:rPr lang="en-US" dirty="0"/>
              <a:t>What wave feature is </a:t>
            </a:r>
            <a:br>
              <a:rPr lang="en-US" dirty="0"/>
            </a:br>
            <a:r>
              <a:rPr lang="en-US" dirty="0"/>
              <a:t>most relevant for </a:t>
            </a:r>
            <a:br>
              <a:rPr lang="en-US" dirty="0"/>
            </a:br>
            <a:r>
              <a:rPr lang="en-US" dirty="0"/>
              <a:t>sending digital signals? </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Anatomy of a Wave</a:t>
            </a:r>
            <a:endParaRPr dirty="0"/>
          </a:p>
        </p:txBody>
      </p:sp>
      <p:sp>
        <p:nvSpPr>
          <p:cNvPr id="10" name="Google Shape;207;p19">
            <a:extLst>
              <a:ext uri="{FF2B5EF4-FFF2-40B4-BE49-F238E27FC236}">
                <a16:creationId xmlns:a16="http://schemas.microsoft.com/office/drawing/2014/main" id="{9739AFF1-CCB4-4241-9D50-94B2CB56F407}"/>
              </a:ext>
            </a:extLst>
          </p:cNvPr>
          <p:cNvSpPr txBox="1"/>
          <p:nvPr/>
        </p:nvSpPr>
        <p:spPr>
          <a:xfrm>
            <a:off x="5098162" y="3490137"/>
            <a:ext cx="1447631" cy="31756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100" b="1" dirty="0">
                <a:solidFill>
                  <a:schemeClr val="accent2"/>
                </a:solidFill>
                <a:latin typeface="Calibri"/>
                <a:ea typeface="Calibri"/>
                <a:cs typeface="Calibri"/>
                <a:sym typeface="Calibri"/>
              </a:rPr>
              <a:t>Frequency</a:t>
            </a:r>
            <a:r>
              <a:rPr lang="en-US" dirty="0">
                <a:solidFill>
                  <a:schemeClr val="accent2"/>
                </a:solidFill>
                <a:latin typeface="Calibri"/>
                <a:ea typeface="Calibri"/>
                <a:cs typeface="Calibri"/>
                <a:sym typeface="Calibri"/>
              </a:rPr>
              <a:t> 🕐</a:t>
            </a:r>
            <a:r>
              <a:rPr lang="en-US" dirty="0">
                <a:latin typeface="Calibri"/>
                <a:ea typeface="Calibri"/>
                <a:cs typeface="Calibri"/>
                <a:sym typeface="Calibri"/>
              </a:rPr>
              <a:t> </a:t>
            </a:r>
            <a:endParaRPr dirty="0">
              <a:latin typeface="Calibri"/>
              <a:ea typeface="Calibri"/>
              <a:cs typeface="Calibri"/>
              <a:sym typeface="Calibri"/>
            </a:endParaRPr>
          </a:p>
        </p:txBody>
      </p:sp>
      <p:grpSp>
        <p:nvGrpSpPr>
          <p:cNvPr id="5" name="Group 4">
            <a:extLst>
              <a:ext uri="{FF2B5EF4-FFF2-40B4-BE49-F238E27FC236}">
                <a16:creationId xmlns:a16="http://schemas.microsoft.com/office/drawing/2014/main" id="{9E501D2F-29F7-4230-950E-5896224C36DE}"/>
              </a:ext>
            </a:extLst>
          </p:cNvPr>
          <p:cNvGrpSpPr/>
          <p:nvPr/>
        </p:nvGrpSpPr>
        <p:grpSpPr>
          <a:xfrm>
            <a:off x="4409273" y="1626918"/>
            <a:ext cx="4117451" cy="1864263"/>
            <a:chOff x="4711700" y="-155445"/>
            <a:chExt cx="4117451" cy="1864263"/>
          </a:xfrm>
        </p:grpSpPr>
        <p:grpSp>
          <p:nvGrpSpPr>
            <p:cNvPr id="8" name="Group 7">
              <a:extLst>
                <a:ext uri="{FF2B5EF4-FFF2-40B4-BE49-F238E27FC236}">
                  <a16:creationId xmlns:a16="http://schemas.microsoft.com/office/drawing/2014/main" id="{FE89416D-BD65-4440-BF61-F8AABA9CFEA9}"/>
                </a:ext>
              </a:extLst>
            </p:cNvPr>
            <p:cNvGrpSpPr/>
            <p:nvPr/>
          </p:nvGrpSpPr>
          <p:grpSpPr>
            <a:xfrm>
              <a:off x="4711700" y="-107992"/>
              <a:ext cx="4117451" cy="1816810"/>
              <a:chOff x="637145" y="1809956"/>
              <a:chExt cx="3016800" cy="1636775"/>
            </a:xfrm>
          </p:grpSpPr>
          <p:pic>
            <p:nvPicPr>
              <p:cNvPr id="11" name="Google Shape;197;p18">
                <a:extLst>
                  <a:ext uri="{FF2B5EF4-FFF2-40B4-BE49-F238E27FC236}">
                    <a16:creationId xmlns:a16="http://schemas.microsoft.com/office/drawing/2014/main" id="{27EEFD83-4245-4967-9CA2-8A927C1324BF}"/>
                  </a:ext>
                </a:extLst>
              </p:cNvPr>
              <p:cNvPicPr preferRelativeResize="0"/>
              <p:nvPr/>
            </p:nvPicPr>
            <p:blipFill rotWithShape="1">
              <a:blip r:embed="rId3">
                <a:alphaModFix/>
              </a:blip>
              <a:srcRect r="20380"/>
              <a:stretch/>
            </p:blipFill>
            <p:spPr>
              <a:xfrm>
                <a:off x="986970" y="1905306"/>
                <a:ext cx="2666975" cy="1446075"/>
              </a:xfrm>
              <a:prstGeom prst="rect">
                <a:avLst/>
              </a:prstGeom>
              <a:noFill/>
              <a:ln>
                <a:noFill/>
              </a:ln>
            </p:spPr>
          </p:pic>
          <p:pic>
            <p:nvPicPr>
              <p:cNvPr id="12" name="Google Shape;198;p18">
                <a:extLst>
                  <a:ext uri="{FF2B5EF4-FFF2-40B4-BE49-F238E27FC236}">
                    <a16:creationId xmlns:a16="http://schemas.microsoft.com/office/drawing/2014/main" id="{C27CC099-4599-40E7-98BA-A359796C01CD}"/>
                  </a:ext>
                </a:extLst>
              </p:cNvPr>
              <p:cNvPicPr preferRelativeResize="0"/>
              <p:nvPr/>
            </p:nvPicPr>
            <p:blipFill>
              <a:blip r:embed="rId4">
                <a:alphaModFix/>
                <a:duotone>
                  <a:prstClr val="black"/>
                  <a:schemeClr val="accent2">
                    <a:tint val="45000"/>
                    <a:satMod val="400000"/>
                  </a:schemeClr>
                </a:duotone>
                <a:extLst>
                  <a:ext uri="{BEBA8EAE-BF5A-486C-A8C5-ECC9F3942E4B}">
                    <a14:imgProps xmlns:a14="http://schemas.microsoft.com/office/drawing/2010/main">
                      <a14:imgLayer r:embed="rId5">
                        <a14:imgEffect>
                          <a14:colorTemperature colorTemp="4700"/>
                        </a14:imgEffect>
                        <a14:imgEffect>
                          <a14:saturation sat="400000"/>
                        </a14:imgEffect>
                      </a14:imgLayer>
                    </a14:imgProps>
                  </a:ext>
                </a:extLst>
              </a:blip>
              <a:stretch>
                <a:fillRect/>
              </a:stretch>
            </p:blipFill>
            <p:spPr>
              <a:xfrm>
                <a:off x="637145" y="2606325"/>
                <a:ext cx="3014856" cy="27432"/>
              </a:xfrm>
              <a:prstGeom prst="rect">
                <a:avLst/>
              </a:prstGeom>
              <a:solidFill>
                <a:schemeClr val="accent2"/>
              </a:solidFill>
              <a:ln>
                <a:noFill/>
              </a:ln>
            </p:spPr>
          </p:pic>
          <p:pic>
            <p:nvPicPr>
              <p:cNvPr id="13" name="Google Shape;199;p18">
                <a:extLst>
                  <a:ext uri="{FF2B5EF4-FFF2-40B4-BE49-F238E27FC236}">
                    <a16:creationId xmlns:a16="http://schemas.microsoft.com/office/drawing/2014/main" id="{A3F5224F-0B96-48F6-A608-D485A269560F}"/>
                  </a:ext>
                </a:extLst>
              </p:cNvPr>
              <p:cNvPicPr preferRelativeResize="0"/>
              <p:nvPr/>
            </p:nvPicPr>
            <p:blipFill>
              <a:blip r:embed="rId6">
                <a:alphaModFix/>
                <a:duotone>
                  <a:prstClr val="black"/>
                  <a:schemeClr val="accent2">
                    <a:tint val="45000"/>
                    <a:satMod val="400000"/>
                  </a:schemeClr>
                </a:duotone>
                <a:extLst>
                  <a:ext uri="{BEBA8EAE-BF5A-486C-A8C5-ECC9F3942E4B}">
                    <a14:imgProps xmlns:a14="http://schemas.microsoft.com/office/drawing/2010/main">
                      <a14:imgLayer r:embed="rId7">
                        <a14:imgEffect>
                          <a14:colorTemperature colorTemp="4700"/>
                        </a14:imgEffect>
                        <a14:imgEffect>
                          <a14:saturation sat="400000"/>
                        </a14:imgEffect>
                      </a14:imgLayer>
                    </a14:imgProps>
                  </a:ext>
                </a:extLst>
              </a:blip>
              <a:stretch>
                <a:fillRect/>
              </a:stretch>
            </p:blipFill>
            <p:spPr>
              <a:xfrm rot="10800000">
                <a:off x="1009205" y="1809956"/>
                <a:ext cx="20099" cy="1636775"/>
              </a:xfrm>
              <a:prstGeom prst="rect">
                <a:avLst/>
              </a:prstGeom>
              <a:solidFill>
                <a:srgbClr val="3E5C61"/>
              </a:solidFill>
              <a:ln>
                <a:noFill/>
              </a:ln>
            </p:spPr>
          </p:pic>
        </p:grpSp>
        <p:grpSp>
          <p:nvGrpSpPr>
            <p:cNvPr id="4" name="Group 3">
              <a:extLst>
                <a:ext uri="{FF2B5EF4-FFF2-40B4-BE49-F238E27FC236}">
                  <a16:creationId xmlns:a16="http://schemas.microsoft.com/office/drawing/2014/main" id="{DE550592-4802-48B3-BFCD-2353F8964400}"/>
                </a:ext>
              </a:extLst>
            </p:cNvPr>
            <p:cNvGrpSpPr/>
            <p:nvPr/>
          </p:nvGrpSpPr>
          <p:grpSpPr>
            <a:xfrm>
              <a:off x="7060477" y="70134"/>
              <a:ext cx="839262" cy="668501"/>
              <a:chOff x="7174777" y="57434"/>
              <a:chExt cx="839262" cy="668501"/>
            </a:xfrm>
          </p:grpSpPr>
          <p:sp>
            <p:nvSpPr>
              <p:cNvPr id="14" name="TextBox 13">
                <a:extLst>
                  <a:ext uri="{FF2B5EF4-FFF2-40B4-BE49-F238E27FC236}">
                    <a16:creationId xmlns:a16="http://schemas.microsoft.com/office/drawing/2014/main" id="{AFF3B2AD-0E61-4C7B-86C8-11FA2748E4D0}"/>
                  </a:ext>
                </a:extLst>
              </p:cNvPr>
              <p:cNvSpPr txBox="1"/>
              <p:nvPr/>
            </p:nvSpPr>
            <p:spPr>
              <a:xfrm>
                <a:off x="7174777" y="375887"/>
                <a:ext cx="839262" cy="243988"/>
              </a:xfrm>
              <a:prstGeom prst="rect">
                <a:avLst/>
              </a:prstGeom>
              <a:noFill/>
            </p:spPr>
            <p:txBody>
              <a:bodyPr wrap="square" rtlCol="0">
                <a:spAutoFit/>
              </a:bodyPr>
              <a:lstStyle/>
              <a:p>
                <a:r>
                  <a:rPr lang="en-US" sz="1100" b="1" dirty="0">
                    <a:solidFill>
                      <a:schemeClr val="accent2"/>
                    </a:solidFill>
                    <a:latin typeface="Calibri" panose="020F0502020204030204" pitchFamily="34" charset="0"/>
                    <a:cs typeface="Calibri" panose="020F0502020204030204" pitchFamily="34" charset="0"/>
                  </a:rPr>
                  <a:t>Amplitude</a:t>
                </a:r>
              </a:p>
            </p:txBody>
          </p:sp>
          <p:cxnSp>
            <p:nvCxnSpPr>
              <p:cNvPr id="15" name="Straight Arrow Connector 14">
                <a:extLst>
                  <a:ext uri="{FF2B5EF4-FFF2-40B4-BE49-F238E27FC236}">
                    <a16:creationId xmlns:a16="http://schemas.microsoft.com/office/drawing/2014/main" id="{4BD5A0A0-A7C0-472D-BCEB-78A7B373EEDD}"/>
                  </a:ext>
                </a:extLst>
              </p:cNvPr>
              <p:cNvCxnSpPr>
                <a:cxnSpLocks/>
              </p:cNvCxnSpPr>
              <p:nvPr/>
            </p:nvCxnSpPr>
            <p:spPr>
              <a:xfrm flipH="1" flipV="1">
                <a:off x="7573480" y="57434"/>
                <a:ext cx="1" cy="357135"/>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6" name="Straight Arrow Connector 15">
                <a:extLst>
                  <a:ext uri="{FF2B5EF4-FFF2-40B4-BE49-F238E27FC236}">
                    <a16:creationId xmlns:a16="http://schemas.microsoft.com/office/drawing/2014/main" id="{DED20884-3D51-44AB-9C5E-BF51BAAD2131}"/>
                  </a:ext>
                </a:extLst>
              </p:cNvPr>
              <p:cNvCxnSpPr>
                <a:cxnSpLocks/>
              </p:cNvCxnSpPr>
              <p:nvPr/>
            </p:nvCxnSpPr>
            <p:spPr>
              <a:xfrm>
                <a:off x="7581708" y="593893"/>
                <a:ext cx="0" cy="132042"/>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grpSp>
        <p:sp>
          <p:nvSpPr>
            <p:cNvPr id="17" name="TextBox 16">
              <a:extLst>
                <a:ext uri="{FF2B5EF4-FFF2-40B4-BE49-F238E27FC236}">
                  <a16:creationId xmlns:a16="http://schemas.microsoft.com/office/drawing/2014/main" id="{9FF893E6-97C6-4A53-B522-5EB52EFA0576}"/>
                </a:ext>
              </a:extLst>
            </p:cNvPr>
            <p:cNvSpPr txBox="1"/>
            <p:nvPr/>
          </p:nvSpPr>
          <p:spPr>
            <a:xfrm>
              <a:off x="6124405" y="-155445"/>
              <a:ext cx="833028" cy="243988"/>
            </a:xfrm>
            <a:prstGeom prst="rect">
              <a:avLst/>
            </a:prstGeom>
            <a:noFill/>
          </p:spPr>
          <p:txBody>
            <a:bodyPr wrap="none" rtlCol="0">
              <a:spAutoFit/>
            </a:bodyPr>
            <a:lstStyle/>
            <a:p>
              <a:r>
                <a:rPr lang="en-US" sz="1100" b="1" dirty="0">
                  <a:solidFill>
                    <a:schemeClr val="accent2"/>
                  </a:solidFill>
                  <a:latin typeface="Calibri" panose="020F0502020204030204" pitchFamily="34" charset="0"/>
                  <a:cs typeface="Calibri" panose="020F0502020204030204" pitchFamily="34" charset="0"/>
                </a:rPr>
                <a:t>Wavelength</a:t>
              </a:r>
            </a:p>
          </p:txBody>
        </p:sp>
        <p:cxnSp>
          <p:nvCxnSpPr>
            <p:cNvPr id="18" name="Straight Arrow Connector 17">
              <a:extLst>
                <a:ext uri="{FF2B5EF4-FFF2-40B4-BE49-F238E27FC236}">
                  <a16:creationId xmlns:a16="http://schemas.microsoft.com/office/drawing/2014/main" id="{D8738D9B-2237-462C-B408-0FF2D5736433}"/>
                </a:ext>
              </a:extLst>
            </p:cNvPr>
            <p:cNvCxnSpPr>
              <a:cxnSpLocks/>
            </p:cNvCxnSpPr>
            <p:nvPr/>
          </p:nvCxnSpPr>
          <p:spPr>
            <a:xfrm rot="5400000" flipH="1" flipV="1">
              <a:off x="7181847" y="-196396"/>
              <a:ext cx="1" cy="357135"/>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9" name="Straight Arrow Connector 18">
              <a:extLst>
                <a:ext uri="{FF2B5EF4-FFF2-40B4-BE49-F238E27FC236}">
                  <a16:creationId xmlns:a16="http://schemas.microsoft.com/office/drawing/2014/main" id="{46DE63B9-EFD9-45E4-81B1-2F28F6131A18}"/>
                </a:ext>
              </a:extLst>
            </p:cNvPr>
            <p:cNvCxnSpPr>
              <a:cxnSpLocks/>
            </p:cNvCxnSpPr>
            <p:nvPr/>
          </p:nvCxnSpPr>
          <p:spPr>
            <a:xfrm rot="16200000" flipV="1">
              <a:off x="5939245" y="-196396"/>
              <a:ext cx="1" cy="357135"/>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grpSp>
    </p:spTree>
    <p:extLst>
      <p:ext uri="{BB962C8B-B14F-4D97-AF65-F5344CB8AC3E}">
        <p14:creationId xmlns:p14="http://schemas.microsoft.com/office/powerpoint/2010/main" val="3139630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indent="-457200">
              <a:spcBef>
                <a:spcPts val="0"/>
              </a:spcBef>
              <a:spcAft>
                <a:spcPts val="600"/>
              </a:spcAft>
            </a:pPr>
            <a:r>
              <a:rPr lang="en-US" dirty="0"/>
              <a:t>Analog signals are continuous and use different amplitudes to send different pieces of information. </a:t>
            </a:r>
          </a:p>
          <a:p>
            <a:pPr indent="-457200">
              <a:spcBef>
                <a:spcPts val="0"/>
              </a:spcBef>
              <a:spcAft>
                <a:spcPts val="600"/>
              </a:spcAft>
            </a:pPr>
            <a:r>
              <a:rPr lang="en-US" dirty="0"/>
              <a:t>Digital signals are discrete (pause between waves), and the amplitude of a digital wave does not matter. </a:t>
            </a:r>
          </a:p>
          <a:p>
            <a:pPr indent="-457200">
              <a:spcBef>
                <a:spcPts val="0"/>
              </a:spcBef>
              <a:spcAft>
                <a:spcPts val="300"/>
              </a:spcAft>
            </a:pPr>
            <a:r>
              <a:rPr lang="en-US" dirty="0"/>
              <a:t>Simple digital signals can send </a:t>
            </a:r>
            <a:r>
              <a:rPr lang="en-US" i="1" dirty="0"/>
              <a:t>only one of two values</a:t>
            </a:r>
            <a:r>
              <a:rPr lang="en-US" dirty="0"/>
              <a:t> </a:t>
            </a:r>
            <a:br>
              <a:rPr lang="en-US" dirty="0"/>
            </a:br>
            <a:r>
              <a:rPr lang="en-US" dirty="0"/>
              <a:t>at a time. In real digital signals: </a:t>
            </a:r>
          </a:p>
          <a:p>
            <a:pPr lvl="1" indent="-457200">
              <a:spcBef>
                <a:spcPts val="0"/>
              </a:spcBef>
              <a:spcAft>
                <a:spcPts val="300"/>
              </a:spcAft>
            </a:pPr>
            <a:r>
              <a:rPr lang="en-US" sz="2200" dirty="0"/>
              <a:t>Single wave pulse = 1</a:t>
            </a:r>
          </a:p>
          <a:p>
            <a:pPr lvl="1" indent="-457200">
              <a:spcBef>
                <a:spcPts val="0"/>
              </a:spcBef>
              <a:spcAft>
                <a:spcPts val="600"/>
              </a:spcAft>
            </a:pPr>
            <a:r>
              <a:rPr lang="en-US" sz="2200" dirty="0"/>
              <a:t>Two wave pulses = 0</a:t>
            </a:r>
            <a:endParaRPr sz="2200"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Sending Digital Signals</a:t>
            </a:r>
            <a:endParaRPr dirty="0"/>
          </a:p>
        </p:txBody>
      </p:sp>
    </p:spTree>
    <p:extLst>
      <p:ext uri="{BB962C8B-B14F-4D97-AF65-F5344CB8AC3E}">
        <p14:creationId xmlns:p14="http://schemas.microsoft.com/office/powerpoint/2010/main" val="22209413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7"/>
          <p:cNvSpPr txBox="1">
            <a:spLocks noGrp="1"/>
          </p:cNvSpPr>
          <p:nvPr>
            <p:ph type="title"/>
          </p:nvPr>
        </p:nvSpPr>
        <p:spPr>
          <a:xfrm>
            <a:off x="530352" y="890548"/>
            <a:ext cx="7772400" cy="1953735"/>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sz="4400" dirty="0"/>
              <a:t>Why are digital signals a more reliable way to send information than analog signals? </a:t>
            </a:r>
            <a:endParaRPr sz="4400" dirty="0"/>
          </a:p>
        </p:txBody>
      </p:sp>
      <p:sp>
        <p:nvSpPr>
          <p:cNvPr id="119" name="Google Shape;119;p27"/>
          <p:cNvSpPr txBox="1">
            <a:spLocks noGrp="1"/>
          </p:cNvSpPr>
          <p:nvPr>
            <p:ph type="body" idx="1"/>
          </p:nvPr>
        </p:nvSpPr>
        <p:spPr>
          <a:xfrm>
            <a:off x="530352" y="3033567"/>
            <a:ext cx="7772400" cy="980295"/>
          </a:xfrm>
          <a:prstGeom prst="rect">
            <a:avLst/>
          </a:prstGeom>
          <a:noFill/>
          <a:ln>
            <a:noFill/>
          </a:ln>
        </p:spPr>
        <p:txBody>
          <a:bodyPr spcFirstLastPara="1" wrap="square" lIns="45700" tIns="45700" rIns="45700" bIns="45700" anchor="t" anchorCtr="0">
            <a:noAutofit/>
          </a:bodyPr>
          <a:lstStyle/>
          <a:p>
            <a:pPr marL="55563" lvl="0" indent="0" algn="l" rtl="0">
              <a:spcBef>
                <a:spcPts val="0"/>
              </a:spcBef>
              <a:spcAft>
                <a:spcPts val="0"/>
              </a:spcAft>
              <a:buSzPts val="2600"/>
              <a:buNone/>
            </a:pPr>
            <a:r>
              <a:rPr lang="en-US" dirty="0"/>
              <a:t>Use evidence from your investigation, class discussion, and notes to support your answer. </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4511842" cy="3434098"/>
          </a:xfrm>
          <a:prstGeom prst="rect">
            <a:avLst/>
          </a:prstGeom>
          <a:noFill/>
          <a:ln>
            <a:noFill/>
          </a:ln>
        </p:spPr>
        <p:txBody>
          <a:bodyPr spcFirstLastPara="1" wrap="square" lIns="91425" tIns="45700" rIns="91425" bIns="45700" anchor="t" anchorCtr="0">
            <a:noAutofit/>
          </a:bodyPr>
          <a:lstStyle/>
          <a:p>
            <a:pPr indent="-457200">
              <a:spcBef>
                <a:spcPts val="0"/>
              </a:spcBef>
              <a:spcAft>
                <a:spcPts val="1200"/>
              </a:spcAft>
            </a:pPr>
            <a:r>
              <a:rPr lang="en-US" dirty="0"/>
              <a:t>Using your snaky spring digital model, send this signal: </a:t>
            </a:r>
            <a:r>
              <a:rPr lang="en-US" b="1" dirty="0"/>
              <a:t>1-0-1-0-1-0-1-0-1</a:t>
            </a:r>
            <a:endParaRPr lang="en-US" dirty="0"/>
          </a:p>
          <a:p>
            <a:pPr indent="-457200">
              <a:spcBef>
                <a:spcPts val="0"/>
              </a:spcBef>
            </a:pPr>
            <a:r>
              <a:rPr lang="en-US" sz="2600" dirty="0"/>
              <a:t>Record the result in your 3x3 grid. </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Sending a Low-Resolution Image</a:t>
            </a:r>
            <a:endParaRPr dirty="0"/>
          </a:p>
        </p:txBody>
      </p:sp>
      <p:graphicFrame>
        <p:nvGraphicFramePr>
          <p:cNvPr id="6" name="Google Shape;226;p23">
            <a:extLst>
              <a:ext uri="{FF2B5EF4-FFF2-40B4-BE49-F238E27FC236}">
                <a16:creationId xmlns:a16="http://schemas.microsoft.com/office/drawing/2014/main" id="{E02C750D-7BEC-4D7D-B31C-D37CB98852ED}"/>
              </a:ext>
            </a:extLst>
          </p:cNvPr>
          <p:cNvGraphicFramePr/>
          <p:nvPr>
            <p:extLst>
              <p:ext uri="{D42A27DB-BD31-4B8C-83A1-F6EECF244321}">
                <p14:modId xmlns:p14="http://schemas.microsoft.com/office/powerpoint/2010/main" val="2620373483"/>
              </p:ext>
            </p:extLst>
          </p:nvPr>
        </p:nvGraphicFramePr>
        <p:xfrm>
          <a:off x="4969042" y="1654801"/>
          <a:ext cx="2743200" cy="2743200"/>
        </p:xfrm>
        <a:graphic>
          <a:graphicData uri="http://schemas.openxmlformats.org/drawingml/2006/table">
            <a:tbl>
              <a:tblPr>
                <a:noFill/>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914400">
                <a:tc>
                  <a:txBody>
                    <a:bodyPr/>
                    <a:lstStyle/>
                    <a:p>
                      <a:pPr marL="0" marR="0" lvl="0" indent="0" algn="ctr" rtl="0">
                        <a:lnSpc>
                          <a:spcPct val="115000"/>
                        </a:lnSpc>
                        <a:spcBef>
                          <a:spcPts val="0"/>
                        </a:spcBef>
                        <a:spcAft>
                          <a:spcPts val="0"/>
                        </a:spcAft>
                        <a:buClr>
                          <a:srgbClr val="FFFFFF"/>
                        </a:buClr>
                        <a:buSzPts val="2800"/>
                        <a:buFont typeface="Questrial"/>
                        <a:buNone/>
                      </a:pPr>
                      <a:r>
                        <a:rPr lang="en-US" sz="2600" b="1" u="none" strike="noStrike" cap="none" dirty="0">
                          <a:solidFill>
                            <a:srgbClr val="FFFFFF"/>
                          </a:solidFill>
                          <a:latin typeface="Calibri" panose="020F0502020204030204" pitchFamily="34" charset="0"/>
                          <a:ea typeface="Questrial"/>
                          <a:cs typeface="Calibri" panose="020F0502020204030204" pitchFamily="34" charset="0"/>
                          <a:sym typeface="Questrial"/>
                        </a:rPr>
                        <a:t>1</a:t>
                      </a:r>
                      <a:endParaRPr sz="2600" dirty="0">
                        <a:latin typeface="Calibri" panose="020F0502020204030204" pitchFamily="34" charset="0"/>
                        <a:cs typeface="Calibri" panose="020F0502020204030204" pitchFamily="34" charset="0"/>
                      </a:endParaRPr>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accent2"/>
                    </a:solidFill>
                  </a:tcPr>
                </a:tc>
                <a:tc>
                  <a:txBody>
                    <a:bodyPr/>
                    <a:lstStyle/>
                    <a:p>
                      <a:pPr marL="0" marR="0" lvl="0" indent="0" algn="ctr" rtl="0">
                        <a:lnSpc>
                          <a:spcPct val="115000"/>
                        </a:lnSpc>
                        <a:spcBef>
                          <a:spcPts val="0"/>
                        </a:spcBef>
                        <a:spcAft>
                          <a:spcPts val="0"/>
                        </a:spcAft>
                        <a:buClr>
                          <a:schemeClr val="dk1"/>
                        </a:buClr>
                        <a:buSzPts val="2800"/>
                        <a:buFont typeface="Questrial"/>
                        <a:buNone/>
                      </a:pPr>
                      <a:r>
                        <a:rPr lang="en-US" sz="2600" b="1" u="none" strike="noStrike" cap="none" dirty="0">
                          <a:latin typeface="Calibri" panose="020F0502020204030204" pitchFamily="34" charset="0"/>
                          <a:ea typeface="Questrial"/>
                          <a:cs typeface="Calibri" panose="020F0502020204030204" pitchFamily="34" charset="0"/>
                          <a:sym typeface="Questrial"/>
                        </a:rPr>
                        <a:t>0</a:t>
                      </a:r>
                      <a:endParaRPr sz="2600" dirty="0">
                        <a:latin typeface="Calibri" panose="020F0502020204030204" pitchFamily="34" charset="0"/>
                        <a:cs typeface="Calibri" panose="020F0502020204030204" pitchFamily="34" charset="0"/>
                      </a:endParaRPr>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rgbClr val="FFFFFF"/>
                    </a:solidFill>
                  </a:tcPr>
                </a:tc>
                <a:tc>
                  <a:txBody>
                    <a:bodyPr/>
                    <a:lstStyle/>
                    <a:p>
                      <a:pPr marL="0" marR="0" lvl="0" indent="0" algn="ctr" rtl="0">
                        <a:lnSpc>
                          <a:spcPct val="115000"/>
                        </a:lnSpc>
                        <a:spcBef>
                          <a:spcPts val="0"/>
                        </a:spcBef>
                        <a:spcAft>
                          <a:spcPts val="0"/>
                        </a:spcAft>
                        <a:buClr>
                          <a:srgbClr val="FFFFFF"/>
                        </a:buClr>
                        <a:buSzPts val="2800"/>
                        <a:buFont typeface="Questrial"/>
                        <a:buNone/>
                      </a:pPr>
                      <a:r>
                        <a:rPr lang="en-US" sz="2600" b="1" u="none" strike="noStrike" cap="none">
                          <a:solidFill>
                            <a:srgbClr val="FFFFFF"/>
                          </a:solidFill>
                          <a:latin typeface="Calibri" panose="020F0502020204030204" pitchFamily="34" charset="0"/>
                          <a:ea typeface="Questrial"/>
                          <a:cs typeface="Calibri" panose="020F0502020204030204" pitchFamily="34" charset="0"/>
                          <a:sym typeface="Questrial"/>
                        </a:rPr>
                        <a:t>1</a:t>
                      </a:r>
                      <a:endParaRPr sz="2600">
                        <a:latin typeface="Calibri" panose="020F0502020204030204" pitchFamily="34" charset="0"/>
                        <a:cs typeface="Calibri" panose="020F0502020204030204" pitchFamily="34" charset="0"/>
                      </a:endParaRPr>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914400">
                <a:tc>
                  <a:txBody>
                    <a:bodyPr/>
                    <a:lstStyle/>
                    <a:p>
                      <a:pPr marL="0" marR="0" lvl="0" indent="0" algn="ctr" rtl="0">
                        <a:lnSpc>
                          <a:spcPct val="115000"/>
                        </a:lnSpc>
                        <a:spcBef>
                          <a:spcPts val="0"/>
                        </a:spcBef>
                        <a:spcAft>
                          <a:spcPts val="0"/>
                        </a:spcAft>
                        <a:buClr>
                          <a:schemeClr val="dk1"/>
                        </a:buClr>
                        <a:buSzPts val="2800"/>
                        <a:buFont typeface="Questrial"/>
                        <a:buNone/>
                      </a:pPr>
                      <a:r>
                        <a:rPr lang="en-US" sz="2600" b="1" u="none" strike="noStrike" cap="none" dirty="0">
                          <a:latin typeface="Calibri" panose="020F0502020204030204" pitchFamily="34" charset="0"/>
                          <a:ea typeface="Questrial"/>
                          <a:cs typeface="Calibri" panose="020F0502020204030204" pitchFamily="34" charset="0"/>
                          <a:sym typeface="Questrial"/>
                        </a:rPr>
                        <a:t>0</a:t>
                      </a:r>
                      <a:endParaRPr sz="2600" dirty="0">
                        <a:latin typeface="Calibri" panose="020F0502020204030204" pitchFamily="34" charset="0"/>
                        <a:cs typeface="Calibri" panose="020F0502020204030204" pitchFamily="34" charset="0"/>
                      </a:endParaRPr>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rgbClr val="FFFFFF"/>
                    </a:solidFill>
                  </a:tcPr>
                </a:tc>
                <a:tc>
                  <a:txBody>
                    <a:bodyPr/>
                    <a:lstStyle/>
                    <a:p>
                      <a:pPr marL="0" marR="0" lvl="0" indent="0" algn="ctr" rtl="0">
                        <a:lnSpc>
                          <a:spcPct val="115000"/>
                        </a:lnSpc>
                        <a:spcBef>
                          <a:spcPts val="0"/>
                        </a:spcBef>
                        <a:spcAft>
                          <a:spcPts val="0"/>
                        </a:spcAft>
                        <a:buClr>
                          <a:srgbClr val="FFFFFF"/>
                        </a:buClr>
                        <a:buSzPts val="2800"/>
                        <a:buFont typeface="Questrial"/>
                        <a:buNone/>
                      </a:pPr>
                      <a:r>
                        <a:rPr lang="en-US" sz="2600" b="1" u="none" strike="noStrike" cap="none" dirty="0">
                          <a:solidFill>
                            <a:srgbClr val="FFFFFF"/>
                          </a:solidFill>
                          <a:latin typeface="Calibri" panose="020F0502020204030204" pitchFamily="34" charset="0"/>
                          <a:ea typeface="Questrial"/>
                          <a:cs typeface="Calibri" panose="020F0502020204030204" pitchFamily="34" charset="0"/>
                          <a:sym typeface="Questrial"/>
                        </a:rPr>
                        <a:t>1</a:t>
                      </a:r>
                      <a:endParaRPr sz="2600" dirty="0">
                        <a:latin typeface="Calibri" panose="020F0502020204030204" pitchFamily="34" charset="0"/>
                        <a:cs typeface="Calibri" panose="020F0502020204030204" pitchFamily="34" charset="0"/>
                      </a:endParaRPr>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accent2"/>
                    </a:solidFill>
                  </a:tcPr>
                </a:tc>
                <a:tc>
                  <a:txBody>
                    <a:bodyPr/>
                    <a:lstStyle/>
                    <a:p>
                      <a:pPr marL="0" marR="0" lvl="0" indent="0" algn="ctr" rtl="0">
                        <a:lnSpc>
                          <a:spcPct val="115000"/>
                        </a:lnSpc>
                        <a:spcBef>
                          <a:spcPts val="0"/>
                        </a:spcBef>
                        <a:spcAft>
                          <a:spcPts val="0"/>
                        </a:spcAft>
                        <a:buClr>
                          <a:schemeClr val="dk1"/>
                        </a:buClr>
                        <a:buSzPts val="2800"/>
                        <a:buFont typeface="Questrial"/>
                        <a:buNone/>
                      </a:pPr>
                      <a:r>
                        <a:rPr lang="en-US" sz="2600" b="1" u="none" strike="noStrike" cap="none" dirty="0">
                          <a:latin typeface="Calibri" panose="020F0502020204030204" pitchFamily="34" charset="0"/>
                          <a:ea typeface="Questrial"/>
                          <a:cs typeface="Calibri" panose="020F0502020204030204" pitchFamily="34" charset="0"/>
                          <a:sym typeface="Questrial"/>
                        </a:rPr>
                        <a:t>0</a:t>
                      </a:r>
                      <a:endParaRPr sz="2600" dirty="0">
                        <a:latin typeface="Calibri" panose="020F0502020204030204" pitchFamily="34" charset="0"/>
                        <a:cs typeface="Calibri" panose="020F0502020204030204" pitchFamily="34" charset="0"/>
                      </a:endParaRPr>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914400">
                <a:tc>
                  <a:txBody>
                    <a:bodyPr/>
                    <a:lstStyle/>
                    <a:p>
                      <a:pPr marL="0" marR="0" lvl="0" indent="0" algn="ctr" rtl="0">
                        <a:lnSpc>
                          <a:spcPct val="115000"/>
                        </a:lnSpc>
                        <a:spcBef>
                          <a:spcPts val="0"/>
                        </a:spcBef>
                        <a:spcAft>
                          <a:spcPts val="0"/>
                        </a:spcAft>
                        <a:buClr>
                          <a:srgbClr val="FFFFFF"/>
                        </a:buClr>
                        <a:buSzPts val="2800"/>
                        <a:buFont typeface="Questrial"/>
                        <a:buNone/>
                      </a:pPr>
                      <a:r>
                        <a:rPr lang="en-US" sz="2600" b="1" u="none" strike="noStrike" cap="none">
                          <a:solidFill>
                            <a:srgbClr val="FFFFFF"/>
                          </a:solidFill>
                          <a:latin typeface="Calibri" panose="020F0502020204030204" pitchFamily="34" charset="0"/>
                          <a:ea typeface="Questrial"/>
                          <a:cs typeface="Calibri" panose="020F0502020204030204" pitchFamily="34" charset="0"/>
                          <a:sym typeface="Questrial"/>
                        </a:rPr>
                        <a:t>1</a:t>
                      </a:r>
                      <a:endParaRPr sz="2600">
                        <a:latin typeface="Calibri" panose="020F0502020204030204" pitchFamily="34" charset="0"/>
                        <a:cs typeface="Calibri" panose="020F0502020204030204" pitchFamily="34" charset="0"/>
                      </a:endParaRPr>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accent2"/>
                    </a:solidFill>
                  </a:tcPr>
                </a:tc>
                <a:tc>
                  <a:txBody>
                    <a:bodyPr/>
                    <a:lstStyle/>
                    <a:p>
                      <a:pPr marL="0" marR="0" lvl="0" indent="0" algn="ctr" rtl="0">
                        <a:lnSpc>
                          <a:spcPct val="115000"/>
                        </a:lnSpc>
                        <a:spcBef>
                          <a:spcPts val="0"/>
                        </a:spcBef>
                        <a:spcAft>
                          <a:spcPts val="0"/>
                        </a:spcAft>
                        <a:buClr>
                          <a:schemeClr val="dk1"/>
                        </a:buClr>
                        <a:buSzPts val="2800"/>
                        <a:buFont typeface="Questrial"/>
                        <a:buNone/>
                      </a:pPr>
                      <a:r>
                        <a:rPr lang="en-US" sz="2600" b="1" u="none" strike="noStrike" cap="none" dirty="0">
                          <a:latin typeface="Calibri" panose="020F0502020204030204" pitchFamily="34" charset="0"/>
                          <a:ea typeface="Questrial"/>
                          <a:cs typeface="Calibri" panose="020F0502020204030204" pitchFamily="34" charset="0"/>
                          <a:sym typeface="Questrial"/>
                        </a:rPr>
                        <a:t>0</a:t>
                      </a:r>
                      <a:endParaRPr sz="2600" dirty="0">
                        <a:latin typeface="Calibri" panose="020F0502020204030204" pitchFamily="34" charset="0"/>
                        <a:cs typeface="Calibri" panose="020F0502020204030204" pitchFamily="34" charset="0"/>
                      </a:endParaRPr>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rgbClr val="FFFFFF"/>
                    </a:solidFill>
                  </a:tcPr>
                </a:tc>
                <a:tc>
                  <a:txBody>
                    <a:bodyPr/>
                    <a:lstStyle/>
                    <a:p>
                      <a:pPr marL="0" marR="0" lvl="0" indent="0" algn="ctr" rtl="0">
                        <a:lnSpc>
                          <a:spcPct val="115000"/>
                        </a:lnSpc>
                        <a:spcBef>
                          <a:spcPts val="0"/>
                        </a:spcBef>
                        <a:spcAft>
                          <a:spcPts val="0"/>
                        </a:spcAft>
                        <a:buClr>
                          <a:srgbClr val="FFFFFF"/>
                        </a:buClr>
                        <a:buSzPts val="2800"/>
                        <a:buFont typeface="Questrial"/>
                        <a:buNone/>
                      </a:pPr>
                      <a:r>
                        <a:rPr lang="en-US" sz="2600" b="1" u="none" strike="noStrike" cap="none" dirty="0">
                          <a:solidFill>
                            <a:srgbClr val="FFFFFF"/>
                          </a:solidFill>
                          <a:latin typeface="Calibri" panose="020F0502020204030204" pitchFamily="34" charset="0"/>
                          <a:ea typeface="Questrial"/>
                          <a:cs typeface="Calibri" panose="020F0502020204030204" pitchFamily="34" charset="0"/>
                          <a:sym typeface="Questrial"/>
                        </a:rPr>
                        <a:t>1</a:t>
                      </a:r>
                      <a:endParaRPr sz="2600" dirty="0">
                        <a:latin typeface="Calibri" panose="020F0502020204030204" pitchFamily="34" charset="0"/>
                        <a:cs typeface="Calibri" panose="020F0502020204030204" pitchFamily="34" charset="0"/>
                      </a:endParaRPr>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bl>
          </a:graphicData>
        </a:graphic>
      </p:graphicFrame>
      <p:graphicFrame>
        <p:nvGraphicFramePr>
          <p:cNvPr id="4" name="Google Shape;227;p23">
            <a:extLst>
              <a:ext uri="{FF2B5EF4-FFF2-40B4-BE49-F238E27FC236}">
                <a16:creationId xmlns:a16="http://schemas.microsoft.com/office/drawing/2014/main" id="{A8BE8E51-DA08-48CE-B71E-829D8F38235D}"/>
              </a:ext>
            </a:extLst>
          </p:cNvPr>
          <p:cNvGraphicFramePr/>
          <p:nvPr>
            <p:extLst>
              <p:ext uri="{D42A27DB-BD31-4B8C-83A1-F6EECF244321}">
                <p14:modId xmlns:p14="http://schemas.microsoft.com/office/powerpoint/2010/main" val="2650063982"/>
              </p:ext>
            </p:extLst>
          </p:nvPr>
        </p:nvGraphicFramePr>
        <p:xfrm>
          <a:off x="4969042" y="1654801"/>
          <a:ext cx="2743200" cy="2743200"/>
        </p:xfrm>
        <a:graphic>
          <a:graphicData uri="http://schemas.openxmlformats.org/drawingml/2006/table">
            <a:tbl>
              <a:tblPr>
                <a:noFill/>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914400">
                <a:tc>
                  <a:txBody>
                    <a:bodyPr/>
                    <a:lstStyle/>
                    <a:p>
                      <a:pPr marL="0" marR="0" lvl="0" indent="0" algn="ctr" rtl="0">
                        <a:lnSpc>
                          <a:spcPct val="115000"/>
                        </a:lnSpc>
                        <a:spcBef>
                          <a:spcPts val="0"/>
                        </a:spcBef>
                        <a:spcAft>
                          <a:spcPts val="0"/>
                        </a:spcAft>
                        <a:buClr>
                          <a:schemeClr val="dk1"/>
                        </a:buClr>
                        <a:buSzPts val="1800"/>
                        <a:buFont typeface="Constantia"/>
                        <a:buNone/>
                      </a:pPr>
                      <a:endParaRPr sz="1800" u="none" strike="noStrike" cap="none" dirty="0"/>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800"/>
                        <a:buFont typeface="Constantia"/>
                        <a:buNone/>
                      </a:pPr>
                      <a:endParaRPr sz="1800" u="none" strike="noStrike" cap="none" dirty="0"/>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800"/>
                        <a:buFont typeface="Constantia"/>
                        <a:buNone/>
                      </a:pPr>
                      <a:endParaRPr sz="1800" u="none" strike="noStrike" cap="none" dirty="0"/>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extLst>
                  <a:ext uri="{0D108BD9-81ED-4DB2-BD59-A6C34878D82A}">
                    <a16:rowId xmlns:a16="http://schemas.microsoft.com/office/drawing/2014/main" val="10000"/>
                  </a:ext>
                </a:extLst>
              </a:tr>
              <a:tr h="914400">
                <a:tc>
                  <a:txBody>
                    <a:bodyPr/>
                    <a:lstStyle/>
                    <a:p>
                      <a:pPr marL="0" marR="0" lvl="0" indent="0" algn="ctr" rtl="0">
                        <a:lnSpc>
                          <a:spcPct val="115000"/>
                        </a:lnSpc>
                        <a:spcBef>
                          <a:spcPts val="0"/>
                        </a:spcBef>
                        <a:spcAft>
                          <a:spcPts val="0"/>
                        </a:spcAft>
                        <a:buClr>
                          <a:schemeClr val="dk1"/>
                        </a:buClr>
                        <a:buSzPts val="1800"/>
                        <a:buFont typeface="Constantia"/>
                        <a:buNone/>
                      </a:pPr>
                      <a:endParaRPr sz="1800" u="none" strike="noStrike" cap="none"/>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800"/>
                        <a:buFont typeface="Constantia"/>
                        <a:buNone/>
                      </a:pPr>
                      <a:endParaRPr sz="1800" u="none" strike="noStrike" cap="none" dirty="0"/>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800"/>
                        <a:buFont typeface="Constantia"/>
                        <a:buNone/>
                      </a:pPr>
                      <a:endParaRPr sz="1800" u="none" strike="noStrike" cap="none" dirty="0"/>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extLst>
                  <a:ext uri="{0D108BD9-81ED-4DB2-BD59-A6C34878D82A}">
                    <a16:rowId xmlns:a16="http://schemas.microsoft.com/office/drawing/2014/main" val="10001"/>
                  </a:ext>
                </a:extLst>
              </a:tr>
              <a:tr h="914400">
                <a:tc>
                  <a:txBody>
                    <a:bodyPr/>
                    <a:lstStyle/>
                    <a:p>
                      <a:pPr marL="0" marR="0" lvl="0" indent="0" algn="ctr" rtl="0">
                        <a:lnSpc>
                          <a:spcPct val="115000"/>
                        </a:lnSpc>
                        <a:spcBef>
                          <a:spcPts val="0"/>
                        </a:spcBef>
                        <a:spcAft>
                          <a:spcPts val="0"/>
                        </a:spcAft>
                        <a:buClr>
                          <a:schemeClr val="dk1"/>
                        </a:buClr>
                        <a:buSzPts val="1800"/>
                        <a:buFont typeface="Constantia"/>
                        <a:buNone/>
                      </a:pPr>
                      <a:endParaRPr sz="1800" u="none" strike="noStrike" cap="none"/>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800"/>
                        <a:buFont typeface="Constantia"/>
                        <a:buNone/>
                      </a:pPr>
                      <a:endParaRPr sz="1800" u="none" strike="noStrike" cap="none" dirty="0"/>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800"/>
                        <a:buFont typeface="Constantia"/>
                        <a:buNone/>
                      </a:pPr>
                      <a:endParaRPr sz="1800" u="none" strike="noStrike" cap="none" dirty="0"/>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extLst>
                  <a:ext uri="{0D108BD9-81ED-4DB2-BD59-A6C34878D82A}">
                    <a16:rowId xmlns:a16="http://schemas.microsoft.com/office/drawing/2014/main" val="1000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1"/>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3"/>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dirty="0"/>
              <a:t>Beyond the Slinky®, Part 3</a:t>
            </a:r>
            <a:endParaRPr dirty="0"/>
          </a:p>
        </p:txBody>
      </p:sp>
      <p:sp>
        <p:nvSpPr>
          <p:cNvPr id="95" name="Google Shape;95;p23"/>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p>
            <a:pPr marL="0" marR="34289" lvl="0" indent="0" algn="l" rtl="0">
              <a:spcBef>
                <a:spcPts val="0"/>
              </a:spcBef>
              <a:spcAft>
                <a:spcPts val="0"/>
              </a:spcAft>
              <a:buSzPts val="2600"/>
              <a:buNone/>
            </a:pPr>
            <a:r>
              <a:rPr lang="en-US" dirty="0"/>
              <a:t>Information Transmission Through Waves</a:t>
            </a:r>
            <a:endParaRPr dirty="0"/>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4511842" cy="3434098"/>
          </a:xfrm>
          <a:prstGeom prst="rect">
            <a:avLst/>
          </a:prstGeom>
          <a:noFill/>
          <a:ln>
            <a:noFill/>
          </a:ln>
        </p:spPr>
        <p:txBody>
          <a:bodyPr spcFirstLastPara="1" wrap="square" lIns="91425" tIns="45700" rIns="91425" bIns="45700" anchor="t" anchorCtr="0">
            <a:noAutofit/>
          </a:bodyPr>
          <a:lstStyle/>
          <a:p>
            <a:pPr indent="-457200">
              <a:spcBef>
                <a:spcPts val="0"/>
              </a:spcBef>
              <a:spcAft>
                <a:spcPts val="1200"/>
              </a:spcAft>
            </a:pPr>
            <a:r>
              <a:rPr lang="en-US" dirty="0"/>
              <a:t>Make new secret codes, then try again to transmit your digital images. </a:t>
            </a:r>
            <a:endParaRPr lang="en-US" sz="2600"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Sending a Low-Resolution Image</a:t>
            </a:r>
            <a:endParaRPr dirty="0"/>
          </a:p>
        </p:txBody>
      </p:sp>
      <p:graphicFrame>
        <p:nvGraphicFramePr>
          <p:cNvPr id="4" name="Google Shape;227;p23">
            <a:extLst>
              <a:ext uri="{FF2B5EF4-FFF2-40B4-BE49-F238E27FC236}">
                <a16:creationId xmlns:a16="http://schemas.microsoft.com/office/drawing/2014/main" id="{A8BE8E51-DA08-48CE-B71E-829D8F38235D}"/>
              </a:ext>
            </a:extLst>
          </p:cNvPr>
          <p:cNvGraphicFramePr/>
          <p:nvPr>
            <p:extLst>
              <p:ext uri="{D42A27DB-BD31-4B8C-83A1-F6EECF244321}">
                <p14:modId xmlns:p14="http://schemas.microsoft.com/office/powerpoint/2010/main" val="412107671"/>
              </p:ext>
            </p:extLst>
          </p:nvPr>
        </p:nvGraphicFramePr>
        <p:xfrm>
          <a:off x="4969042" y="1654801"/>
          <a:ext cx="2743200" cy="2743200"/>
        </p:xfrm>
        <a:graphic>
          <a:graphicData uri="http://schemas.openxmlformats.org/drawingml/2006/table">
            <a:tbl>
              <a:tblPr>
                <a:noFill/>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914400">
                <a:tc>
                  <a:txBody>
                    <a:bodyPr/>
                    <a:lstStyle/>
                    <a:p>
                      <a:pPr marL="0" marR="0" lvl="0" indent="0" algn="ctr" rtl="0">
                        <a:lnSpc>
                          <a:spcPct val="115000"/>
                        </a:lnSpc>
                        <a:spcBef>
                          <a:spcPts val="0"/>
                        </a:spcBef>
                        <a:spcAft>
                          <a:spcPts val="0"/>
                        </a:spcAft>
                        <a:buClr>
                          <a:schemeClr val="dk1"/>
                        </a:buClr>
                        <a:buSzPts val="1800"/>
                        <a:buFont typeface="Constantia"/>
                        <a:buNone/>
                      </a:pPr>
                      <a:endParaRPr sz="1800" u="none" strike="noStrike" cap="none" dirty="0"/>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800"/>
                        <a:buFont typeface="Constantia"/>
                        <a:buNone/>
                      </a:pPr>
                      <a:endParaRPr sz="1800" u="none" strike="noStrike" cap="none" dirty="0"/>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800"/>
                        <a:buFont typeface="Constantia"/>
                        <a:buNone/>
                      </a:pPr>
                      <a:endParaRPr sz="1800" u="none" strike="noStrike" cap="none"/>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extLst>
                  <a:ext uri="{0D108BD9-81ED-4DB2-BD59-A6C34878D82A}">
                    <a16:rowId xmlns:a16="http://schemas.microsoft.com/office/drawing/2014/main" val="10000"/>
                  </a:ext>
                </a:extLst>
              </a:tr>
              <a:tr h="914400">
                <a:tc>
                  <a:txBody>
                    <a:bodyPr/>
                    <a:lstStyle/>
                    <a:p>
                      <a:pPr marL="0" marR="0" lvl="0" indent="0" algn="ctr" rtl="0">
                        <a:lnSpc>
                          <a:spcPct val="115000"/>
                        </a:lnSpc>
                        <a:spcBef>
                          <a:spcPts val="0"/>
                        </a:spcBef>
                        <a:spcAft>
                          <a:spcPts val="0"/>
                        </a:spcAft>
                        <a:buClr>
                          <a:schemeClr val="dk1"/>
                        </a:buClr>
                        <a:buSzPts val="1800"/>
                        <a:buFont typeface="Constantia"/>
                        <a:buNone/>
                      </a:pPr>
                      <a:endParaRPr sz="1800" u="none" strike="noStrike" cap="none"/>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800"/>
                        <a:buFont typeface="Constantia"/>
                        <a:buNone/>
                      </a:pPr>
                      <a:endParaRPr sz="1800" u="none" strike="noStrike" cap="none" dirty="0"/>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800"/>
                        <a:buFont typeface="Constantia"/>
                        <a:buNone/>
                      </a:pPr>
                      <a:endParaRPr sz="1800" u="none" strike="noStrike" cap="none" dirty="0"/>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extLst>
                  <a:ext uri="{0D108BD9-81ED-4DB2-BD59-A6C34878D82A}">
                    <a16:rowId xmlns:a16="http://schemas.microsoft.com/office/drawing/2014/main" val="10001"/>
                  </a:ext>
                </a:extLst>
              </a:tr>
              <a:tr h="914400">
                <a:tc>
                  <a:txBody>
                    <a:bodyPr/>
                    <a:lstStyle/>
                    <a:p>
                      <a:pPr marL="0" marR="0" lvl="0" indent="0" algn="ctr" rtl="0">
                        <a:lnSpc>
                          <a:spcPct val="115000"/>
                        </a:lnSpc>
                        <a:spcBef>
                          <a:spcPts val="0"/>
                        </a:spcBef>
                        <a:spcAft>
                          <a:spcPts val="0"/>
                        </a:spcAft>
                        <a:buClr>
                          <a:schemeClr val="dk1"/>
                        </a:buClr>
                        <a:buSzPts val="1800"/>
                        <a:buFont typeface="Constantia"/>
                        <a:buNone/>
                      </a:pPr>
                      <a:endParaRPr sz="1800" u="none" strike="noStrike" cap="none"/>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800"/>
                        <a:buFont typeface="Constantia"/>
                        <a:buNone/>
                      </a:pPr>
                      <a:endParaRPr sz="1800" u="none" strike="noStrike" cap="none" dirty="0"/>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800"/>
                        <a:buFont typeface="Constantia"/>
                        <a:buNone/>
                      </a:pPr>
                      <a:endParaRPr sz="1800" u="none" strike="noStrike" cap="none" dirty="0"/>
                    </a:p>
                  </a:txBody>
                  <a:tcPr marL="91425" marR="91425" marT="91425" marB="91425"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026995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indent="-457200">
              <a:spcBef>
                <a:spcPts val="0"/>
              </a:spcBef>
              <a:spcAft>
                <a:spcPts val="1200"/>
              </a:spcAft>
            </a:pPr>
            <a:r>
              <a:rPr lang="en-US" dirty="0"/>
              <a:t>How would you describe your experience with sending low-resolution images? </a:t>
            </a:r>
          </a:p>
          <a:p>
            <a:pPr indent="-457200">
              <a:spcBef>
                <a:spcPts val="0"/>
              </a:spcBef>
              <a:spcAft>
                <a:spcPts val="1200"/>
              </a:spcAft>
            </a:pPr>
            <a:r>
              <a:rPr lang="en-US" dirty="0"/>
              <a:t>What do you still wonder about how real devices send and receive low-resolution images? </a:t>
            </a:r>
          </a:p>
          <a:p>
            <a:pPr indent="-457200">
              <a:spcBef>
                <a:spcPts val="0"/>
              </a:spcBef>
              <a:spcAft>
                <a:spcPts val="600"/>
              </a:spcAft>
            </a:pPr>
            <a:r>
              <a:rPr lang="en-US" b="1" dirty="0"/>
              <a:t>Resolution</a:t>
            </a:r>
            <a:r>
              <a:rPr lang="en-US" dirty="0"/>
              <a:t> means how much detail an image has. </a:t>
            </a: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Low-Resolution Images</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indent="-457200">
              <a:spcBef>
                <a:spcPts val="0"/>
              </a:spcBef>
              <a:spcAft>
                <a:spcPts val="1200"/>
              </a:spcAft>
            </a:pPr>
            <a:r>
              <a:rPr lang="en-US" dirty="0"/>
              <a:t>A </a:t>
            </a:r>
            <a:r>
              <a:rPr lang="en-US" b="1" dirty="0"/>
              <a:t>pixel</a:t>
            </a:r>
            <a:r>
              <a:rPr lang="en-US" dirty="0"/>
              <a:t> is a “picture element.” Each square in the grid represents a pixel. </a:t>
            </a:r>
          </a:p>
          <a:p>
            <a:pPr indent="-457200">
              <a:spcBef>
                <a:spcPts val="0"/>
              </a:spcBef>
            </a:pPr>
            <a:r>
              <a:rPr lang="en-US" dirty="0"/>
              <a:t>How does the number of pixels affect image resolution? </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Image Resolution</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329989" cy="3434098"/>
          </a:xfrm>
          <a:prstGeom prst="rect">
            <a:avLst/>
          </a:prstGeom>
          <a:noFill/>
          <a:ln>
            <a:noFill/>
          </a:ln>
        </p:spPr>
        <p:txBody>
          <a:bodyPr spcFirstLastPara="1" wrap="square" lIns="91425" tIns="45700" rIns="91425" bIns="45700" anchor="t" anchorCtr="0">
            <a:noAutofit/>
          </a:bodyPr>
          <a:lstStyle/>
          <a:p>
            <a:pPr indent="-457200">
              <a:spcBef>
                <a:spcPts val="0"/>
              </a:spcBef>
              <a:spcAft>
                <a:spcPts val="600"/>
              </a:spcAft>
            </a:pPr>
            <a:r>
              <a:rPr lang="en-US" dirty="0"/>
              <a:t>Using your snaky spring digital model, send this signal:  </a:t>
            </a:r>
          </a:p>
          <a:p>
            <a:pPr marL="0" indent="0">
              <a:spcBef>
                <a:spcPts val="0"/>
              </a:spcBef>
              <a:spcAft>
                <a:spcPts val="1800"/>
              </a:spcAft>
              <a:buNone/>
            </a:pPr>
            <a:r>
              <a:rPr lang="en-US" sz="2000" b="1" dirty="0"/>
              <a:t>1-0-0-0-1-0-1-0-1-0-0-0-1-0-0-0-1-0-1-0-1-0-0-0-1</a:t>
            </a:r>
          </a:p>
          <a:p>
            <a:pPr indent="-457200">
              <a:spcBef>
                <a:spcPts val="0"/>
              </a:spcBef>
            </a:pPr>
            <a:r>
              <a:rPr lang="en-US" dirty="0"/>
              <a:t>Record the result in your 5x5 grid. </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Sending a High-Resolution Image</a:t>
            </a:r>
            <a:endParaRPr dirty="0"/>
          </a:p>
        </p:txBody>
      </p:sp>
      <p:graphicFrame>
        <p:nvGraphicFramePr>
          <p:cNvPr id="5" name="Google Shape;253;p29">
            <a:extLst>
              <a:ext uri="{FF2B5EF4-FFF2-40B4-BE49-F238E27FC236}">
                <a16:creationId xmlns:a16="http://schemas.microsoft.com/office/drawing/2014/main" id="{534FDDE4-5123-4F41-9346-74FD0F397882}"/>
              </a:ext>
            </a:extLst>
          </p:cNvPr>
          <p:cNvGraphicFramePr/>
          <p:nvPr>
            <p:extLst>
              <p:ext uri="{D42A27DB-BD31-4B8C-83A1-F6EECF244321}">
                <p14:modId xmlns:p14="http://schemas.microsoft.com/office/powerpoint/2010/main" val="3694961365"/>
              </p:ext>
            </p:extLst>
          </p:nvPr>
        </p:nvGraphicFramePr>
        <p:xfrm>
          <a:off x="5787189" y="1543069"/>
          <a:ext cx="3200375" cy="3200375"/>
        </p:xfrm>
        <a:graphic>
          <a:graphicData uri="http://schemas.openxmlformats.org/drawingml/2006/table">
            <a:tbl>
              <a:tblPr>
                <a:noFill/>
              </a:tblPr>
              <a:tblGrid>
                <a:gridCol w="640075">
                  <a:extLst>
                    <a:ext uri="{9D8B030D-6E8A-4147-A177-3AD203B41FA5}">
                      <a16:colId xmlns:a16="http://schemas.microsoft.com/office/drawing/2014/main" val="20000"/>
                    </a:ext>
                  </a:extLst>
                </a:gridCol>
                <a:gridCol w="640075">
                  <a:extLst>
                    <a:ext uri="{9D8B030D-6E8A-4147-A177-3AD203B41FA5}">
                      <a16:colId xmlns:a16="http://schemas.microsoft.com/office/drawing/2014/main" val="20001"/>
                    </a:ext>
                  </a:extLst>
                </a:gridCol>
                <a:gridCol w="640075">
                  <a:extLst>
                    <a:ext uri="{9D8B030D-6E8A-4147-A177-3AD203B41FA5}">
                      <a16:colId xmlns:a16="http://schemas.microsoft.com/office/drawing/2014/main" val="20002"/>
                    </a:ext>
                  </a:extLst>
                </a:gridCol>
                <a:gridCol w="640075">
                  <a:extLst>
                    <a:ext uri="{9D8B030D-6E8A-4147-A177-3AD203B41FA5}">
                      <a16:colId xmlns:a16="http://schemas.microsoft.com/office/drawing/2014/main" val="20003"/>
                    </a:ext>
                  </a:extLst>
                </a:gridCol>
                <a:gridCol w="640075">
                  <a:extLst>
                    <a:ext uri="{9D8B030D-6E8A-4147-A177-3AD203B41FA5}">
                      <a16:colId xmlns:a16="http://schemas.microsoft.com/office/drawing/2014/main" val="20004"/>
                    </a:ext>
                  </a:extLst>
                </a:gridCol>
              </a:tblGrid>
              <a:tr h="640075">
                <a:tc>
                  <a:txBody>
                    <a:bodyPr/>
                    <a:lstStyle/>
                    <a:p>
                      <a:pPr marL="0" marR="0" lvl="0" indent="0" algn="ctr" rtl="0">
                        <a:lnSpc>
                          <a:spcPct val="115000"/>
                        </a:lnSpc>
                        <a:spcBef>
                          <a:spcPts val="0"/>
                        </a:spcBef>
                        <a:spcAft>
                          <a:spcPts val="0"/>
                        </a:spcAft>
                        <a:buClr>
                          <a:srgbClr val="FFFFFF"/>
                        </a:buClr>
                        <a:buSzPts val="1700"/>
                        <a:buFont typeface="Questrial"/>
                        <a:buNone/>
                      </a:pPr>
                      <a:r>
                        <a:rPr lang="en-US" sz="2000" b="1" u="none" strike="noStrike" cap="none" dirty="0">
                          <a:solidFill>
                            <a:srgbClr val="FFFFFF"/>
                          </a:solidFill>
                          <a:latin typeface="Calibri" panose="020F0502020204030204" pitchFamily="34" charset="0"/>
                          <a:ea typeface="Questrial"/>
                          <a:cs typeface="Calibri" panose="020F0502020204030204" pitchFamily="34" charset="0"/>
                          <a:sym typeface="Questrial"/>
                        </a:rPr>
                        <a:t>1</a:t>
                      </a:r>
                      <a:endParaRPr sz="2000" dirty="0">
                        <a:latin typeface="Calibri" panose="020F0502020204030204" pitchFamily="34" charset="0"/>
                        <a:cs typeface="Calibri" panose="020F0502020204030204" pitchFamily="34" charset="0"/>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accent2"/>
                    </a:solidFill>
                  </a:tcPr>
                </a:tc>
                <a:tc>
                  <a:txBody>
                    <a:bodyPr/>
                    <a:lstStyle/>
                    <a:p>
                      <a:pPr marL="0" marR="0" lvl="0" indent="0" algn="ctr" rtl="0">
                        <a:lnSpc>
                          <a:spcPct val="115000"/>
                        </a:lnSpc>
                        <a:spcBef>
                          <a:spcPts val="0"/>
                        </a:spcBef>
                        <a:spcAft>
                          <a:spcPts val="0"/>
                        </a:spcAft>
                        <a:buClr>
                          <a:schemeClr val="dk1"/>
                        </a:buClr>
                        <a:buSzPts val="1700"/>
                        <a:buFont typeface="Questrial"/>
                        <a:buNone/>
                      </a:pPr>
                      <a:r>
                        <a:rPr lang="en-US" sz="2000" b="1" u="none" strike="noStrike" cap="none" dirty="0">
                          <a:latin typeface="Calibri" panose="020F0502020204030204" pitchFamily="34" charset="0"/>
                          <a:ea typeface="Questrial"/>
                          <a:cs typeface="Calibri" panose="020F0502020204030204" pitchFamily="34" charset="0"/>
                          <a:sym typeface="Questrial"/>
                        </a:rPr>
                        <a:t>0</a:t>
                      </a:r>
                      <a:endParaRPr sz="2000" dirty="0">
                        <a:latin typeface="Calibri" panose="020F0502020204030204" pitchFamily="34" charset="0"/>
                        <a:cs typeface="Calibri" panose="020F0502020204030204" pitchFamily="34" charset="0"/>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Questrial"/>
                        <a:buNone/>
                      </a:pPr>
                      <a:r>
                        <a:rPr lang="en-US" sz="2000" b="1" u="none" strike="noStrike" cap="none" dirty="0">
                          <a:latin typeface="Calibri" panose="020F0502020204030204" pitchFamily="34" charset="0"/>
                          <a:ea typeface="Questrial"/>
                          <a:cs typeface="Calibri" panose="020F0502020204030204" pitchFamily="34" charset="0"/>
                          <a:sym typeface="Questrial"/>
                        </a:rPr>
                        <a:t>0</a:t>
                      </a:r>
                      <a:endParaRPr sz="2000" dirty="0">
                        <a:latin typeface="Calibri" panose="020F0502020204030204" pitchFamily="34" charset="0"/>
                        <a:cs typeface="Calibri" panose="020F0502020204030204" pitchFamily="34" charset="0"/>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Questrial"/>
                        <a:buNone/>
                      </a:pPr>
                      <a:r>
                        <a:rPr lang="en-US" sz="2000" b="1" u="none" strike="noStrike" cap="none" dirty="0">
                          <a:latin typeface="Calibri" panose="020F0502020204030204" pitchFamily="34" charset="0"/>
                          <a:ea typeface="Questrial"/>
                          <a:cs typeface="Calibri" panose="020F0502020204030204" pitchFamily="34" charset="0"/>
                          <a:sym typeface="Questrial"/>
                        </a:rPr>
                        <a:t>0</a:t>
                      </a:r>
                      <a:endParaRPr sz="2000" dirty="0">
                        <a:latin typeface="Calibri" panose="020F0502020204030204" pitchFamily="34" charset="0"/>
                        <a:cs typeface="Calibri" panose="020F0502020204030204" pitchFamily="34" charset="0"/>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rgbClr val="FFFFFF"/>
                        </a:buClr>
                        <a:buSzPts val="1700"/>
                        <a:buFont typeface="Questrial"/>
                        <a:buNone/>
                      </a:pPr>
                      <a:r>
                        <a:rPr lang="en-US" sz="2000" b="1" u="none" strike="noStrike" cap="none">
                          <a:solidFill>
                            <a:srgbClr val="FFFFFF"/>
                          </a:solidFill>
                          <a:latin typeface="Calibri" panose="020F0502020204030204" pitchFamily="34" charset="0"/>
                          <a:ea typeface="Questrial"/>
                          <a:cs typeface="Calibri" panose="020F0502020204030204" pitchFamily="34" charset="0"/>
                          <a:sym typeface="Questrial"/>
                        </a:rPr>
                        <a:t>1</a:t>
                      </a:r>
                      <a:endParaRPr sz="2000">
                        <a:latin typeface="Calibri" panose="020F0502020204030204" pitchFamily="34" charset="0"/>
                        <a:cs typeface="Calibri" panose="020F0502020204030204" pitchFamily="34" charset="0"/>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640075">
                <a:tc>
                  <a:txBody>
                    <a:bodyPr/>
                    <a:lstStyle/>
                    <a:p>
                      <a:pPr marL="0" marR="0" lvl="0" indent="0" algn="ctr" rtl="0">
                        <a:lnSpc>
                          <a:spcPct val="115000"/>
                        </a:lnSpc>
                        <a:spcBef>
                          <a:spcPts val="0"/>
                        </a:spcBef>
                        <a:spcAft>
                          <a:spcPts val="0"/>
                        </a:spcAft>
                        <a:buClr>
                          <a:schemeClr val="dk1"/>
                        </a:buClr>
                        <a:buSzPts val="1700"/>
                        <a:buFont typeface="Questrial"/>
                        <a:buNone/>
                      </a:pPr>
                      <a:r>
                        <a:rPr lang="en-US" sz="2000" b="1" u="none" strike="noStrike" cap="none">
                          <a:latin typeface="Calibri" panose="020F0502020204030204" pitchFamily="34" charset="0"/>
                          <a:ea typeface="Questrial"/>
                          <a:cs typeface="Calibri" panose="020F0502020204030204" pitchFamily="34" charset="0"/>
                          <a:sym typeface="Questrial"/>
                        </a:rPr>
                        <a:t>0</a:t>
                      </a:r>
                      <a:endParaRPr sz="2000">
                        <a:latin typeface="Calibri" panose="020F0502020204030204" pitchFamily="34" charset="0"/>
                        <a:cs typeface="Calibri" panose="020F0502020204030204" pitchFamily="34" charset="0"/>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rgbClr val="FFFFFF"/>
                        </a:buClr>
                        <a:buSzPts val="1700"/>
                        <a:buFont typeface="Questrial"/>
                        <a:buNone/>
                      </a:pPr>
                      <a:r>
                        <a:rPr lang="en-US" sz="2000" b="1" u="none" strike="noStrike" cap="none">
                          <a:solidFill>
                            <a:srgbClr val="FFFFFF"/>
                          </a:solidFill>
                          <a:latin typeface="Calibri" panose="020F0502020204030204" pitchFamily="34" charset="0"/>
                          <a:ea typeface="Questrial"/>
                          <a:cs typeface="Calibri" panose="020F0502020204030204" pitchFamily="34" charset="0"/>
                          <a:sym typeface="Questrial"/>
                        </a:rPr>
                        <a:t>1</a:t>
                      </a:r>
                      <a:endParaRPr sz="2000">
                        <a:latin typeface="Calibri" panose="020F0502020204030204" pitchFamily="34" charset="0"/>
                        <a:cs typeface="Calibri" panose="020F0502020204030204" pitchFamily="34" charset="0"/>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accent2"/>
                    </a:solidFill>
                  </a:tcPr>
                </a:tc>
                <a:tc>
                  <a:txBody>
                    <a:bodyPr/>
                    <a:lstStyle/>
                    <a:p>
                      <a:pPr marL="0" marR="0" lvl="0" indent="0" algn="ctr" rtl="0">
                        <a:lnSpc>
                          <a:spcPct val="115000"/>
                        </a:lnSpc>
                        <a:spcBef>
                          <a:spcPts val="0"/>
                        </a:spcBef>
                        <a:spcAft>
                          <a:spcPts val="0"/>
                        </a:spcAft>
                        <a:buClr>
                          <a:schemeClr val="dk1"/>
                        </a:buClr>
                        <a:buSzPts val="1700"/>
                        <a:buFont typeface="Questrial"/>
                        <a:buNone/>
                      </a:pPr>
                      <a:r>
                        <a:rPr lang="en-US" sz="2000" b="1" u="none" strike="noStrike" cap="none">
                          <a:latin typeface="Calibri" panose="020F0502020204030204" pitchFamily="34" charset="0"/>
                          <a:ea typeface="Questrial"/>
                          <a:cs typeface="Calibri" panose="020F0502020204030204" pitchFamily="34" charset="0"/>
                          <a:sym typeface="Questrial"/>
                        </a:rPr>
                        <a:t>0</a:t>
                      </a:r>
                      <a:endParaRPr sz="2000">
                        <a:latin typeface="Calibri" panose="020F0502020204030204" pitchFamily="34" charset="0"/>
                        <a:cs typeface="Calibri" panose="020F0502020204030204" pitchFamily="34" charset="0"/>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rgbClr val="FFFFFF"/>
                        </a:buClr>
                        <a:buSzPts val="1700"/>
                        <a:buFont typeface="Questrial"/>
                        <a:buNone/>
                      </a:pPr>
                      <a:r>
                        <a:rPr lang="en-US" sz="2000" b="1" u="none" strike="noStrike" cap="none" dirty="0">
                          <a:solidFill>
                            <a:srgbClr val="FFFFFF"/>
                          </a:solidFill>
                          <a:latin typeface="Calibri" panose="020F0502020204030204" pitchFamily="34" charset="0"/>
                          <a:ea typeface="Questrial"/>
                          <a:cs typeface="Calibri" panose="020F0502020204030204" pitchFamily="34" charset="0"/>
                          <a:sym typeface="Questrial"/>
                        </a:rPr>
                        <a:t>1</a:t>
                      </a:r>
                      <a:endParaRPr sz="2000" b="1" u="none" strike="noStrike" cap="none" dirty="0">
                        <a:latin typeface="Calibri" panose="020F0502020204030204" pitchFamily="34" charset="0"/>
                        <a:ea typeface="Questrial"/>
                        <a:cs typeface="Calibri" panose="020F0502020204030204" pitchFamily="34" charset="0"/>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accent2"/>
                    </a:solidFill>
                  </a:tcPr>
                </a:tc>
                <a:tc>
                  <a:txBody>
                    <a:bodyPr/>
                    <a:lstStyle/>
                    <a:p>
                      <a:pPr marL="0" marR="0" lvl="0" indent="0" algn="ctr" rtl="0">
                        <a:lnSpc>
                          <a:spcPct val="115000"/>
                        </a:lnSpc>
                        <a:spcBef>
                          <a:spcPts val="0"/>
                        </a:spcBef>
                        <a:spcAft>
                          <a:spcPts val="0"/>
                        </a:spcAft>
                        <a:buClr>
                          <a:schemeClr val="dk1"/>
                        </a:buClr>
                        <a:buSzPts val="1700"/>
                        <a:buFont typeface="Questrial"/>
                        <a:buNone/>
                      </a:pPr>
                      <a:r>
                        <a:rPr lang="en-US" sz="2000" b="1" u="none" strike="noStrike" cap="none" dirty="0">
                          <a:latin typeface="Calibri" panose="020F0502020204030204" pitchFamily="34" charset="0"/>
                          <a:ea typeface="Questrial"/>
                          <a:cs typeface="Calibri" panose="020F0502020204030204" pitchFamily="34" charset="0"/>
                          <a:sym typeface="Questrial"/>
                        </a:rPr>
                        <a:t>0</a:t>
                      </a:r>
                      <a:endParaRPr sz="2000" dirty="0">
                        <a:latin typeface="Calibri" panose="020F0502020204030204" pitchFamily="34" charset="0"/>
                        <a:cs typeface="Calibri" panose="020F0502020204030204" pitchFamily="34" charset="0"/>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extLst>
                  <a:ext uri="{0D108BD9-81ED-4DB2-BD59-A6C34878D82A}">
                    <a16:rowId xmlns:a16="http://schemas.microsoft.com/office/drawing/2014/main" val="10001"/>
                  </a:ext>
                </a:extLst>
              </a:tr>
              <a:tr h="640075">
                <a:tc>
                  <a:txBody>
                    <a:bodyPr/>
                    <a:lstStyle/>
                    <a:p>
                      <a:pPr marL="0" marR="0" lvl="0" indent="0" algn="ctr" rtl="0">
                        <a:lnSpc>
                          <a:spcPct val="115000"/>
                        </a:lnSpc>
                        <a:spcBef>
                          <a:spcPts val="0"/>
                        </a:spcBef>
                        <a:spcAft>
                          <a:spcPts val="0"/>
                        </a:spcAft>
                        <a:buClr>
                          <a:schemeClr val="dk1"/>
                        </a:buClr>
                        <a:buSzPts val="1700"/>
                        <a:buFont typeface="Questrial"/>
                        <a:buNone/>
                      </a:pPr>
                      <a:r>
                        <a:rPr lang="en-US" sz="2000" b="1" u="none" strike="noStrike" cap="none">
                          <a:latin typeface="Calibri" panose="020F0502020204030204" pitchFamily="34" charset="0"/>
                          <a:ea typeface="Questrial"/>
                          <a:cs typeface="Calibri" panose="020F0502020204030204" pitchFamily="34" charset="0"/>
                          <a:sym typeface="Questrial"/>
                        </a:rPr>
                        <a:t>0</a:t>
                      </a:r>
                      <a:endParaRPr sz="2000">
                        <a:latin typeface="Calibri" panose="020F0502020204030204" pitchFamily="34" charset="0"/>
                        <a:cs typeface="Calibri" panose="020F0502020204030204" pitchFamily="34" charset="0"/>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Questrial"/>
                        <a:buNone/>
                      </a:pPr>
                      <a:r>
                        <a:rPr lang="en-US" sz="2000" b="1" u="none" strike="noStrike" cap="none">
                          <a:latin typeface="Calibri" panose="020F0502020204030204" pitchFamily="34" charset="0"/>
                          <a:ea typeface="Questrial"/>
                          <a:cs typeface="Calibri" panose="020F0502020204030204" pitchFamily="34" charset="0"/>
                          <a:sym typeface="Questrial"/>
                        </a:rPr>
                        <a:t>0</a:t>
                      </a:r>
                      <a:endParaRPr sz="2000" b="1" u="none" strike="noStrike" cap="none">
                        <a:solidFill>
                          <a:srgbClr val="FFFFFF"/>
                        </a:solidFill>
                        <a:latin typeface="Calibri" panose="020F0502020204030204" pitchFamily="34" charset="0"/>
                        <a:ea typeface="Questrial"/>
                        <a:cs typeface="Calibri" panose="020F0502020204030204" pitchFamily="34" charset="0"/>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rgbClr val="FFFFFF"/>
                        </a:buClr>
                        <a:buSzPts val="1700"/>
                        <a:buFont typeface="Questrial"/>
                        <a:buNone/>
                      </a:pPr>
                      <a:r>
                        <a:rPr lang="en-US" sz="2000" b="1" u="none" strike="noStrike" cap="none">
                          <a:solidFill>
                            <a:srgbClr val="FFFFFF"/>
                          </a:solidFill>
                          <a:latin typeface="Calibri" panose="020F0502020204030204" pitchFamily="34" charset="0"/>
                          <a:ea typeface="Questrial"/>
                          <a:cs typeface="Calibri" panose="020F0502020204030204" pitchFamily="34" charset="0"/>
                          <a:sym typeface="Questrial"/>
                        </a:rPr>
                        <a:t>1</a:t>
                      </a:r>
                      <a:endParaRPr sz="2000">
                        <a:latin typeface="Calibri" panose="020F0502020204030204" pitchFamily="34" charset="0"/>
                        <a:cs typeface="Calibri" panose="020F0502020204030204" pitchFamily="34" charset="0"/>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accent2"/>
                    </a:solidFill>
                  </a:tcPr>
                </a:tc>
                <a:tc>
                  <a:txBody>
                    <a:bodyPr/>
                    <a:lstStyle/>
                    <a:p>
                      <a:pPr marL="0" marR="0" lvl="0" indent="0" algn="ctr" rtl="0">
                        <a:lnSpc>
                          <a:spcPct val="115000"/>
                        </a:lnSpc>
                        <a:spcBef>
                          <a:spcPts val="0"/>
                        </a:spcBef>
                        <a:spcAft>
                          <a:spcPts val="0"/>
                        </a:spcAft>
                        <a:buClr>
                          <a:schemeClr val="dk1"/>
                        </a:buClr>
                        <a:buSzPts val="1700"/>
                        <a:buFont typeface="Questrial"/>
                        <a:buNone/>
                      </a:pPr>
                      <a:r>
                        <a:rPr lang="en-US" sz="2000" b="1" u="none" strike="noStrike" cap="none">
                          <a:latin typeface="Calibri" panose="020F0502020204030204" pitchFamily="34" charset="0"/>
                          <a:ea typeface="Questrial"/>
                          <a:cs typeface="Calibri" panose="020F0502020204030204" pitchFamily="34" charset="0"/>
                          <a:sym typeface="Questrial"/>
                        </a:rPr>
                        <a:t>0</a:t>
                      </a:r>
                      <a:endParaRPr sz="2000">
                        <a:latin typeface="Calibri" panose="020F0502020204030204" pitchFamily="34" charset="0"/>
                        <a:cs typeface="Calibri" panose="020F0502020204030204" pitchFamily="34" charset="0"/>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Questrial"/>
                        <a:buNone/>
                      </a:pPr>
                      <a:r>
                        <a:rPr lang="en-US" sz="2000" b="1" u="none" strike="noStrike" cap="none" dirty="0">
                          <a:latin typeface="Calibri" panose="020F0502020204030204" pitchFamily="34" charset="0"/>
                          <a:ea typeface="Questrial"/>
                          <a:cs typeface="Calibri" panose="020F0502020204030204" pitchFamily="34" charset="0"/>
                          <a:sym typeface="Questrial"/>
                        </a:rPr>
                        <a:t>0</a:t>
                      </a:r>
                      <a:endParaRPr sz="2000" dirty="0">
                        <a:latin typeface="Calibri" panose="020F0502020204030204" pitchFamily="34" charset="0"/>
                        <a:cs typeface="Calibri" panose="020F0502020204030204" pitchFamily="34" charset="0"/>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extLst>
                  <a:ext uri="{0D108BD9-81ED-4DB2-BD59-A6C34878D82A}">
                    <a16:rowId xmlns:a16="http://schemas.microsoft.com/office/drawing/2014/main" val="10002"/>
                  </a:ext>
                </a:extLst>
              </a:tr>
              <a:tr h="640075">
                <a:tc>
                  <a:txBody>
                    <a:bodyPr/>
                    <a:lstStyle/>
                    <a:p>
                      <a:pPr marL="0" marR="0" lvl="0" indent="0" algn="ctr" rtl="0">
                        <a:lnSpc>
                          <a:spcPct val="115000"/>
                        </a:lnSpc>
                        <a:spcBef>
                          <a:spcPts val="0"/>
                        </a:spcBef>
                        <a:spcAft>
                          <a:spcPts val="0"/>
                        </a:spcAft>
                        <a:buClr>
                          <a:schemeClr val="dk1"/>
                        </a:buClr>
                        <a:buSzPts val="1700"/>
                        <a:buFont typeface="Questrial"/>
                        <a:buNone/>
                      </a:pPr>
                      <a:r>
                        <a:rPr lang="en-US" sz="2000" b="1" u="none" strike="noStrike" cap="none">
                          <a:latin typeface="Calibri" panose="020F0502020204030204" pitchFamily="34" charset="0"/>
                          <a:ea typeface="Questrial"/>
                          <a:cs typeface="Calibri" panose="020F0502020204030204" pitchFamily="34" charset="0"/>
                          <a:sym typeface="Questrial"/>
                        </a:rPr>
                        <a:t>0</a:t>
                      </a:r>
                      <a:endParaRPr sz="2000" b="1" u="none" strike="noStrike" cap="none">
                        <a:solidFill>
                          <a:srgbClr val="FFFFFF"/>
                        </a:solidFill>
                        <a:latin typeface="Calibri" panose="020F0502020204030204" pitchFamily="34" charset="0"/>
                        <a:ea typeface="Questrial"/>
                        <a:cs typeface="Calibri" panose="020F0502020204030204" pitchFamily="34" charset="0"/>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rgbClr val="FFFFFF"/>
                        </a:buClr>
                        <a:buSzPts val="1700"/>
                        <a:buFont typeface="Questrial"/>
                        <a:buNone/>
                      </a:pPr>
                      <a:r>
                        <a:rPr lang="en-US" sz="2000" b="1" u="none" strike="noStrike" cap="none">
                          <a:solidFill>
                            <a:srgbClr val="FFFFFF"/>
                          </a:solidFill>
                          <a:latin typeface="Calibri" panose="020F0502020204030204" pitchFamily="34" charset="0"/>
                          <a:ea typeface="Questrial"/>
                          <a:cs typeface="Calibri" panose="020F0502020204030204" pitchFamily="34" charset="0"/>
                          <a:sym typeface="Questrial"/>
                        </a:rPr>
                        <a:t>1</a:t>
                      </a:r>
                      <a:endParaRPr sz="2000">
                        <a:latin typeface="Calibri" panose="020F0502020204030204" pitchFamily="34" charset="0"/>
                        <a:cs typeface="Calibri" panose="020F0502020204030204" pitchFamily="34" charset="0"/>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accent2"/>
                    </a:solidFill>
                  </a:tcPr>
                </a:tc>
                <a:tc>
                  <a:txBody>
                    <a:bodyPr/>
                    <a:lstStyle/>
                    <a:p>
                      <a:pPr marL="0" marR="0" lvl="0" indent="0" algn="ctr" rtl="0">
                        <a:lnSpc>
                          <a:spcPct val="115000"/>
                        </a:lnSpc>
                        <a:spcBef>
                          <a:spcPts val="0"/>
                        </a:spcBef>
                        <a:spcAft>
                          <a:spcPts val="0"/>
                        </a:spcAft>
                        <a:buClr>
                          <a:schemeClr val="dk1"/>
                        </a:buClr>
                        <a:buSzPts val="1700"/>
                        <a:buFont typeface="Questrial"/>
                        <a:buNone/>
                      </a:pPr>
                      <a:r>
                        <a:rPr lang="en-US" sz="2000" b="1" u="none" strike="noStrike" cap="none">
                          <a:latin typeface="Calibri" panose="020F0502020204030204" pitchFamily="34" charset="0"/>
                          <a:ea typeface="Questrial"/>
                          <a:cs typeface="Calibri" panose="020F0502020204030204" pitchFamily="34" charset="0"/>
                          <a:sym typeface="Questrial"/>
                        </a:rPr>
                        <a:t>0</a:t>
                      </a:r>
                      <a:endParaRPr sz="2000" b="1" u="none" strike="noStrike" cap="none">
                        <a:solidFill>
                          <a:srgbClr val="FFFFFF"/>
                        </a:solidFill>
                        <a:latin typeface="Calibri" panose="020F0502020204030204" pitchFamily="34" charset="0"/>
                        <a:ea typeface="Questrial"/>
                        <a:cs typeface="Calibri" panose="020F0502020204030204" pitchFamily="34" charset="0"/>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rgbClr val="FFFFFF"/>
                        </a:buClr>
                        <a:buSzPts val="1700"/>
                        <a:buFont typeface="Questrial"/>
                        <a:buNone/>
                      </a:pPr>
                      <a:r>
                        <a:rPr lang="en-US" sz="2000" b="1" u="none" strike="noStrike" cap="none">
                          <a:solidFill>
                            <a:srgbClr val="FFFFFF"/>
                          </a:solidFill>
                          <a:latin typeface="Calibri" panose="020F0502020204030204" pitchFamily="34" charset="0"/>
                          <a:ea typeface="Questrial"/>
                          <a:cs typeface="Calibri" panose="020F0502020204030204" pitchFamily="34" charset="0"/>
                          <a:sym typeface="Questrial"/>
                        </a:rPr>
                        <a:t>1</a:t>
                      </a:r>
                      <a:endParaRPr sz="2000">
                        <a:latin typeface="Calibri" panose="020F0502020204030204" pitchFamily="34" charset="0"/>
                        <a:cs typeface="Calibri" panose="020F0502020204030204" pitchFamily="34" charset="0"/>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accent2"/>
                    </a:solidFill>
                  </a:tcPr>
                </a:tc>
                <a:tc>
                  <a:txBody>
                    <a:bodyPr/>
                    <a:lstStyle/>
                    <a:p>
                      <a:pPr marL="0" marR="0" lvl="0" indent="0" algn="ctr" rtl="0">
                        <a:lnSpc>
                          <a:spcPct val="115000"/>
                        </a:lnSpc>
                        <a:spcBef>
                          <a:spcPts val="0"/>
                        </a:spcBef>
                        <a:spcAft>
                          <a:spcPts val="0"/>
                        </a:spcAft>
                        <a:buClr>
                          <a:schemeClr val="dk1"/>
                        </a:buClr>
                        <a:buSzPts val="1700"/>
                        <a:buFont typeface="Questrial"/>
                        <a:buNone/>
                      </a:pPr>
                      <a:r>
                        <a:rPr lang="en-US" sz="2000" b="1" u="none" strike="noStrike" cap="none" dirty="0">
                          <a:latin typeface="Calibri" panose="020F0502020204030204" pitchFamily="34" charset="0"/>
                          <a:ea typeface="Questrial"/>
                          <a:cs typeface="Calibri" panose="020F0502020204030204" pitchFamily="34" charset="0"/>
                          <a:sym typeface="Questrial"/>
                        </a:rPr>
                        <a:t>0</a:t>
                      </a:r>
                      <a:endParaRPr sz="2000" b="1" u="none" strike="noStrike" cap="none" dirty="0">
                        <a:solidFill>
                          <a:srgbClr val="FFFFFF"/>
                        </a:solidFill>
                        <a:latin typeface="Calibri" panose="020F0502020204030204" pitchFamily="34" charset="0"/>
                        <a:ea typeface="Questrial"/>
                        <a:cs typeface="Calibri" panose="020F0502020204030204" pitchFamily="34" charset="0"/>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extLst>
                  <a:ext uri="{0D108BD9-81ED-4DB2-BD59-A6C34878D82A}">
                    <a16:rowId xmlns:a16="http://schemas.microsoft.com/office/drawing/2014/main" val="10003"/>
                  </a:ext>
                </a:extLst>
              </a:tr>
              <a:tr h="640075">
                <a:tc>
                  <a:txBody>
                    <a:bodyPr/>
                    <a:lstStyle/>
                    <a:p>
                      <a:pPr marL="0" marR="0" lvl="0" indent="0" algn="ctr" rtl="0">
                        <a:lnSpc>
                          <a:spcPct val="115000"/>
                        </a:lnSpc>
                        <a:spcBef>
                          <a:spcPts val="0"/>
                        </a:spcBef>
                        <a:spcAft>
                          <a:spcPts val="0"/>
                        </a:spcAft>
                        <a:buClr>
                          <a:srgbClr val="FFFFFF"/>
                        </a:buClr>
                        <a:buSzPts val="1700"/>
                        <a:buFont typeface="Questrial"/>
                        <a:buNone/>
                      </a:pPr>
                      <a:r>
                        <a:rPr lang="en-US" sz="2000" b="1" u="none" strike="noStrike" cap="none" dirty="0">
                          <a:solidFill>
                            <a:srgbClr val="FFFFFF"/>
                          </a:solidFill>
                          <a:latin typeface="Calibri" panose="020F0502020204030204" pitchFamily="34" charset="0"/>
                          <a:ea typeface="Questrial"/>
                          <a:cs typeface="Calibri" panose="020F0502020204030204" pitchFamily="34" charset="0"/>
                          <a:sym typeface="Questrial"/>
                        </a:rPr>
                        <a:t>1</a:t>
                      </a:r>
                      <a:endParaRPr sz="2000" dirty="0">
                        <a:latin typeface="Calibri" panose="020F0502020204030204" pitchFamily="34" charset="0"/>
                        <a:cs typeface="Calibri" panose="020F0502020204030204" pitchFamily="34" charset="0"/>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accent2"/>
                    </a:solidFill>
                  </a:tcPr>
                </a:tc>
                <a:tc>
                  <a:txBody>
                    <a:bodyPr/>
                    <a:lstStyle/>
                    <a:p>
                      <a:pPr marL="0" marR="0" lvl="0" indent="0" algn="ctr" rtl="0">
                        <a:lnSpc>
                          <a:spcPct val="115000"/>
                        </a:lnSpc>
                        <a:spcBef>
                          <a:spcPts val="0"/>
                        </a:spcBef>
                        <a:spcAft>
                          <a:spcPts val="0"/>
                        </a:spcAft>
                        <a:buClr>
                          <a:schemeClr val="dk1"/>
                        </a:buClr>
                        <a:buSzPts val="1700"/>
                        <a:buFont typeface="Questrial"/>
                        <a:buNone/>
                      </a:pPr>
                      <a:r>
                        <a:rPr lang="en-US" sz="2000" b="1" u="none" strike="noStrike" cap="none">
                          <a:latin typeface="Calibri" panose="020F0502020204030204" pitchFamily="34" charset="0"/>
                          <a:ea typeface="Questrial"/>
                          <a:cs typeface="Calibri" panose="020F0502020204030204" pitchFamily="34" charset="0"/>
                          <a:sym typeface="Questrial"/>
                        </a:rPr>
                        <a:t>0</a:t>
                      </a:r>
                      <a:endParaRPr sz="2000">
                        <a:latin typeface="Calibri" panose="020F0502020204030204" pitchFamily="34" charset="0"/>
                        <a:cs typeface="Calibri" panose="020F0502020204030204" pitchFamily="34" charset="0"/>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Questrial"/>
                        <a:buNone/>
                      </a:pPr>
                      <a:r>
                        <a:rPr lang="en-US" sz="2000" b="1" u="none" strike="noStrike" cap="none">
                          <a:latin typeface="Calibri" panose="020F0502020204030204" pitchFamily="34" charset="0"/>
                          <a:ea typeface="Questrial"/>
                          <a:cs typeface="Calibri" panose="020F0502020204030204" pitchFamily="34" charset="0"/>
                          <a:sym typeface="Questrial"/>
                        </a:rPr>
                        <a:t>0</a:t>
                      </a:r>
                      <a:endParaRPr sz="2000" b="1" u="none" strike="noStrike" cap="none">
                        <a:solidFill>
                          <a:srgbClr val="FFFFFF"/>
                        </a:solidFill>
                        <a:latin typeface="Calibri" panose="020F0502020204030204" pitchFamily="34" charset="0"/>
                        <a:ea typeface="Questrial"/>
                        <a:cs typeface="Calibri" panose="020F0502020204030204" pitchFamily="34" charset="0"/>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Questrial"/>
                        <a:buNone/>
                      </a:pPr>
                      <a:r>
                        <a:rPr lang="en-US" sz="2000" b="1" u="none" strike="noStrike" cap="none" dirty="0">
                          <a:latin typeface="Calibri" panose="020F0502020204030204" pitchFamily="34" charset="0"/>
                          <a:ea typeface="Questrial"/>
                          <a:cs typeface="Calibri" panose="020F0502020204030204" pitchFamily="34" charset="0"/>
                          <a:sym typeface="Questrial"/>
                        </a:rPr>
                        <a:t>0</a:t>
                      </a:r>
                      <a:endParaRPr sz="2000" b="1" u="none" strike="noStrike" cap="none" dirty="0">
                        <a:solidFill>
                          <a:srgbClr val="FFFFFF"/>
                        </a:solidFill>
                        <a:latin typeface="Calibri" panose="020F0502020204030204" pitchFamily="34" charset="0"/>
                        <a:ea typeface="Questrial"/>
                        <a:cs typeface="Calibri" panose="020F0502020204030204" pitchFamily="34" charset="0"/>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rgbClr val="FFFFFF"/>
                        </a:buClr>
                        <a:buSzPts val="1700"/>
                        <a:buFont typeface="Questrial"/>
                        <a:buNone/>
                      </a:pPr>
                      <a:r>
                        <a:rPr lang="en-US" sz="2000" b="1" u="none" strike="noStrike" cap="none" dirty="0">
                          <a:solidFill>
                            <a:srgbClr val="FFFFFF"/>
                          </a:solidFill>
                          <a:latin typeface="Calibri" panose="020F0502020204030204" pitchFamily="34" charset="0"/>
                          <a:ea typeface="Questrial"/>
                          <a:cs typeface="Calibri" panose="020F0502020204030204" pitchFamily="34" charset="0"/>
                          <a:sym typeface="Questrial"/>
                        </a:rPr>
                        <a:t>1</a:t>
                      </a:r>
                      <a:endParaRPr sz="2000" dirty="0">
                        <a:latin typeface="Calibri" panose="020F0502020204030204" pitchFamily="34" charset="0"/>
                        <a:cs typeface="Calibri" panose="020F0502020204030204" pitchFamily="34" charset="0"/>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bl>
          </a:graphicData>
        </a:graphic>
      </p:graphicFrame>
      <p:graphicFrame>
        <p:nvGraphicFramePr>
          <p:cNvPr id="4" name="Google Shape;254;p29">
            <a:extLst>
              <a:ext uri="{FF2B5EF4-FFF2-40B4-BE49-F238E27FC236}">
                <a16:creationId xmlns:a16="http://schemas.microsoft.com/office/drawing/2014/main" id="{1C8AF5E1-3C01-4746-B0D2-C89145CF9A70}"/>
              </a:ext>
            </a:extLst>
          </p:cNvPr>
          <p:cNvGraphicFramePr/>
          <p:nvPr>
            <p:extLst>
              <p:ext uri="{D42A27DB-BD31-4B8C-83A1-F6EECF244321}">
                <p14:modId xmlns:p14="http://schemas.microsoft.com/office/powerpoint/2010/main" val="201660075"/>
              </p:ext>
            </p:extLst>
          </p:nvPr>
        </p:nvGraphicFramePr>
        <p:xfrm>
          <a:off x="5787189" y="1543072"/>
          <a:ext cx="3200375" cy="3200375"/>
        </p:xfrm>
        <a:graphic>
          <a:graphicData uri="http://schemas.openxmlformats.org/drawingml/2006/table">
            <a:tbl>
              <a:tblPr>
                <a:noFill/>
              </a:tblPr>
              <a:tblGrid>
                <a:gridCol w="640075">
                  <a:extLst>
                    <a:ext uri="{9D8B030D-6E8A-4147-A177-3AD203B41FA5}">
                      <a16:colId xmlns:a16="http://schemas.microsoft.com/office/drawing/2014/main" val="20000"/>
                    </a:ext>
                  </a:extLst>
                </a:gridCol>
                <a:gridCol w="640075">
                  <a:extLst>
                    <a:ext uri="{9D8B030D-6E8A-4147-A177-3AD203B41FA5}">
                      <a16:colId xmlns:a16="http://schemas.microsoft.com/office/drawing/2014/main" val="20001"/>
                    </a:ext>
                  </a:extLst>
                </a:gridCol>
                <a:gridCol w="640075">
                  <a:extLst>
                    <a:ext uri="{9D8B030D-6E8A-4147-A177-3AD203B41FA5}">
                      <a16:colId xmlns:a16="http://schemas.microsoft.com/office/drawing/2014/main" val="20002"/>
                    </a:ext>
                  </a:extLst>
                </a:gridCol>
                <a:gridCol w="640075">
                  <a:extLst>
                    <a:ext uri="{9D8B030D-6E8A-4147-A177-3AD203B41FA5}">
                      <a16:colId xmlns:a16="http://schemas.microsoft.com/office/drawing/2014/main" val="20003"/>
                    </a:ext>
                  </a:extLst>
                </a:gridCol>
                <a:gridCol w="640075">
                  <a:extLst>
                    <a:ext uri="{9D8B030D-6E8A-4147-A177-3AD203B41FA5}">
                      <a16:colId xmlns:a16="http://schemas.microsoft.com/office/drawing/2014/main" val="20004"/>
                    </a:ext>
                  </a:extLst>
                </a:gridCol>
              </a:tblGrid>
              <a:tr h="640075">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dirty="0">
                        <a:solidFill>
                          <a:srgbClr val="FFFFFF"/>
                        </a:solidFill>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dirty="0">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dirty="0">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dirty="0">
                        <a:solidFill>
                          <a:srgbClr val="FFFFFF"/>
                        </a:solidFill>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extLst>
                  <a:ext uri="{0D108BD9-81ED-4DB2-BD59-A6C34878D82A}">
                    <a16:rowId xmlns:a16="http://schemas.microsoft.com/office/drawing/2014/main" val="10000"/>
                  </a:ext>
                </a:extLst>
              </a:tr>
              <a:tr h="640075">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a:solidFill>
                          <a:srgbClr val="FFFFFF"/>
                        </a:solidFill>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dirty="0">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extLst>
                  <a:ext uri="{0D108BD9-81ED-4DB2-BD59-A6C34878D82A}">
                    <a16:rowId xmlns:a16="http://schemas.microsoft.com/office/drawing/2014/main" val="10001"/>
                  </a:ext>
                </a:extLst>
              </a:tr>
              <a:tr h="640075">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a:solidFill>
                          <a:srgbClr val="FFFFFF"/>
                        </a:solidFill>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a:solidFill>
                          <a:srgbClr val="FFFFFF"/>
                        </a:solidFill>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dirty="0">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extLst>
                  <a:ext uri="{0D108BD9-81ED-4DB2-BD59-A6C34878D82A}">
                    <a16:rowId xmlns:a16="http://schemas.microsoft.com/office/drawing/2014/main" val="10002"/>
                  </a:ext>
                </a:extLst>
              </a:tr>
              <a:tr h="640075">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dirty="0">
                        <a:solidFill>
                          <a:srgbClr val="FFFFFF"/>
                        </a:solidFill>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dirty="0">
                        <a:solidFill>
                          <a:srgbClr val="FFFFFF"/>
                        </a:solidFill>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a:solidFill>
                          <a:srgbClr val="FFFFFF"/>
                        </a:solidFill>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dirty="0">
                        <a:solidFill>
                          <a:srgbClr val="FFFFFF"/>
                        </a:solidFill>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dirty="0">
                        <a:solidFill>
                          <a:srgbClr val="FFFFFF"/>
                        </a:solidFill>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extLst>
                  <a:ext uri="{0D108BD9-81ED-4DB2-BD59-A6C34878D82A}">
                    <a16:rowId xmlns:a16="http://schemas.microsoft.com/office/drawing/2014/main" val="10003"/>
                  </a:ext>
                </a:extLst>
              </a:tr>
              <a:tr h="640075">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a:solidFill>
                          <a:srgbClr val="FFFFFF"/>
                        </a:solidFill>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a:solidFill>
                          <a:srgbClr val="FFFFFF"/>
                        </a:solidFill>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dirty="0">
                        <a:solidFill>
                          <a:srgbClr val="FFFFFF"/>
                        </a:solidFill>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tc>
                  <a:txBody>
                    <a:bodyPr/>
                    <a:lstStyle/>
                    <a:p>
                      <a:pPr marL="0" marR="0" lvl="0" indent="0" algn="ctr" rtl="0">
                        <a:lnSpc>
                          <a:spcPct val="115000"/>
                        </a:lnSpc>
                        <a:spcBef>
                          <a:spcPts val="0"/>
                        </a:spcBef>
                        <a:spcAft>
                          <a:spcPts val="0"/>
                        </a:spcAft>
                        <a:buClr>
                          <a:schemeClr val="dk1"/>
                        </a:buClr>
                        <a:buSzPts val="1700"/>
                        <a:buFont typeface="Constantia"/>
                        <a:buNone/>
                      </a:pPr>
                      <a:endParaRPr sz="1700" b="1" u="none" strike="noStrike" cap="none" dirty="0">
                        <a:solidFill>
                          <a:srgbClr val="FFFFFF"/>
                        </a:solidFill>
                        <a:latin typeface="Questrial"/>
                        <a:ea typeface="Questrial"/>
                        <a:cs typeface="Questrial"/>
                        <a:sym typeface="Questrial"/>
                      </a:endParaRPr>
                    </a:p>
                  </a:txBody>
                  <a:tcPr marL="52800" marR="52800" marT="52800" marB="52800" anchor="ctr">
                    <a:lnL w="12700" cap="flat" cmpd="sng" algn="ctr">
                      <a:solidFill>
                        <a:srgbClr val="A0C4BE"/>
                      </a:solidFill>
                      <a:prstDash val="solid"/>
                      <a:round/>
                      <a:headEnd type="none" w="med" len="med"/>
                      <a:tailEnd type="none" w="med" len="med"/>
                    </a:lnL>
                    <a:lnR w="12700" cap="flat" cmpd="sng" algn="ctr">
                      <a:solidFill>
                        <a:srgbClr val="A0C4BE"/>
                      </a:solidFill>
                      <a:prstDash val="solid"/>
                      <a:round/>
                      <a:headEnd type="none" w="med" len="med"/>
                      <a:tailEnd type="none" w="med" len="med"/>
                    </a:lnR>
                    <a:lnT w="12700" cap="flat" cmpd="sng" algn="ctr">
                      <a:solidFill>
                        <a:srgbClr val="A0C4BE"/>
                      </a:solidFill>
                      <a:prstDash val="solid"/>
                      <a:round/>
                      <a:headEnd type="none" w="med" len="med"/>
                      <a:tailEnd type="none" w="med" len="med"/>
                    </a:lnT>
                    <a:lnB w="12700" cap="flat" cmpd="sng" algn="ctr">
                      <a:solidFill>
                        <a:srgbClr val="A0C4BE"/>
                      </a:solidFill>
                      <a:prstDash val="solid"/>
                      <a:round/>
                      <a:headEnd type="none" w="med" len="med"/>
                      <a:tailEnd type="none" w="med" len="med"/>
                    </a:lnB>
                    <a:solidFill>
                      <a:schemeClr val="lt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807883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1"/>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334000" cy="3434098"/>
          </a:xfrm>
          <a:prstGeom prst="rect">
            <a:avLst/>
          </a:prstGeom>
          <a:noFill/>
          <a:ln>
            <a:noFill/>
          </a:ln>
        </p:spPr>
        <p:txBody>
          <a:bodyPr spcFirstLastPara="1" wrap="square" lIns="91425" tIns="45700" rIns="91425" bIns="45700" anchor="t" anchorCtr="0">
            <a:noAutofit/>
          </a:bodyPr>
          <a:lstStyle/>
          <a:p>
            <a:pPr indent="-457200">
              <a:spcBef>
                <a:spcPts val="0"/>
              </a:spcBef>
              <a:spcAft>
                <a:spcPts val="1200"/>
              </a:spcAft>
            </a:pPr>
            <a:r>
              <a:rPr lang="en-US" dirty="0"/>
              <a:t>How did sending the 5x5 image differ from sending the 3x3 image? </a:t>
            </a:r>
          </a:p>
          <a:p>
            <a:pPr indent="-457200">
              <a:spcBef>
                <a:spcPts val="0"/>
              </a:spcBef>
            </a:pPr>
            <a:r>
              <a:rPr lang="en-US" dirty="0"/>
              <a:t>Why would we want to send higher-resolution images? </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Comparison</a:t>
            </a:r>
            <a:endParaRPr dirty="0"/>
          </a:p>
        </p:txBody>
      </p:sp>
      <p:graphicFrame>
        <p:nvGraphicFramePr>
          <p:cNvPr id="4" name="Google Shape;261;p30">
            <a:extLst>
              <a:ext uri="{FF2B5EF4-FFF2-40B4-BE49-F238E27FC236}">
                <a16:creationId xmlns:a16="http://schemas.microsoft.com/office/drawing/2014/main" id="{F98D3EB5-0213-4244-B7EF-EE2DA8CF5246}"/>
              </a:ext>
            </a:extLst>
          </p:cNvPr>
          <p:cNvGraphicFramePr/>
          <p:nvPr>
            <p:extLst>
              <p:ext uri="{D42A27DB-BD31-4B8C-83A1-F6EECF244321}">
                <p14:modId xmlns:p14="http://schemas.microsoft.com/office/powerpoint/2010/main" val="4104663515"/>
              </p:ext>
            </p:extLst>
          </p:nvPr>
        </p:nvGraphicFramePr>
        <p:xfrm>
          <a:off x="6132385" y="3097530"/>
          <a:ext cx="1645920" cy="1645920"/>
        </p:xfrm>
        <a:graphic>
          <a:graphicData uri="http://schemas.openxmlformats.org/drawingml/2006/table">
            <a:tbl>
              <a:tblPr>
                <a:noFill/>
              </a:tblPr>
              <a:tblGrid>
                <a:gridCol w="329184">
                  <a:extLst>
                    <a:ext uri="{9D8B030D-6E8A-4147-A177-3AD203B41FA5}">
                      <a16:colId xmlns:a16="http://schemas.microsoft.com/office/drawing/2014/main" val="20000"/>
                    </a:ext>
                  </a:extLst>
                </a:gridCol>
                <a:gridCol w="329184">
                  <a:extLst>
                    <a:ext uri="{9D8B030D-6E8A-4147-A177-3AD203B41FA5}">
                      <a16:colId xmlns:a16="http://schemas.microsoft.com/office/drawing/2014/main" val="20001"/>
                    </a:ext>
                  </a:extLst>
                </a:gridCol>
                <a:gridCol w="329184">
                  <a:extLst>
                    <a:ext uri="{9D8B030D-6E8A-4147-A177-3AD203B41FA5}">
                      <a16:colId xmlns:a16="http://schemas.microsoft.com/office/drawing/2014/main" val="20002"/>
                    </a:ext>
                  </a:extLst>
                </a:gridCol>
                <a:gridCol w="329184">
                  <a:extLst>
                    <a:ext uri="{9D8B030D-6E8A-4147-A177-3AD203B41FA5}">
                      <a16:colId xmlns:a16="http://schemas.microsoft.com/office/drawing/2014/main" val="20003"/>
                    </a:ext>
                  </a:extLst>
                </a:gridCol>
                <a:gridCol w="329184">
                  <a:extLst>
                    <a:ext uri="{9D8B030D-6E8A-4147-A177-3AD203B41FA5}">
                      <a16:colId xmlns:a16="http://schemas.microsoft.com/office/drawing/2014/main" val="20004"/>
                    </a:ext>
                  </a:extLst>
                </a:gridCol>
              </a:tblGrid>
              <a:tr h="329184">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solidFill>
                          <a:srgbClr val="FFFFFF"/>
                        </a:solidFill>
                        <a:latin typeface="Questrial"/>
                        <a:ea typeface="Questrial"/>
                        <a:cs typeface="Questrial"/>
                        <a:sym typeface="Questrial"/>
                      </a:endParaRPr>
                    </a:p>
                  </a:txBody>
                  <a:tcPr marL="27158" marR="27158" marT="27158" marB="27158" anchor="ctr">
                    <a:solidFill>
                      <a:schemeClr val="dk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dirty="0">
                        <a:solidFill>
                          <a:srgbClr val="FFFFFF"/>
                        </a:solidFill>
                        <a:latin typeface="Questrial"/>
                        <a:ea typeface="Questrial"/>
                        <a:cs typeface="Questrial"/>
                        <a:sym typeface="Questrial"/>
                      </a:endParaRPr>
                    </a:p>
                  </a:txBody>
                  <a:tcPr marL="27158" marR="27158" marT="27158" marB="27158" anchor="ctr">
                    <a:solidFill>
                      <a:schemeClr val="dk1"/>
                    </a:solidFill>
                  </a:tcPr>
                </a:tc>
                <a:extLst>
                  <a:ext uri="{0D108BD9-81ED-4DB2-BD59-A6C34878D82A}">
                    <a16:rowId xmlns:a16="http://schemas.microsoft.com/office/drawing/2014/main" val="10000"/>
                  </a:ext>
                </a:extLst>
              </a:tr>
              <a:tr h="329184">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solidFill>
                          <a:srgbClr val="FFFFFF"/>
                        </a:solidFill>
                        <a:latin typeface="Questrial"/>
                        <a:ea typeface="Questrial"/>
                        <a:cs typeface="Questrial"/>
                        <a:sym typeface="Questrial"/>
                      </a:endParaRPr>
                    </a:p>
                  </a:txBody>
                  <a:tcPr marL="27158" marR="27158" marT="27158" marB="27158" anchor="ctr">
                    <a:solidFill>
                      <a:schemeClr val="dk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dirty="0">
                        <a:latin typeface="Questrial"/>
                        <a:ea typeface="Questrial"/>
                        <a:cs typeface="Questrial"/>
                        <a:sym typeface="Questrial"/>
                      </a:endParaRPr>
                    </a:p>
                  </a:txBody>
                  <a:tcPr marL="27158" marR="27158" marT="27158" marB="27158" anchor="ctr">
                    <a:solidFill>
                      <a:schemeClr val="dk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latin typeface="Questrial"/>
                        <a:ea typeface="Questrial"/>
                        <a:cs typeface="Questrial"/>
                        <a:sym typeface="Questrial"/>
                      </a:endParaRPr>
                    </a:p>
                  </a:txBody>
                  <a:tcPr marL="27158" marR="27158" marT="27158" marB="27158" anchor="ctr">
                    <a:solidFill>
                      <a:schemeClr val="lt1"/>
                    </a:solidFill>
                  </a:tcPr>
                </a:tc>
                <a:extLst>
                  <a:ext uri="{0D108BD9-81ED-4DB2-BD59-A6C34878D82A}">
                    <a16:rowId xmlns:a16="http://schemas.microsoft.com/office/drawing/2014/main" val="10001"/>
                  </a:ext>
                </a:extLst>
              </a:tr>
              <a:tr h="329184">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solidFill>
                          <a:srgbClr val="FFFFFF"/>
                        </a:solidFill>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solidFill>
                          <a:srgbClr val="FFFFFF"/>
                        </a:solidFill>
                        <a:latin typeface="Questrial"/>
                        <a:ea typeface="Questrial"/>
                        <a:cs typeface="Questrial"/>
                        <a:sym typeface="Questrial"/>
                      </a:endParaRPr>
                    </a:p>
                  </a:txBody>
                  <a:tcPr marL="27158" marR="27158" marT="27158" marB="27158" anchor="ctr">
                    <a:solidFill>
                      <a:schemeClr val="dk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latin typeface="Questrial"/>
                        <a:ea typeface="Questrial"/>
                        <a:cs typeface="Questrial"/>
                        <a:sym typeface="Questrial"/>
                      </a:endParaRPr>
                    </a:p>
                  </a:txBody>
                  <a:tcPr marL="27158" marR="27158" marT="27158" marB="27158" anchor="ctr">
                    <a:solidFill>
                      <a:schemeClr val="lt1"/>
                    </a:solidFill>
                  </a:tcPr>
                </a:tc>
                <a:extLst>
                  <a:ext uri="{0D108BD9-81ED-4DB2-BD59-A6C34878D82A}">
                    <a16:rowId xmlns:a16="http://schemas.microsoft.com/office/drawing/2014/main" val="10002"/>
                  </a:ext>
                </a:extLst>
              </a:tr>
              <a:tr h="329184">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solidFill>
                          <a:srgbClr val="FFFFFF"/>
                        </a:solidFill>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solidFill>
                          <a:srgbClr val="FFFFFF"/>
                        </a:solidFill>
                        <a:latin typeface="Questrial"/>
                        <a:ea typeface="Questrial"/>
                        <a:cs typeface="Questrial"/>
                        <a:sym typeface="Questrial"/>
                      </a:endParaRPr>
                    </a:p>
                  </a:txBody>
                  <a:tcPr marL="27158" marR="27158" marT="27158" marB="27158" anchor="ctr">
                    <a:solidFill>
                      <a:schemeClr val="dk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solidFill>
                          <a:srgbClr val="FFFFFF"/>
                        </a:solidFill>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solidFill>
                          <a:srgbClr val="FFFFFF"/>
                        </a:solidFill>
                        <a:latin typeface="Questrial"/>
                        <a:ea typeface="Questrial"/>
                        <a:cs typeface="Questrial"/>
                        <a:sym typeface="Questrial"/>
                      </a:endParaRPr>
                    </a:p>
                  </a:txBody>
                  <a:tcPr marL="27158" marR="27158" marT="27158" marB="27158" anchor="ctr">
                    <a:solidFill>
                      <a:schemeClr val="dk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solidFill>
                          <a:srgbClr val="FFFFFF"/>
                        </a:solidFill>
                        <a:latin typeface="Questrial"/>
                        <a:ea typeface="Questrial"/>
                        <a:cs typeface="Questrial"/>
                        <a:sym typeface="Questrial"/>
                      </a:endParaRPr>
                    </a:p>
                  </a:txBody>
                  <a:tcPr marL="27158" marR="27158" marT="27158" marB="27158" anchor="ctr">
                    <a:solidFill>
                      <a:schemeClr val="lt1"/>
                    </a:solidFill>
                  </a:tcPr>
                </a:tc>
                <a:extLst>
                  <a:ext uri="{0D108BD9-81ED-4DB2-BD59-A6C34878D82A}">
                    <a16:rowId xmlns:a16="http://schemas.microsoft.com/office/drawing/2014/main" val="10003"/>
                  </a:ext>
                </a:extLst>
              </a:tr>
              <a:tr h="329184">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solidFill>
                          <a:srgbClr val="FFFFFF"/>
                        </a:solidFill>
                        <a:latin typeface="Questrial"/>
                        <a:ea typeface="Questrial"/>
                        <a:cs typeface="Questrial"/>
                        <a:sym typeface="Questrial"/>
                      </a:endParaRPr>
                    </a:p>
                  </a:txBody>
                  <a:tcPr marL="27158" marR="27158" marT="27158" marB="27158" anchor="ctr">
                    <a:solidFill>
                      <a:schemeClr val="dk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solidFill>
                          <a:srgbClr val="FFFFFF"/>
                        </a:solidFill>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solidFill>
                          <a:srgbClr val="FFFFFF"/>
                        </a:solidFill>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dirty="0">
                        <a:solidFill>
                          <a:srgbClr val="FFFFFF"/>
                        </a:solidFill>
                        <a:latin typeface="Questrial"/>
                        <a:ea typeface="Questrial"/>
                        <a:cs typeface="Questrial"/>
                        <a:sym typeface="Questrial"/>
                      </a:endParaRPr>
                    </a:p>
                  </a:txBody>
                  <a:tcPr marL="27158" marR="27158" marT="27158" marB="27158" anchor="ctr">
                    <a:solidFill>
                      <a:schemeClr val="dk1"/>
                    </a:solidFill>
                  </a:tcPr>
                </a:tc>
                <a:extLst>
                  <a:ext uri="{0D108BD9-81ED-4DB2-BD59-A6C34878D82A}">
                    <a16:rowId xmlns:a16="http://schemas.microsoft.com/office/drawing/2014/main" val="10004"/>
                  </a:ext>
                </a:extLst>
              </a:tr>
            </a:tbl>
          </a:graphicData>
        </a:graphic>
      </p:graphicFrame>
      <p:graphicFrame>
        <p:nvGraphicFramePr>
          <p:cNvPr id="5" name="Google Shape;262;p30">
            <a:extLst>
              <a:ext uri="{FF2B5EF4-FFF2-40B4-BE49-F238E27FC236}">
                <a16:creationId xmlns:a16="http://schemas.microsoft.com/office/drawing/2014/main" id="{C428055C-42D0-4ABA-885E-6EDD058522DD}"/>
              </a:ext>
            </a:extLst>
          </p:cNvPr>
          <p:cNvGraphicFramePr/>
          <p:nvPr>
            <p:extLst>
              <p:ext uri="{D42A27DB-BD31-4B8C-83A1-F6EECF244321}">
                <p14:modId xmlns:p14="http://schemas.microsoft.com/office/powerpoint/2010/main" val="242829126"/>
              </p:ext>
            </p:extLst>
          </p:nvPr>
        </p:nvGraphicFramePr>
        <p:xfrm>
          <a:off x="6132385" y="1308053"/>
          <a:ext cx="1645920" cy="1645920"/>
        </p:xfrm>
        <a:graphic>
          <a:graphicData uri="http://schemas.openxmlformats.org/drawingml/2006/table">
            <a:tbl>
              <a:tblPr>
                <a:noFill/>
              </a:tblPr>
              <a:tblGrid>
                <a:gridCol w="548640">
                  <a:extLst>
                    <a:ext uri="{9D8B030D-6E8A-4147-A177-3AD203B41FA5}">
                      <a16:colId xmlns:a16="http://schemas.microsoft.com/office/drawing/2014/main" val="20000"/>
                    </a:ext>
                  </a:extLst>
                </a:gridCol>
                <a:gridCol w="548640">
                  <a:extLst>
                    <a:ext uri="{9D8B030D-6E8A-4147-A177-3AD203B41FA5}">
                      <a16:colId xmlns:a16="http://schemas.microsoft.com/office/drawing/2014/main" val="20001"/>
                    </a:ext>
                  </a:extLst>
                </a:gridCol>
                <a:gridCol w="548640">
                  <a:extLst>
                    <a:ext uri="{9D8B030D-6E8A-4147-A177-3AD203B41FA5}">
                      <a16:colId xmlns:a16="http://schemas.microsoft.com/office/drawing/2014/main" val="20002"/>
                    </a:ext>
                  </a:extLst>
                </a:gridCol>
              </a:tblGrid>
              <a:tr h="548640">
                <a:tc>
                  <a:txBody>
                    <a:bodyPr/>
                    <a:lstStyle/>
                    <a:p>
                      <a:pPr marL="0" marR="0" lvl="0" indent="0" algn="ctr" rtl="0">
                        <a:lnSpc>
                          <a:spcPct val="115000"/>
                        </a:lnSpc>
                        <a:spcBef>
                          <a:spcPts val="0"/>
                        </a:spcBef>
                        <a:spcAft>
                          <a:spcPts val="0"/>
                        </a:spcAft>
                        <a:buClr>
                          <a:schemeClr val="dk1"/>
                        </a:buClr>
                        <a:buSzPts val="1800"/>
                        <a:buFont typeface="Constantia"/>
                        <a:buNone/>
                      </a:pPr>
                      <a:endParaRPr sz="1600" b="1" u="none" strike="noStrike" cap="none" dirty="0">
                        <a:solidFill>
                          <a:srgbClr val="FFFFFF"/>
                        </a:solidFill>
                        <a:latin typeface="Questrial"/>
                        <a:ea typeface="Questrial"/>
                        <a:cs typeface="Questrial"/>
                        <a:sym typeface="Questrial"/>
                      </a:endParaRPr>
                    </a:p>
                  </a:txBody>
                  <a:tcPr marL="54855" marR="54855" marT="54855" marB="54855" anchor="ctr">
                    <a:solidFill>
                      <a:schemeClr val="dk1"/>
                    </a:solidFill>
                  </a:tcPr>
                </a:tc>
                <a:tc>
                  <a:txBody>
                    <a:bodyPr/>
                    <a:lstStyle/>
                    <a:p>
                      <a:pPr marL="0" marR="0" lvl="0" indent="0" algn="ctr" rtl="0">
                        <a:lnSpc>
                          <a:spcPct val="115000"/>
                        </a:lnSpc>
                        <a:spcBef>
                          <a:spcPts val="0"/>
                        </a:spcBef>
                        <a:spcAft>
                          <a:spcPts val="0"/>
                        </a:spcAft>
                        <a:buClr>
                          <a:schemeClr val="dk1"/>
                        </a:buClr>
                        <a:buSzPts val="1800"/>
                        <a:buFont typeface="Constantia"/>
                        <a:buNone/>
                      </a:pPr>
                      <a:endParaRPr sz="1600" b="1" u="none" strike="noStrike" cap="none">
                        <a:latin typeface="Questrial"/>
                        <a:ea typeface="Questrial"/>
                        <a:cs typeface="Questrial"/>
                        <a:sym typeface="Questrial"/>
                      </a:endParaRPr>
                    </a:p>
                  </a:txBody>
                  <a:tcPr marL="54855" marR="54855" marT="54855" marB="54855" anchor="ctr">
                    <a:solidFill>
                      <a:srgbClr val="FFFFFF"/>
                    </a:solidFill>
                  </a:tcPr>
                </a:tc>
                <a:tc>
                  <a:txBody>
                    <a:bodyPr/>
                    <a:lstStyle/>
                    <a:p>
                      <a:pPr marL="0" marR="0" lvl="0" indent="0" algn="ctr" rtl="0">
                        <a:lnSpc>
                          <a:spcPct val="115000"/>
                        </a:lnSpc>
                        <a:spcBef>
                          <a:spcPts val="0"/>
                        </a:spcBef>
                        <a:spcAft>
                          <a:spcPts val="0"/>
                        </a:spcAft>
                        <a:buClr>
                          <a:schemeClr val="dk1"/>
                        </a:buClr>
                        <a:buSzPts val="1800"/>
                        <a:buFont typeface="Constantia"/>
                        <a:buNone/>
                      </a:pPr>
                      <a:endParaRPr sz="1600" b="1" u="none" strike="noStrike" cap="none" dirty="0">
                        <a:solidFill>
                          <a:srgbClr val="FFFFFF"/>
                        </a:solidFill>
                        <a:latin typeface="Questrial"/>
                        <a:ea typeface="Questrial"/>
                        <a:cs typeface="Questrial"/>
                        <a:sym typeface="Questrial"/>
                      </a:endParaRPr>
                    </a:p>
                  </a:txBody>
                  <a:tcPr marL="54855" marR="54855" marT="54855" marB="54855" anchor="ctr">
                    <a:solidFill>
                      <a:schemeClr val="dk1"/>
                    </a:solidFill>
                  </a:tcPr>
                </a:tc>
                <a:extLst>
                  <a:ext uri="{0D108BD9-81ED-4DB2-BD59-A6C34878D82A}">
                    <a16:rowId xmlns:a16="http://schemas.microsoft.com/office/drawing/2014/main" val="10000"/>
                  </a:ext>
                </a:extLst>
              </a:tr>
              <a:tr h="548640">
                <a:tc>
                  <a:txBody>
                    <a:bodyPr/>
                    <a:lstStyle/>
                    <a:p>
                      <a:pPr marL="0" marR="0" lvl="0" indent="0" algn="ctr" rtl="0">
                        <a:lnSpc>
                          <a:spcPct val="115000"/>
                        </a:lnSpc>
                        <a:spcBef>
                          <a:spcPts val="0"/>
                        </a:spcBef>
                        <a:spcAft>
                          <a:spcPts val="0"/>
                        </a:spcAft>
                        <a:buClr>
                          <a:schemeClr val="dk1"/>
                        </a:buClr>
                        <a:buSzPts val="1800"/>
                        <a:buFont typeface="Constantia"/>
                        <a:buNone/>
                      </a:pPr>
                      <a:endParaRPr sz="1600" b="1" u="none" strike="noStrike" cap="none">
                        <a:latin typeface="Questrial"/>
                        <a:ea typeface="Questrial"/>
                        <a:cs typeface="Questrial"/>
                        <a:sym typeface="Questrial"/>
                      </a:endParaRPr>
                    </a:p>
                  </a:txBody>
                  <a:tcPr marL="54855" marR="54855" marT="54855" marB="54855" anchor="ctr">
                    <a:solidFill>
                      <a:srgbClr val="FFFFFF"/>
                    </a:solidFill>
                  </a:tcPr>
                </a:tc>
                <a:tc>
                  <a:txBody>
                    <a:bodyPr/>
                    <a:lstStyle/>
                    <a:p>
                      <a:pPr marL="0" marR="0" lvl="0" indent="0" algn="ctr" rtl="0">
                        <a:lnSpc>
                          <a:spcPct val="115000"/>
                        </a:lnSpc>
                        <a:spcBef>
                          <a:spcPts val="0"/>
                        </a:spcBef>
                        <a:spcAft>
                          <a:spcPts val="0"/>
                        </a:spcAft>
                        <a:buClr>
                          <a:schemeClr val="dk1"/>
                        </a:buClr>
                        <a:buSzPts val="1800"/>
                        <a:buFont typeface="Constantia"/>
                        <a:buNone/>
                      </a:pPr>
                      <a:endParaRPr sz="1600" b="1" u="none" strike="noStrike" cap="none">
                        <a:solidFill>
                          <a:srgbClr val="FFFFFF"/>
                        </a:solidFill>
                        <a:latin typeface="Questrial"/>
                        <a:ea typeface="Questrial"/>
                        <a:cs typeface="Questrial"/>
                        <a:sym typeface="Questrial"/>
                      </a:endParaRPr>
                    </a:p>
                  </a:txBody>
                  <a:tcPr marL="54855" marR="54855" marT="54855" marB="54855" anchor="ctr">
                    <a:solidFill>
                      <a:schemeClr val="dk1"/>
                    </a:solidFill>
                  </a:tcPr>
                </a:tc>
                <a:tc>
                  <a:txBody>
                    <a:bodyPr/>
                    <a:lstStyle/>
                    <a:p>
                      <a:pPr marL="0" marR="0" lvl="0" indent="0" algn="ctr" rtl="0">
                        <a:lnSpc>
                          <a:spcPct val="115000"/>
                        </a:lnSpc>
                        <a:spcBef>
                          <a:spcPts val="0"/>
                        </a:spcBef>
                        <a:spcAft>
                          <a:spcPts val="0"/>
                        </a:spcAft>
                        <a:buClr>
                          <a:schemeClr val="dk1"/>
                        </a:buClr>
                        <a:buSzPts val="1800"/>
                        <a:buFont typeface="Constantia"/>
                        <a:buNone/>
                      </a:pPr>
                      <a:endParaRPr sz="1600" b="1" u="none" strike="noStrike" cap="none" dirty="0">
                        <a:latin typeface="Questrial"/>
                        <a:ea typeface="Questrial"/>
                        <a:cs typeface="Questrial"/>
                        <a:sym typeface="Questrial"/>
                      </a:endParaRPr>
                    </a:p>
                  </a:txBody>
                  <a:tcPr marL="54855" marR="54855" marT="54855" marB="54855" anchor="ctr">
                    <a:solidFill>
                      <a:srgbClr val="FFFFFF"/>
                    </a:solidFill>
                  </a:tcPr>
                </a:tc>
                <a:extLst>
                  <a:ext uri="{0D108BD9-81ED-4DB2-BD59-A6C34878D82A}">
                    <a16:rowId xmlns:a16="http://schemas.microsoft.com/office/drawing/2014/main" val="10001"/>
                  </a:ext>
                </a:extLst>
              </a:tr>
              <a:tr h="548640">
                <a:tc>
                  <a:txBody>
                    <a:bodyPr/>
                    <a:lstStyle/>
                    <a:p>
                      <a:pPr marL="0" marR="0" lvl="0" indent="0" algn="ctr" rtl="0">
                        <a:lnSpc>
                          <a:spcPct val="115000"/>
                        </a:lnSpc>
                        <a:spcBef>
                          <a:spcPts val="0"/>
                        </a:spcBef>
                        <a:spcAft>
                          <a:spcPts val="0"/>
                        </a:spcAft>
                        <a:buClr>
                          <a:schemeClr val="dk1"/>
                        </a:buClr>
                        <a:buSzPts val="1800"/>
                        <a:buFont typeface="Constantia"/>
                        <a:buNone/>
                      </a:pPr>
                      <a:endParaRPr sz="1600" b="1" u="none" strike="noStrike" cap="none">
                        <a:solidFill>
                          <a:srgbClr val="FFFFFF"/>
                        </a:solidFill>
                        <a:latin typeface="Questrial"/>
                        <a:ea typeface="Questrial"/>
                        <a:cs typeface="Questrial"/>
                        <a:sym typeface="Questrial"/>
                      </a:endParaRPr>
                    </a:p>
                  </a:txBody>
                  <a:tcPr marL="54855" marR="54855" marT="54855" marB="54855" anchor="ctr">
                    <a:solidFill>
                      <a:schemeClr val="dk1"/>
                    </a:solidFill>
                  </a:tcPr>
                </a:tc>
                <a:tc>
                  <a:txBody>
                    <a:bodyPr/>
                    <a:lstStyle/>
                    <a:p>
                      <a:pPr marL="0" marR="0" lvl="0" indent="0" algn="ctr" rtl="0">
                        <a:lnSpc>
                          <a:spcPct val="115000"/>
                        </a:lnSpc>
                        <a:spcBef>
                          <a:spcPts val="0"/>
                        </a:spcBef>
                        <a:spcAft>
                          <a:spcPts val="0"/>
                        </a:spcAft>
                        <a:buClr>
                          <a:schemeClr val="dk1"/>
                        </a:buClr>
                        <a:buSzPts val="1800"/>
                        <a:buFont typeface="Constantia"/>
                        <a:buNone/>
                      </a:pPr>
                      <a:endParaRPr sz="1600" b="1" u="none" strike="noStrike" cap="none">
                        <a:latin typeface="Questrial"/>
                        <a:ea typeface="Questrial"/>
                        <a:cs typeface="Questrial"/>
                        <a:sym typeface="Questrial"/>
                      </a:endParaRPr>
                    </a:p>
                  </a:txBody>
                  <a:tcPr marL="54855" marR="54855" marT="54855" marB="54855" anchor="ctr">
                    <a:solidFill>
                      <a:srgbClr val="FFFFFF"/>
                    </a:solidFill>
                  </a:tcPr>
                </a:tc>
                <a:tc>
                  <a:txBody>
                    <a:bodyPr/>
                    <a:lstStyle/>
                    <a:p>
                      <a:pPr marL="0" marR="0" lvl="0" indent="0" algn="ctr" rtl="0">
                        <a:lnSpc>
                          <a:spcPct val="115000"/>
                        </a:lnSpc>
                        <a:spcBef>
                          <a:spcPts val="0"/>
                        </a:spcBef>
                        <a:spcAft>
                          <a:spcPts val="0"/>
                        </a:spcAft>
                        <a:buClr>
                          <a:schemeClr val="dk1"/>
                        </a:buClr>
                        <a:buSzPts val="1800"/>
                        <a:buFont typeface="Constantia"/>
                        <a:buNone/>
                      </a:pPr>
                      <a:endParaRPr sz="1600" b="1" u="none" strike="noStrike" cap="none" dirty="0">
                        <a:solidFill>
                          <a:srgbClr val="FFFFFF"/>
                        </a:solidFill>
                        <a:latin typeface="Questrial"/>
                        <a:ea typeface="Questrial"/>
                        <a:cs typeface="Questrial"/>
                        <a:sym typeface="Questrial"/>
                      </a:endParaRPr>
                    </a:p>
                  </a:txBody>
                  <a:tcPr marL="54855" marR="54855" marT="54855" marB="54855" anchor="ctr">
                    <a:solidFill>
                      <a:schemeClr val="dk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575147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334000" cy="3434098"/>
          </a:xfrm>
          <a:prstGeom prst="rect">
            <a:avLst/>
          </a:prstGeom>
          <a:noFill/>
          <a:ln>
            <a:noFill/>
          </a:ln>
        </p:spPr>
        <p:txBody>
          <a:bodyPr spcFirstLastPara="1" wrap="square" lIns="91425" tIns="45700" rIns="91425" bIns="45700" anchor="t" anchorCtr="0">
            <a:noAutofit/>
          </a:bodyPr>
          <a:lstStyle/>
          <a:p>
            <a:pPr indent="-457200">
              <a:spcBef>
                <a:spcPts val="0"/>
              </a:spcBef>
              <a:spcAft>
                <a:spcPts val="900"/>
              </a:spcAft>
            </a:pPr>
            <a:r>
              <a:rPr lang="en-US" dirty="0"/>
              <a:t>What is it about our digital devices that makes it possible to send high-resolution images? </a:t>
            </a:r>
          </a:p>
          <a:p>
            <a:pPr lvl="1" indent="-457200">
              <a:spcBef>
                <a:spcPts val="0"/>
              </a:spcBef>
              <a:spcAft>
                <a:spcPts val="1200"/>
              </a:spcAft>
            </a:pPr>
            <a:r>
              <a:rPr lang="en-US" dirty="0"/>
              <a:t>Hint: What is it like to use an old computer compared with a newer one? </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Real-Life Connection</a:t>
            </a:r>
            <a:endParaRPr dirty="0"/>
          </a:p>
        </p:txBody>
      </p:sp>
      <p:graphicFrame>
        <p:nvGraphicFramePr>
          <p:cNvPr id="4" name="Google Shape;261;p30">
            <a:extLst>
              <a:ext uri="{FF2B5EF4-FFF2-40B4-BE49-F238E27FC236}">
                <a16:creationId xmlns:a16="http://schemas.microsoft.com/office/drawing/2014/main" id="{F98D3EB5-0213-4244-B7EF-EE2DA8CF5246}"/>
              </a:ext>
            </a:extLst>
          </p:cNvPr>
          <p:cNvGraphicFramePr/>
          <p:nvPr/>
        </p:nvGraphicFramePr>
        <p:xfrm>
          <a:off x="6132385" y="3097530"/>
          <a:ext cx="1645920" cy="1645920"/>
        </p:xfrm>
        <a:graphic>
          <a:graphicData uri="http://schemas.openxmlformats.org/drawingml/2006/table">
            <a:tbl>
              <a:tblPr>
                <a:noFill/>
              </a:tblPr>
              <a:tblGrid>
                <a:gridCol w="329184">
                  <a:extLst>
                    <a:ext uri="{9D8B030D-6E8A-4147-A177-3AD203B41FA5}">
                      <a16:colId xmlns:a16="http://schemas.microsoft.com/office/drawing/2014/main" val="20000"/>
                    </a:ext>
                  </a:extLst>
                </a:gridCol>
                <a:gridCol w="329184">
                  <a:extLst>
                    <a:ext uri="{9D8B030D-6E8A-4147-A177-3AD203B41FA5}">
                      <a16:colId xmlns:a16="http://schemas.microsoft.com/office/drawing/2014/main" val="20001"/>
                    </a:ext>
                  </a:extLst>
                </a:gridCol>
                <a:gridCol w="329184">
                  <a:extLst>
                    <a:ext uri="{9D8B030D-6E8A-4147-A177-3AD203B41FA5}">
                      <a16:colId xmlns:a16="http://schemas.microsoft.com/office/drawing/2014/main" val="20002"/>
                    </a:ext>
                  </a:extLst>
                </a:gridCol>
                <a:gridCol w="329184">
                  <a:extLst>
                    <a:ext uri="{9D8B030D-6E8A-4147-A177-3AD203B41FA5}">
                      <a16:colId xmlns:a16="http://schemas.microsoft.com/office/drawing/2014/main" val="20003"/>
                    </a:ext>
                  </a:extLst>
                </a:gridCol>
                <a:gridCol w="329184">
                  <a:extLst>
                    <a:ext uri="{9D8B030D-6E8A-4147-A177-3AD203B41FA5}">
                      <a16:colId xmlns:a16="http://schemas.microsoft.com/office/drawing/2014/main" val="20004"/>
                    </a:ext>
                  </a:extLst>
                </a:gridCol>
              </a:tblGrid>
              <a:tr h="329184">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solidFill>
                          <a:srgbClr val="FFFFFF"/>
                        </a:solidFill>
                        <a:latin typeface="Questrial"/>
                        <a:ea typeface="Questrial"/>
                        <a:cs typeface="Questrial"/>
                        <a:sym typeface="Questrial"/>
                      </a:endParaRPr>
                    </a:p>
                  </a:txBody>
                  <a:tcPr marL="27158" marR="27158" marT="27158" marB="27158" anchor="ctr">
                    <a:solidFill>
                      <a:schemeClr val="dk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dirty="0">
                        <a:solidFill>
                          <a:srgbClr val="FFFFFF"/>
                        </a:solidFill>
                        <a:latin typeface="Questrial"/>
                        <a:ea typeface="Questrial"/>
                        <a:cs typeface="Questrial"/>
                        <a:sym typeface="Questrial"/>
                      </a:endParaRPr>
                    </a:p>
                  </a:txBody>
                  <a:tcPr marL="27158" marR="27158" marT="27158" marB="27158" anchor="ctr">
                    <a:solidFill>
                      <a:schemeClr val="dk1"/>
                    </a:solidFill>
                  </a:tcPr>
                </a:tc>
                <a:extLst>
                  <a:ext uri="{0D108BD9-81ED-4DB2-BD59-A6C34878D82A}">
                    <a16:rowId xmlns:a16="http://schemas.microsoft.com/office/drawing/2014/main" val="10000"/>
                  </a:ext>
                </a:extLst>
              </a:tr>
              <a:tr h="329184">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solidFill>
                          <a:srgbClr val="FFFFFF"/>
                        </a:solidFill>
                        <a:latin typeface="Questrial"/>
                        <a:ea typeface="Questrial"/>
                        <a:cs typeface="Questrial"/>
                        <a:sym typeface="Questrial"/>
                      </a:endParaRPr>
                    </a:p>
                  </a:txBody>
                  <a:tcPr marL="27158" marR="27158" marT="27158" marB="27158" anchor="ctr">
                    <a:solidFill>
                      <a:schemeClr val="dk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dirty="0">
                        <a:latin typeface="Questrial"/>
                        <a:ea typeface="Questrial"/>
                        <a:cs typeface="Questrial"/>
                        <a:sym typeface="Questrial"/>
                      </a:endParaRPr>
                    </a:p>
                  </a:txBody>
                  <a:tcPr marL="27158" marR="27158" marT="27158" marB="27158" anchor="ctr">
                    <a:solidFill>
                      <a:schemeClr val="dk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latin typeface="Questrial"/>
                        <a:ea typeface="Questrial"/>
                        <a:cs typeface="Questrial"/>
                        <a:sym typeface="Questrial"/>
                      </a:endParaRPr>
                    </a:p>
                  </a:txBody>
                  <a:tcPr marL="27158" marR="27158" marT="27158" marB="27158" anchor="ctr">
                    <a:solidFill>
                      <a:schemeClr val="lt1"/>
                    </a:solidFill>
                  </a:tcPr>
                </a:tc>
                <a:extLst>
                  <a:ext uri="{0D108BD9-81ED-4DB2-BD59-A6C34878D82A}">
                    <a16:rowId xmlns:a16="http://schemas.microsoft.com/office/drawing/2014/main" val="10001"/>
                  </a:ext>
                </a:extLst>
              </a:tr>
              <a:tr h="329184">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solidFill>
                          <a:srgbClr val="FFFFFF"/>
                        </a:solidFill>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solidFill>
                          <a:srgbClr val="FFFFFF"/>
                        </a:solidFill>
                        <a:latin typeface="Questrial"/>
                        <a:ea typeface="Questrial"/>
                        <a:cs typeface="Questrial"/>
                        <a:sym typeface="Questrial"/>
                      </a:endParaRPr>
                    </a:p>
                  </a:txBody>
                  <a:tcPr marL="27158" marR="27158" marT="27158" marB="27158" anchor="ctr">
                    <a:solidFill>
                      <a:schemeClr val="dk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latin typeface="Questrial"/>
                        <a:ea typeface="Questrial"/>
                        <a:cs typeface="Questrial"/>
                        <a:sym typeface="Questrial"/>
                      </a:endParaRPr>
                    </a:p>
                  </a:txBody>
                  <a:tcPr marL="27158" marR="27158" marT="27158" marB="27158" anchor="ctr">
                    <a:solidFill>
                      <a:schemeClr val="lt1"/>
                    </a:solidFill>
                  </a:tcPr>
                </a:tc>
                <a:extLst>
                  <a:ext uri="{0D108BD9-81ED-4DB2-BD59-A6C34878D82A}">
                    <a16:rowId xmlns:a16="http://schemas.microsoft.com/office/drawing/2014/main" val="10002"/>
                  </a:ext>
                </a:extLst>
              </a:tr>
              <a:tr h="329184">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solidFill>
                          <a:srgbClr val="FFFFFF"/>
                        </a:solidFill>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solidFill>
                          <a:srgbClr val="FFFFFF"/>
                        </a:solidFill>
                        <a:latin typeface="Questrial"/>
                        <a:ea typeface="Questrial"/>
                        <a:cs typeface="Questrial"/>
                        <a:sym typeface="Questrial"/>
                      </a:endParaRPr>
                    </a:p>
                  </a:txBody>
                  <a:tcPr marL="27158" marR="27158" marT="27158" marB="27158" anchor="ctr">
                    <a:solidFill>
                      <a:schemeClr val="dk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solidFill>
                          <a:srgbClr val="FFFFFF"/>
                        </a:solidFill>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solidFill>
                          <a:srgbClr val="FFFFFF"/>
                        </a:solidFill>
                        <a:latin typeface="Questrial"/>
                        <a:ea typeface="Questrial"/>
                        <a:cs typeface="Questrial"/>
                        <a:sym typeface="Questrial"/>
                      </a:endParaRPr>
                    </a:p>
                  </a:txBody>
                  <a:tcPr marL="27158" marR="27158" marT="27158" marB="27158" anchor="ctr">
                    <a:solidFill>
                      <a:schemeClr val="dk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solidFill>
                          <a:srgbClr val="FFFFFF"/>
                        </a:solidFill>
                        <a:latin typeface="Questrial"/>
                        <a:ea typeface="Questrial"/>
                        <a:cs typeface="Questrial"/>
                        <a:sym typeface="Questrial"/>
                      </a:endParaRPr>
                    </a:p>
                  </a:txBody>
                  <a:tcPr marL="27158" marR="27158" marT="27158" marB="27158" anchor="ctr">
                    <a:solidFill>
                      <a:schemeClr val="lt1"/>
                    </a:solidFill>
                  </a:tcPr>
                </a:tc>
                <a:extLst>
                  <a:ext uri="{0D108BD9-81ED-4DB2-BD59-A6C34878D82A}">
                    <a16:rowId xmlns:a16="http://schemas.microsoft.com/office/drawing/2014/main" val="10003"/>
                  </a:ext>
                </a:extLst>
              </a:tr>
              <a:tr h="329184">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solidFill>
                          <a:srgbClr val="FFFFFF"/>
                        </a:solidFill>
                        <a:latin typeface="Questrial"/>
                        <a:ea typeface="Questrial"/>
                        <a:cs typeface="Questrial"/>
                        <a:sym typeface="Questrial"/>
                      </a:endParaRPr>
                    </a:p>
                  </a:txBody>
                  <a:tcPr marL="27158" marR="27158" marT="27158" marB="27158" anchor="ctr">
                    <a:solidFill>
                      <a:schemeClr val="dk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solidFill>
                          <a:srgbClr val="FFFFFF"/>
                        </a:solidFill>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a:solidFill>
                          <a:srgbClr val="FFFFFF"/>
                        </a:solidFill>
                        <a:latin typeface="Questrial"/>
                        <a:ea typeface="Questrial"/>
                        <a:cs typeface="Questrial"/>
                        <a:sym typeface="Questrial"/>
                      </a:endParaRPr>
                    </a:p>
                  </a:txBody>
                  <a:tcPr marL="27158" marR="27158" marT="27158" marB="27158" anchor="ctr">
                    <a:solidFill>
                      <a:schemeClr val="lt1"/>
                    </a:solidFill>
                  </a:tcPr>
                </a:tc>
                <a:tc>
                  <a:txBody>
                    <a:bodyPr/>
                    <a:lstStyle/>
                    <a:p>
                      <a:pPr marL="0" marR="0" lvl="0" indent="0" algn="ctr" rtl="0">
                        <a:lnSpc>
                          <a:spcPct val="115000"/>
                        </a:lnSpc>
                        <a:spcBef>
                          <a:spcPts val="0"/>
                        </a:spcBef>
                        <a:spcAft>
                          <a:spcPts val="0"/>
                        </a:spcAft>
                        <a:buClr>
                          <a:schemeClr val="dk1"/>
                        </a:buClr>
                        <a:buSzPts val="1000"/>
                        <a:buFont typeface="Constantia"/>
                        <a:buNone/>
                      </a:pPr>
                      <a:endParaRPr sz="900" b="1" u="none" strike="noStrike" cap="none" dirty="0">
                        <a:solidFill>
                          <a:srgbClr val="FFFFFF"/>
                        </a:solidFill>
                        <a:latin typeface="Questrial"/>
                        <a:ea typeface="Questrial"/>
                        <a:cs typeface="Questrial"/>
                        <a:sym typeface="Questrial"/>
                      </a:endParaRPr>
                    </a:p>
                  </a:txBody>
                  <a:tcPr marL="27158" marR="27158" marT="27158" marB="27158" anchor="ctr">
                    <a:solidFill>
                      <a:schemeClr val="dk1"/>
                    </a:solidFill>
                  </a:tcPr>
                </a:tc>
                <a:extLst>
                  <a:ext uri="{0D108BD9-81ED-4DB2-BD59-A6C34878D82A}">
                    <a16:rowId xmlns:a16="http://schemas.microsoft.com/office/drawing/2014/main" val="10004"/>
                  </a:ext>
                </a:extLst>
              </a:tr>
            </a:tbl>
          </a:graphicData>
        </a:graphic>
      </p:graphicFrame>
      <p:graphicFrame>
        <p:nvGraphicFramePr>
          <p:cNvPr id="5" name="Google Shape;262;p30">
            <a:extLst>
              <a:ext uri="{FF2B5EF4-FFF2-40B4-BE49-F238E27FC236}">
                <a16:creationId xmlns:a16="http://schemas.microsoft.com/office/drawing/2014/main" id="{C428055C-42D0-4ABA-885E-6EDD058522DD}"/>
              </a:ext>
            </a:extLst>
          </p:cNvPr>
          <p:cNvGraphicFramePr/>
          <p:nvPr/>
        </p:nvGraphicFramePr>
        <p:xfrm>
          <a:off x="6132385" y="1308053"/>
          <a:ext cx="1645920" cy="1645920"/>
        </p:xfrm>
        <a:graphic>
          <a:graphicData uri="http://schemas.openxmlformats.org/drawingml/2006/table">
            <a:tbl>
              <a:tblPr>
                <a:noFill/>
              </a:tblPr>
              <a:tblGrid>
                <a:gridCol w="548640">
                  <a:extLst>
                    <a:ext uri="{9D8B030D-6E8A-4147-A177-3AD203B41FA5}">
                      <a16:colId xmlns:a16="http://schemas.microsoft.com/office/drawing/2014/main" val="20000"/>
                    </a:ext>
                  </a:extLst>
                </a:gridCol>
                <a:gridCol w="548640">
                  <a:extLst>
                    <a:ext uri="{9D8B030D-6E8A-4147-A177-3AD203B41FA5}">
                      <a16:colId xmlns:a16="http://schemas.microsoft.com/office/drawing/2014/main" val="20001"/>
                    </a:ext>
                  </a:extLst>
                </a:gridCol>
                <a:gridCol w="548640">
                  <a:extLst>
                    <a:ext uri="{9D8B030D-6E8A-4147-A177-3AD203B41FA5}">
                      <a16:colId xmlns:a16="http://schemas.microsoft.com/office/drawing/2014/main" val="20002"/>
                    </a:ext>
                  </a:extLst>
                </a:gridCol>
              </a:tblGrid>
              <a:tr h="548640">
                <a:tc>
                  <a:txBody>
                    <a:bodyPr/>
                    <a:lstStyle/>
                    <a:p>
                      <a:pPr marL="0" marR="0" lvl="0" indent="0" algn="ctr" rtl="0">
                        <a:lnSpc>
                          <a:spcPct val="115000"/>
                        </a:lnSpc>
                        <a:spcBef>
                          <a:spcPts val="0"/>
                        </a:spcBef>
                        <a:spcAft>
                          <a:spcPts val="0"/>
                        </a:spcAft>
                        <a:buClr>
                          <a:schemeClr val="dk1"/>
                        </a:buClr>
                        <a:buSzPts val="1800"/>
                        <a:buFont typeface="Constantia"/>
                        <a:buNone/>
                      </a:pPr>
                      <a:endParaRPr sz="1600" b="1" u="none" strike="noStrike" cap="none" dirty="0">
                        <a:solidFill>
                          <a:srgbClr val="FFFFFF"/>
                        </a:solidFill>
                        <a:latin typeface="Questrial"/>
                        <a:ea typeface="Questrial"/>
                        <a:cs typeface="Questrial"/>
                        <a:sym typeface="Questrial"/>
                      </a:endParaRPr>
                    </a:p>
                  </a:txBody>
                  <a:tcPr marL="54855" marR="54855" marT="54855" marB="54855" anchor="ctr">
                    <a:solidFill>
                      <a:schemeClr val="dk1"/>
                    </a:solidFill>
                  </a:tcPr>
                </a:tc>
                <a:tc>
                  <a:txBody>
                    <a:bodyPr/>
                    <a:lstStyle/>
                    <a:p>
                      <a:pPr marL="0" marR="0" lvl="0" indent="0" algn="ctr" rtl="0">
                        <a:lnSpc>
                          <a:spcPct val="115000"/>
                        </a:lnSpc>
                        <a:spcBef>
                          <a:spcPts val="0"/>
                        </a:spcBef>
                        <a:spcAft>
                          <a:spcPts val="0"/>
                        </a:spcAft>
                        <a:buClr>
                          <a:schemeClr val="dk1"/>
                        </a:buClr>
                        <a:buSzPts val="1800"/>
                        <a:buFont typeface="Constantia"/>
                        <a:buNone/>
                      </a:pPr>
                      <a:endParaRPr sz="1600" b="1" u="none" strike="noStrike" cap="none">
                        <a:latin typeface="Questrial"/>
                        <a:ea typeface="Questrial"/>
                        <a:cs typeface="Questrial"/>
                        <a:sym typeface="Questrial"/>
                      </a:endParaRPr>
                    </a:p>
                  </a:txBody>
                  <a:tcPr marL="54855" marR="54855" marT="54855" marB="54855" anchor="ctr">
                    <a:solidFill>
                      <a:srgbClr val="FFFFFF"/>
                    </a:solidFill>
                  </a:tcPr>
                </a:tc>
                <a:tc>
                  <a:txBody>
                    <a:bodyPr/>
                    <a:lstStyle/>
                    <a:p>
                      <a:pPr marL="0" marR="0" lvl="0" indent="0" algn="ctr" rtl="0">
                        <a:lnSpc>
                          <a:spcPct val="115000"/>
                        </a:lnSpc>
                        <a:spcBef>
                          <a:spcPts val="0"/>
                        </a:spcBef>
                        <a:spcAft>
                          <a:spcPts val="0"/>
                        </a:spcAft>
                        <a:buClr>
                          <a:schemeClr val="dk1"/>
                        </a:buClr>
                        <a:buSzPts val="1800"/>
                        <a:buFont typeface="Constantia"/>
                        <a:buNone/>
                      </a:pPr>
                      <a:endParaRPr sz="1600" b="1" u="none" strike="noStrike" cap="none" dirty="0">
                        <a:solidFill>
                          <a:srgbClr val="FFFFFF"/>
                        </a:solidFill>
                        <a:latin typeface="Questrial"/>
                        <a:ea typeface="Questrial"/>
                        <a:cs typeface="Questrial"/>
                        <a:sym typeface="Questrial"/>
                      </a:endParaRPr>
                    </a:p>
                  </a:txBody>
                  <a:tcPr marL="54855" marR="54855" marT="54855" marB="54855" anchor="ctr">
                    <a:solidFill>
                      <a:schemeClr val="dk1"/>
                    </a:solidFill>
                  </a:tcPr>
                </a:tc>
                <a:extLst>
                  <a:ext uri="{0D108BD9-81ED-4DB2-BD59-A6C34878D82A}">
                    <a16:rowId xmlns:a16="http://schemas.microsoft.com/office/drawing/2014/main" val="10000"/>
                  </a:ext>
                </a:extLst>
              </a:tr>
              <a:tr h="548640">
                <a:tc>
                  <a:txBody>
                    <a:bodyPr/>
                    <a:lstStyle/>
                    <a:p>
                      <a:pPr marL="0" marR="0" lvl="0" indent="0" algn="ctr" rtl="0">
                        <a:lnSpc>
                          <a:spcPct val="115000"/>
                        </a:lnSpc>
                        <a:spcBef>
                          <a:spcPts val="0"/>
                        </a:spcBef>
                        <a:spcAft>
                          <a:spcPts val="0"/>
                        </a:spcAft>
                        <a:buClr>
                          <a:schemeClr val="dk1"/>
                        </a:buClr>
                        <a:buSzPts val="1800"/>
                        <a:buFont typeface="Constantia"/>
                        <a:buNone/>
                      </a:pPr>
                      <a:endParaRPr sz="1600" b="1" u="none" strike="noStrike" cap="none">
                        <a:latin typeface="Questrial"/>
                        <a:ea typeface="Questrial"/>
                        <a:cs typeface="Questrial"/>
                        <a:sym typeface="Questrial"/>
                      </a:endParaRPr>
                    </a:p>
                  </a:txBody>
                  <a:tcPr marL="54855" marR="54855" marT="54855" marB="54855" anchor="ctr">
                    <a:solidFill>
                      <a:srgbClr val="FFFFFF"/>
                    </a:solidFill>
                  </a:tcPr>
                </a:tc>
                <a:tc>
                  <a:txBody>
                    <a:bodyPr/>
                    <a:lstStyle/>
                    <a:p>
                      <a:pPr marL="0" marR="0" lvl="0" indent="0" algn="ctr" rtl="0">
                        <a:lnSpc>
                          <a:spcPct val="115000"/>
                        </a:lnSpc>
                        <a:spcBef>
                          <a:spcPts val="0"/>
                        </a:spcBef>
                        <a:spcAft>
                          <a:spcPts val="0"/>
                        </a:spcAft>
                        <a:buClr>
                          <a:schemeClr val="dk1"/>
                        </a:buClr>
                        <a:buSzPts val="1800"/>
                        <a:buFont typeface="Constantia"/>
                        <a:buNone/>
                      </a:pPr>
                      <a:endParaRPr sz="1600" b="1" u="none" strike="noStrike" cap="none">
                        <a:solidFill>
                          <a:srgbClr val="FFFFFF"/>
                        </a:solidFill>
                        <a:latin typeface="Questrial"/>
                        <a:ea typeface="Questrial"/>
                        <a:cs typeface="Questrial"/>
                        <a:sym typeface="Questrial"/>
                      </a:endParaRPr>
                    </a:p>
                  </a:txBody>
                  <a:tcPr marL="54855" marR="54855" marT="54855" marB="54855" anchor="ctr">
                    <a:solidFill>
                      <a:schemeClr val="dk1"/>
                    </a:solidFill>
                  </a:tcPr>
                </a:tc>
                <a:tc>
                  <a:txBody>
                    <a:bodyPr/>
                    <a:lstStyle/>
                    <a:p>
                      <a:pPr marL="0" marR="0" lvl="0" indent="0" algn="ctr" rtl="0">
                        <a:lnSpc>
                          <a:spcPct val="115000"/>
                        </a:lnSpc>
                        <a:spcBef>
                          <a:spcPts val="0"/>
                        </a:spcBef>
                        <a:spcAft>
                          <a:spcPts val="0"/>
                        </a:spcAft>
                        <a:buClr>
                          <a:schemeClr val="dk1"/>
                        </a:buClr>
                        <a:buSzPts val="1800"/>
                        <a:buFont typeface="Constantia"/>
                        <a:buNone/>
                      </a:pPr>
                      <a:endParaRPr sz="1600" b="1" u="none" strike="noStrike" cap="none" dirty="0">
                        <a:latin typeface="Questrial"/>
                        <a:ea typeface="Questrial"/>
                        <a:cs typeface="Questrial"/>
                        <a:sym typeface="Questrial"/>
                      </a:endParaRPr>
                    </a:p>
                  </a:txBody>
                  <a:tcPr marL="54855" marR="54855" marT="54855" marB="54855" anchor="ctr">
                    <a:solidFill>
                      <a:srgbClr val="FFFFFF"/>
                    </a:solidFill>
                  </a:tcPr>
                </a:tc>
                <a:extLst>
                  <a:ext uri="{0D108BD9-81ED-4DB2-BD59-A6C34878D82A}">
                    <a16:rowId xmlns:a16="http://schemas.microsoft.com/office/drawing/2014/main" val="10001"/>
                  </a:ext>
                </a:extLst>
              </a:tr>
              <a:tr h="548640">
                <a:tc>
                  <a:txBody>
                    <a:bodyPr/>
                    <a:lstStyle/>
                    <a:p>
                      <a:pPr marL="0" marR="0" lvl="0" indent="0" algn="ctr" rtl="0">
                        <a:lnSpc>
                          <a:spcPct val="115000"/>
                        </a:lnSpc>
                        <a:spcBef>
                          <a:spcPts val="0"/>
                        </a:spcBef>
                        <a:spcAft>
                          <a:spcPts val="0"/>
                        </a:spcAft>
                        <a:buClr>
                          <a:schemeClr val="dk1"/>
                        </a:buClr>
                        <a:buSzPts val="1800"/>
                        <a:buFont typeface="Constantia"/>
                        <a:buNone/>
                      </a:pPr>
                      <a:endParaRPr sz="1600" b="1" u="none" strike="noStrike" cap="none">
                        <a:solidFill>
                          <a:srgbClr val="FFFFFF"/>
                        </a:solidFill>
                        <a:latin typeface="Questrial"/>
                        <a:ea typeface="Questrial"/>
                        <a:cs typeface="Questrial"/>
                        <a:sym typeface="Questrial"/>
                      </a:endParaRPr>
                    </a:p>
                  </a:txBody>
                  <a:tcPr marL="54855" marR="54855" marT="54855" marB="54855" anchor="ctr">
                    <a:solidFill>
                      <a:schemeClr val="dk1"/>
                    </a:solidFill>
                  </a:tcPr>
                </a:tc>
                <a:tc>
                  <a:txBody>
                    <a:bodyPr/>
                    <a:lstStyle/>
                    <a:p>
                      <a:pPr marL="0" marR="0" lvl="0" indent="0" algn="ctr" rtl="0">
                        <a:lnSpc>
                          <a:spcPct val="115000"/>
                        </a:lnSpc>
                        <a:spcBef>
                          <a:spcPts val="0"/>
                        </a:spcBef>
                        <a:spcAft>
                          <a:spcPts val="0"/>
                        </a:spcAft>
                        <a:buClr>
                          <a:schemeClr val="dk1"/>
                        </a:buClr>
                        <a:buSzPts val="1800"/>
                        <a:buFont typeface="Constantia"/>
                        <a:buNone/>
                      </a:pPr>
                      <a:endParaRPr sz="1600" b="1" u="none" strike="noStrike" cap="none">
                        <a:latin typeface="Questrial"/>
                        <a:ea typeface="Questrial"/>
                        <a:cs typeface="Questrial"/>
                        <a:sym typeface="Questrial"/>
                      </a:endParaRPr>
                    </a:p>
                  </a:txBody>
                  <a:tcPr marL="54855" marR="54855" marT="54855" marB="54855" anchor="ctr">
                    <a:solidFill>
                      <a:srgbClr val="FFFFFF"/>
                    </a:solidFill>
                  </a:tcPr>
                </a:tc>
                <a:tc>
                  <a:txBody>
                    <a:bodyPr/>
                    <a:lstStyle/>
                    <a:p>
                      <a:pPr marL="0" marR="0" lvl="0" indent="0" algn="ctr" rtl="0">
                        <a:lnSpc>
                          <a:spcPct val="115000"/>
                        </a:lnSpc>
                        <a:spcBef>
                          <a:spcPts val="0"/>
                        </a:spcBef>
                        <a:spcAft>
                          <a:spcPts val="0"/>
                        </a:spcAft>
                        <a:buClr>
                          <a:schemeClr val="dk1"/>
                        </a:buClr>
                        <a:buSzPts val="1800"/>
                        <a:buFont typeface="Constantia"/>
                        <a:buNone/>
                      </a:pPr>
                      <a:endParaRPr sz="1600" b="1" u="none" strike="noStrike" cap="none" dirty="0">
                        <a:solidFill>
                          <a:srgbClr val="FFFFFF"/>
                        </a:solidFill>
                        <a:latin typeface="Questrial"/>
                        <a:ea typeface="Questrial"/>
                        <a:cs typeface="Questrial"/>
                        <a:sym typeface="Questrial"/>
                      </a:endParaRPr>
                    </a:p>
                  </a:txBody>
                  <a:tcPr marL="54855" marR="54855" marT="54855" marB="54855" anchor="ctr">
                    <a:solidFill>
                      <a:schemeClr val="dk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2363841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1200"/>
              </a:spcAft>
              <a:buSzPts val="2600"/>
              <a:buNone/>
            </a:pPr>
            <a:r>
              <a:rPr lang="en-US" dirty="0"/>
              <a:t>How do we get from </a:t>
            </a:r>
            <a:r>
              <a:rPr lang="en-US" b="1" dirty="0"/>
              <a:t>this</a:t>
            </a:r>
            <a:r>
              <a:rPr lang="en-US" dirty="0"/>
              <a:t>…</a:t>
            </a:r>
          </a:p>
          <a:p>
            <a:pPr marL="0" lvl="0" indent="0" algn="ctr" rtl="0">
              <a:spcBef>
                <a:spcPts val="0"/>
              </a:spcBef>
              <a:spcAft>
                <a:spcPts val="1200"/>
              </a:spcAft>
              <a:buSzPts val="2600"/>
              <a:buNone/>
            </a:pPr>
            <a:endParaRPr lang="en-US" dirty="0"/>
          </a:p>
          <a:p>
            <a:pPr marL="0" lvl="0" indent="0" algn="ctr" rtl="0">
              <a:spcBef>
                <a:spcPts val="0"/>
              </a:spcBef>
              <a:spcAft>
                <a:spcPts val="0"/>
              </a:spcAft>
              <a:buSzPts val="2600"/>
              <a:buNone/>
            </a:pPr>
            <a:r>
              <a:rPr lang="en-US" dirty="0"/>
              <a:t>to </a:t>
            </a:r>
            <a:r>
              <a:rPr lang="en-US" b="1" dirty="0"/>
              <a:t>these</a:t>
            </a:r>
            <a:r>
              <a:rPr lang="en-US" dirty="0"/>
              <a:t>? </a:t>
            </a: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The Evolution of Video Games</a:t>
            </a:r>
            <a:endParaRPr dirty="0"/>
          </a:p>
        </p:txBody>
      </p:sp>
      <p:graphicFrame>
        <p:nvGraphicFramePr>
          <p:cNvPr id="5" name="Google Shape;277;p32">
            <a:extLst>
              <a:ext uri="{FF2B5EF4-FFF2-40B4-BE49-F238E27FC236}">
                <a16:creationId xmlns:a16="http://schemas.microsoft.com/office/drawing/2014/main" id="{A2A93E2E-603F-4F7D-937F-DF7B60A7D4B4}"/>
              </a:ext>
            </a:extLst>
          </p:cNvPr>
          <p:cNvGraphicFramePr/>
          <p:nvPr>
            <p:extLst>
              <p:ext uri="{D42A27DB-BD31-4B8C-83A1-F6EECF244321}">
                <p14:modId xmlns:p14="http://schemas.microsoft.com/office/powerpoint/2010/main" val="3108613551"/>
              </p:ext>
            </p:extLst>
          </p:nvPr>
        </p:nvGraphicFramePr>
        <p:xfrm>
          <a:off x="1524000" y="1847804"/>
          <a:ext cx="6096000" cy="370850"/>
        </p:xfrm>
        <a:graphic>
          <a:graphicData uri="http://schemas.openxmlformats.org/drawingml/2006/table">
            <a:tbl>
              <a:tblPr>
                <a:noFill/>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370850">
                <a:tc>
                  <a:txBody>
                    <a:bodyPr/>
                    <a:lstStyle/>
                    <a:p>
                      <a:pPr marL="0" marR="0" lvl="0" indent="0" algn="l" rtl="0">
                        <a:spcBef>
                          <a:spcPts val="0"/>
                        </a:spcBef>
                        <a:spcAft>
                          <a:spcPts val="0"/>
                        </a:spcAft>
                        <a:buClr>
                          <a:schemeClr val="dk1"/>
                        </a:buClr>
                        <a:buSzPts val="1400"/>
                        <a:buFont typeface="Constantia"/>
                        <a:buNone/>
                      </a:pPr>
                      <a:endParaRPr sz="1400" u="none" strike="noStrike" cap="none"/>
                    </a:p>
                  </a:txBody>
                  <a:tcPr marL="91450" marR="91450"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Clr>
                          <a:schemeClr val="dk1"/>
                        </a:buClr>
                        <a:buSzPts val="1400"/>
                        <a:buFont typeface="Constantia"/>
                        <a:buNone/>
                      </a:pPr>
                      <a:endParaRPr sz="1400" u="none" strike="noStrike" cap="none" dirty="0"/>
                    </a:p>
                  </a:txBody>
                  <a:tcPr marL="91450" marR="91450"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tx1"/>
                    </a:solidFill>
                  </a:tcPr>
                </a:tc>
                <a:tc>
                  <a:txBody>
                    <a:bodyPr/>
                    <a:lstStyle/>
                    <a:p>
                      <a:pPr marL="0" marR="0" lvl="0" indent="0" algn="l" rtl="0">
                        <a:spcBef>
                          <a:spcPts val="0"/>
                        </a:spcBef>
                        <a:spcAft>
                          <a:spcPts val="0"/>
                        </a:spcAft>
                        <a:buClr>
                          <a:schemeClr val="dk1"/>
                        </a:buClr>
                        <a:buSzPts val="1400"/>
                        <a:buFont typeface="Constantia"/>
                        <a:buNone/>
                      </a:pPr>
                      <a:endParaRPr sz="1400" u="none" strike="noStrike" cap="none"/>
                    </a:p>
                  </a:txBody>
                  <a:tcPr marL="91450" marR="91450"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Clr>
                          <a:schemeClr val="dk1"/>
                        </a:buClr>
                        <a:buSzPts val="1400"/>
                        <a:buFont typeface="Constantia"/>
                        <a:buNone/>
                      </a:pPr>
                      <a:endParaRPr sz="1400" u="none" strike="noStrike" cap="none" dirty="0"/>
                    </a:p>
                  </a:txBody>
                  <a:tcPr marL="91450" marR="91450" marT="45725" marB="45725">
                    <a:lnL w="9525" cap="flat" cmpd="sng">
                      <a:solidFill>
                        <a:srgbClr val="000000"/>
                      </a:solidFill>
                      <a:prstDash val="solid"/>
                      <a:round/>
                      <a:headEnd type="none" w="sm" len="sm"/>
                      <a:tailEnd type="none" w="sm" len="sm"/>
                    </a:lnL>
                    <a:lnR w="12700" cap="flat" cmpd="sng">
                      <a:solidFill>
                        <a:schemeClr val="lt1"/>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tx1"/>
                    </a:solidFill>
                  </a:tcPr>
                </a:tc>
                <a:tc>
                  <a:txBody>
                    <a:bodyPr/>
                    <a:lstStyle/>
                    <a:p>
                      <a:pPr marL="0" marR="0" lvl="0" indent="0" algn="l" rtl="0">
                        <a:spcBef>
                          <a:spcPts val="0"/>
                        </a:spcBef>
                        <a:spcAft>
                          <a:spcPts val="0"/>
                        </a:spcAft>
                        <a:buClr>
                          <a:schemeClr val="dk1"/>
                        </a:buClr>
                        <a:buSzPts val="1400"/>
                        <a:buFont typeface="Constantia"/>
                        <a:buNone/>
                      </a:pPr>
                      <a:endParaRPr sz="1400" u="none" strike="noStrike" cap="none" dirty="0"/>
                    </a:p>
                  </a:txBody>
                  <a:tcPr marL="91450" marR="91450" marT="45725" marB="45725">
                    <a:lnL w="12700" cap="flat" cmpd="sng">
                      <a:solidFill>
                        <a:schemeClr val="lt1"/>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tx1"/>
                    </a:solidFill>
                  </a:tcPr>
                </a:tc>
                <a:tc>
                  <a:txBody>
                    <a:bodyPr/>
                    <a:lstStyle/>
                    <a:p>
                      <a:pPr marL="0" marR="0" lvl="0" indent="0" algn="l" rtl="0">
                        <a:spcBef>
                          <a:spcPts val="0"/>
                        </a:spcBef>
                        <a:spcAft>
                          <a:spcPts val="0"/>
                        </a:spcAft>
                        <a:buClr>
                          <a:schemeClr val="dk1"/>
                        </a:buClr>
                        <a:buSzPts val="1400"/>
                        <a:buFont typeface="Constantia"/>
                        <a:buNone/>
                      </a:pPr>
                      <a:endParaRPr sz="1400" u="none" strike="noStrike" cap="none" dirty="0"/>
                    </a:p>
                  </a:txBody>
                  <a:tcPr marL="91450" marR="91450"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bl>
          </a:graphicData>
        </a:graphic>
      </p:graphicFrame>
      <p:pic>
        <p:nvPicPr>
          <p:cNvPr id="7" name="Google Shape;279;p32">
            <a:extLst>
              <a:ext uri="{FF2B5EF4-FFF2-40B4-BE49-F238E27FC236}">
                <a16:creationId xmlns:a16="http://schemas.microsoft.com/office/drawing/2014/main" id="{B5AC0866-F088-4519-B8EA-81631C84A65E}"/>
              </a:ext>
            </a:extLst>
          </p:cNvPr>
          <p:cNvPicPr preferRelativeResize="0"/>
          <p:nvPr/>
        </p:nvPicPr>
        <p:blipFill rotWithShape="1">
          <a:blip r:embed="rId3">
            <a:alphaModFix/>
          </a:blip>
          <a:srcRect t="31685" b="32090"/>
          <a:stretch/>
        </p:blipFill>
        <p:spPr>
          <a:xfrm>
            <a:off x="1524000" y="2924846"/>
            <a:ext cx="6096000" cy="1412447"/>
          </a:xfrm>
          <a:prstGeom prst="rect">
            <a:avLst/>
          </a:prstGeom>
          <a:noFill/>
          <a:ln>
            <a:noFill/>
          </a:ln>
        </p:spPr>
      </p:pic>
    </p:spTree>
    <p:extLst>
      <p:ext uri="{BB962C8B-B14F-4D97-AF65-F5344CB8AC3E}">
        <p14:creationId xmlns:p14="http://schemas.microsoft.com/office/powerpoint/2010/main" val="15041158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How Waves Affect Video Games</a:t>
            </a:r>
            <a:endParaRPr dirty="0"/>
          </a:p>
        </p:txBody>
      </p:sp>
      <p:pic>
        <p:nvPicPr>
          <p:cNvPr id="4" name="Google Shape;109;p6" descr="Video for waves instructional task&#10;(Edited by Danny Mattox)" title="Videogame quality phenomenon">
            <a:hlinkClick r:id="rId3"/>
            <a:extLst>
              <a:ext uri="{FF2B5EF4-FFF2-40B4-BE49-F238E27FC236}">
                <a16:creationId xmlns:a16="http://schemas.microsoft.com/office/drawing/2014/main" id="{2D0B65B6-8B0D-44CF-90DD-BB8E1F996870}"/>
              </a:ext>
            </a:extLst>
          </p:cNvPr>
          <p:cNvPicPr preferRelativeResize="0">
            <a:picLocks noChangeAspect="1"/>
          </p:cNvPicPr>
          <p:nvPr/>
        </p:nvPicPr>
        <p:blipFill>
          <a:blip r:embed="rId4">
            <a:alphaModFix/>
          </a:blip>
          <a:stretch>
            <a:fillRect/>
          </a:stretch>
        </p:blipFill>
        <p:spPr>
          <a:xfrm>
            <a:off x="457200" y="1309352"/>
            <a:ext cx="4391406" cy="3293561"/>
          </a:xfrm>
          <a:prstGeom prst="rect">
            <a:avLst/>
          </a:prstGeom>
          <a:noFill/>
          <a:ln>
            <a:noFill/>
          </a:ln>
        </p:spPr>
      </p:pic>
      <p:grpSp>
        <p:nvGrpSpPr>
          <p:cNvPr id="2" name="Group 1">
            <a:extLst>
              <a:ext uri="{FF2B5EF4-FFF2-40B4-BE49-F238E27FC236}">
                <a16:creationId xmlns:a16="http://schemas.microsoft.com/office/drawing/2014/main" id="{F5FA807B-EDD1-4C4F-A9EA-448EBF779AE6}"/>
              </a:ext>
            </a:extLst>
          </p:cNvPr>
          <p:cNvGrpSpPr/>
          <p:nvPr/>
        </p:nvGrpSpPr>
        <p:grpSpPr>
          <a:xfrm>
            <a:off x="5052481" y="1659364"/>
            <a:ext cx="3742917" cy="2117379"/>
            <a:chOff x="5104825" y="1681614"/>
            <a:chExt cx="3742917" cy="2117379"/>
          </a:xfrm>
        </p:grpSpPr>
        <p:pic>
          <p:nvPicPr>
            <p:cNvPr id="5" name="Google Shape;285;p34" descr="iphy.gif">
              <a:extLst>
                <a:ext uri="{FF2B5EF4-FFF2-40B4-BE49-F238E27FC236}">
                  <a16:creationId xmlns:a16="http://schemas.microsoft.com/office/drawing/2014/main" id="{EEF8A381-C4DD-4496-B942-D325201F12B7}"/>
                </a:ext>
              </a:extLst>
            </p:cNvPr>
            <p:cNvPicPr preferRelativeResize="0">
              <a:picLocks noChangeAspect="1"/>
            </p:cNvPicPr>
            <p:nvPr/>
          </p:nvPicPr>
          <p:blipFill rotWithShape="1">
            <a:blip r:embed="rId5">
              <a:alphaModFix/>
            </a:blip>
            <a:srcRect/>
            <a:stretch/>
          </p:blipFill>
          <p:spPr>
            <a:xfrm>
              <a:off x="5104825" y="1681614"/>
              <a:ext cx="3742917" cy="1250134"/>
            </a:xfrm>
            <a:prstGeom prst="rect">
              <a:avLst/>
            </a:prstGeom>
            <a:noFill/>
            <a:ln>
              <a:noFill/>
            </a:ln>
          </p:spPr>
        </p:pic>
        <p:pic>
          <p:nvPicPr>
            <p:cNvPr id="6" name="Google Shape;288;p34">
              <a:extLst>
                <a:ext uri="{FF2B5EF4-FFF2-40B4-BE49-F238E27FC236}">
                  <a16:creationId xmlns:a16="http://schemas.microsoft.com/office/drawing/2014/main" id="{915867D9-530A-4952-84EC-205F24587CB3}"/>
                </a:ext>
              </a:extLst>
            </p:cNvPr>
            <p:cNvPicPr preferRelativeResize="0">
              <a:picLocks noChangeAspect="1"/>
            </p:cNvPicPr>
            <p:nvPr/>
          </p:nvPicPr>
          <p:blipFill rotWithShape="1">
            <a:blip r:embed="rId6">
              <a:alphaModFix/>
            </a:blip>
            <a:srcRect t="31685" b="32090"/>
            <a:stretch/>
          </p:blipFill>
          <p:spPr>
            <a:xfrm>
              <a:off x="5104825" y="2931748"/>
              <a:ext cx="3742917" cy="867245"/>
            </a:xfrm>
            <a:prstGeom prst="rect">
              <a:avLst/>
            </a:prstGeom>
            <a:noFill/>
            <a:ln>
              <a:noFill/>
            </a:ln>
          </p:spPr>
        </p:pic>
      </p:grpSp>
    </p:spTree>
    <p:extLst>
      <p:ext uri="{BB962C8B-B14F-4D97-AF65-F5344CB8AC3E}">
        <p14:creationId xmlns:p14="http://schemas.microsoft.com/office/powerpoint/2010/main" val="324974261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indent="-457200">
              <a:spcBef>
                <a:spcPts val="0"/>
              </a:spcBef>
              <a:spcAft>
                <a:spcPts val="600"/>
              </a:spcAft>
            </a:pPr>
            <a:r>
              <a:rPr lang="en-US" dirty="0"/>
              <a:t>Why do video game graphics improve over time? </a:t>
            </a:r>
          </a:p>
          <a:p>
            <a:pPr lvl="1" indent="-457200">
              <a:spcBef>
                <a:spcPts val="0"/>
              </a:spcBef>
              <a:spcAft>
                <a:spcPts val="1500"/>
              </a:spcAft>
            </a:pPr>
            <a:r>
              <a:rPr lang="en-US" dirty="0"/>
              <a:t>Use evidence and scientific reasoning from your investigations and discussions to support your answer. </a:t>
            </a:r>
          </a:p>
          <a:p>
            <a:pPr indent="-457200">
              <a:spcBef>
                <a:spcPts val="0"/>
              </a:spcBef>
              <a:spcAft>
                <a:spcPts val="600"/>
              </a:spcAft>
            </a:pPr>
            <a:r>
              <a:rPr lang="en-US" dirty="0"/>
              <a:t>Look at the explanation you wrote after the first time you watched the video. Compared with your final explanation, in what ways did your thinking change? </a:t>
            </a:r>
          </a:p>
          <a:p>
            <a:pPr lvl="1" indent="-457200">
              <a:spcBef>
                <a:spcPts val="0"/>
              </a:spcBef>
              <a:spcAft>
                <a:spcPts val="600"/>
              </a:spcAft>
            </a:pPr>
            <a:r>
              <a:rPr lang="en-US" dirty="0"/>
              <a:t>In other words, what is different about your two answers? </a:t>
            </a:r>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How Waves Affect Video Games</a:t>
            </a:r>
            <a:endParaRPr dirty="0"/>
          </a:p>
        </p:txBody>
      </p:sp>
    </p:spTree>
    <p:extLst>
      <p:ext uri="{BB962C8B-B14F-4D97-AF65-F5344CB8AC3E}">
        <p14:creationId xmlns:p14="http://schemas.microsoft.com/office/powerpoint/2010/main" val="31329908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4"/>
          <p:cNvSpPr txBox="1">
            <a:spLocks noGrp="1"/>
          </p:cNvSpPr>
          <p:nvPr>
            <p:ph type="title"/>
          </p:nvPr>
        </p:nvSpPr>
        <p:spPr>
          <a:xfrm>
            <a:off x="530352" y="8097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dirty="0"/>
              <a:t>Essential Question</a:t>
            </a:r>
            <a:endParaRPr dirty="0"/>
          </a:p>
        </p:txBody>
      </p:sp>
      <p:sp>
        <p:nvSpPr>
          <p:cNvPr id="101" name="Google Shape;101;p24"/>
          <p:cNvSpPr txBox="1">
            <a:spLocks noGrp="1"/>
          </p:cNvSpPr>
          <p:nvPr>
            <p:ph type="body" idx="1"/>
          </p:nvPr>
        </p:nvSpPr>
        <p:spPr>
          <a:xfrm>
            <a:off x="530352" y="1850698"/>
            <a:ext cx="7772400" cy="1132284"/>
          </a:xfrm>
          <a:prstGeom prst="rect">
            <a:avLst/>
          </a:prstGeom>
          <a:noFill/>
          <a:ln>
            <a:noFill/>
          </a:ln>
        </p:spPr>
        <p:txBody>
          <a:bodyPr spcFirstLastPara="1" wrap="square" lIns="45700" tIns="45700" rIns="45700" bIns="45700" anchor="t" anchorCtr="0">
            <a:noAutofit/>
          </a:bodyPr>
          <a:lstStyle/>
          <a:p>
            <a:pPr indent="-457200">
              <a:spcBef>
                <a:spcPts val="0"/>
              </a:spcBef>
            </a:pPr>
            <a:r>
              <a:rPr lang="en-US" dirty="0"/>
              <a:t>How does the use of more complex wave patterns affect the communication of audiovisual messages? </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5"/>
          <p:cNvSpPr txBox="1">
            <a:spLocks noGrp="1"/>
          </p:cNvSpPr>
          <p:nvPr>
            <p:ph type="title"/>
          </p:nvPr>
        </p:nvSpPr>
        <p:spPr>
          <a:xfrm>
            <a:off x="530352" y="810337"/>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dirty="0"/>
              <a:t>Lesson Objectives</a:t>
            </a:r>
            <a:endParaRPr dirty="0"/>
          </a:p>
        </p:txBody>
      </p:sp>
      <p:sp>
        <p:nvSpPr>
          <p:cNvPr id="107" name="Google Shape;107;p25"/>
          <p:cNvSpPr txBox="1">
            <a:spLocks noGrp="1"/>
          </p:cNvSpPr>
          <p:nvPr>
            <p:ph type="body" idx="1"/>
          </p:nvPr>
        </p:nvSpPr>
        <p:spPr>
          <a:xfrm>
            <a:off x="530352" y="1844195"/>
            <a:ext cx="7772400" cy="2657802"/>
          </a:xfrm>
          <a:prstGeom prst="rect">
            <a:avLst/>
          </a:prstGeom>
          <a:noFill/>
          <a:ln>
            <a:noFill/>
          </a:ln>
        </p:spPr>
        <p:txBody>
          <a:bodyPr spcFirstLastPara="1" wrap="square" lIns="45700" tIns="45700" rIns="45700" bIns="45700" anchor="t" anchorCtr="0">
            <a:noAutofit/>
          </a:bodyPr>
          <a:lstStyle/>
          <a:p>
            <a:pPr indent="-457200">
              <a:spcBef>
                <a:spcPts val="0"/>
              </a:spcBef>
              <a:spcAft>
                <a:spcPts val="600"/>
              </a:spcAft>
            </a:pPr>
            <a:r>
              <a:rPr lang="en-US" dirty="0"/>
              <a:t>We will compare analog and digital electromagnetic (EM) waves. </a:t>
            </a:r>
          </a:p>
          <a:p>
            <a:pPr indent="-457200">
              <a:spcBef>
                <a:spcPts val="0"/>
              </a:spcBef>
            </a:pPr>
            <a:r>
              <a:rPr lang="en-US" dirty="0"/>
              <a:t>We will construct an argument with evidence that supports a claim about whether digital or analog signals are a more reliable way to send information. </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3108251"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r>
              <a:rPr lang="en-US" dirty="0"/>
              <a:t>Why do video game graphics improve over time?</a:t>
            </a: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The Evolution of Video Games</a:t>
            </a:r>
            <a:endParaRPr dirty="0"/>
          </a:p>
        </p:txBody>
      </p:sp>
      <p:pic>
        <p:nvPicPr>
          <p:cNvPr id="4" name="Google Shape;109;p6" descr="Video for waves instructional task&#10;(Edited by Danny Mattox)" title="Videogame quality phenomenon">
            <a:hlinkClick r:id="rId3"/>
            <a:extLst>
              <a:ext uri="{FF2B5EF4-FFF2-40B4-BE49-F238E27FC236}">
                <a16:creationId xmlns:a16="http://schemas.microsoft.com/office/drawing/2014/main" id="{B3B5DC04-39BA-4D3E-A83A-BB6EF52072ED}"/>
              </a:ext>
            </a:extLst>
          </p:cNvPr>
          <p:cNvPicPr preferRelativeResize="0">
            <a:picLocks noChangeAspect="1"/>
          </p:cNvPicPr>
          <p:nvPr/>
        </p:nvPicPr>
        <p:blipFill>
          <a:blip r:embed="rId4">
            <a:alphaModFix/>
          </a:blip>
          <a:stretch>
            <a:fillRect/>
          </a:stretch>
        </p:blipFill>
        <p:spPr>
          <a:xfrm>
            <a:off x="3565451" y="1309352"/>
            <a:ext cx="4391406" cy="329356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r>
              <a:rPr lang="en-US" dirty="0"/>
              <a:t>Electromagnetic (EM) waves carry the information that is sent and received by our electronic devices. </a:t>
            </a: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Sending Messages With Waves</a:t>
            </a:r>
            <a:endParaRPr dirty="0"/>
          </a:p>
        </p:txBody>
      </p:sp>
      <p:pic>
        <p:nvPicPr>
          <p:cNvPr id="4" name="Google Shape;115;p7" descr="iphy.gif">
            <a:extLst>
              <a:ext uri="{FF2B5EF4-FFF2-40B4-BE49-F238E27FC236}">
                <a16:creationId xmlns:a16="http://schemas.microsoft.com/office/drawing/2014/main" id="{81C13964-2CB7-4EC2-B3AD-9310F70B56EC}"/>
              </a:ext>
            </a:extLst>
          </p:cNvPr>
          <p:cNvPicPr preferRelativeResize="0"/>
          <p:nvPr/>
        </p:nvPicPr>
        <p:blipFill rotWithShape="1">
          <a:blip r:embed="rId3">
            <a:alphaModFix/>
          </a:blip>
          <a:srcRect/>
          <a:stretch/>
        </p:blipFill>
        <p:spPr>
          <a:xfrm>
            <a:off x="2000857" y="2571750"/>
            <a:ext cx="5142286" cy="1717523"/>
          </a:xfrm>
          <a:prstGeom prst="rect">
            <a:avLst/>
          </a:prstGeom>
          <a:noFill/>
          <a:ln>
            <a:noFill/>
          </a:ln>
        </p:spPr>
      </p:pic>
    </p:spTree>
    <p:extLst>
      <p:ext uri="{BB962C8B-B14F-4D97-AF65-F5344CB8AC3E}">
        <p14:creationId xmlns:p14="http://schemas.microsoft.com/office/powerpoint/2010/main" val="12865450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Sending Messages With Waves</a:t>
            </a:r>
            <a:endParaRPr dirty="0"/>
          </a:p>
        </p:txBody>
      </p:sp>
      <p:sp>
        <p:nvSpPr>
          <p:cNvPr id="5" name="Google Shape;123;p8">
            <a:extLst>
              <a:ext uri="{FF2B5EF4-FFF2-40B4-BE49-F238E27FC236}">
                <a16:creationId xmlns:a16="http://schemas.microsoft.com/office/drawing/2014/main" id="{E25878CE-5F56-41A5-8E3D-48FE98E7203A}"/>
              </a:ext>
            </a:extLst>
          </p:cNvPr>
          <p:cNvSpPr txBox="1">
            <a:spLocks/>
          </p:cNvSpPr>
          <p:nvPr/>
        </p:nvSpPr>
        <p:spPr>
          <a:xfrm>
            <a:off x="3096833" y="1317856"/>
            <a:ext cx="5589969" cy="2906570"/>
          </a:xfrm>
          <a:prstGeom prst="rect">
            <a:avLst/>
          </a:prstGeom>
          <a:noFill/>
          <a:ln>
            <a:noFill/>
          </a:ln>
        </p:spPr>
        <p:txBody>
          <a:bodyPr spcFirstLastPara="1" wrap="square" lIns="91425" tIns="0" rIns="91425" bIns="45700" anchor="ctr" anchorCtr="0">
            <a:noAutofit/>
          </a:bodyPr>
          <a:lstStyle>
            <a:defPPr marR="0" lvl="0" algn="l" rtl="0">
              <a:lnSpc>
                <a:spcPct val="100000"/>
              </a:lnSpc>
              <a:spcBef>
                <a:spcPts val="0"/>
              </a:spcBef>
              <a:spcAft>
                <a:spcPts val="0"/>
              </a:spcAft>
            </a:defPPr>
            <a:lvl1pPr marL="457200" marR="0" lvl="0" indent="-393700" algn="l" rtl="0" eaLnBrk="1" hangingPunct="1">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eaLnBrk="1" hangingPunct="1">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eaLnBrk="1" hangingPunct="1">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eaLnBrk="1" hangingPunct="1">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eaLnBrk="1" hangingPunct="1">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eaLnBrk="1" hangingPunct="1">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eaLnBrk="1" hangingPunct="1">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eaLnBrk="1" hangingPunct="1">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eaLnBrk="1" hangingPunct="1">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pPr marL="0" indent="0">
              <a:spcBef>
                <a:spcPts val="0"/>
              </a:spcBef>
              <a:spcAft>
                <a:spcPts val="1200"/>
              </a:spcAft>
              <a:buFont typeface="Arial"/>
              <a:buNone/>
            </a:pPr>
            <a:r>
              <a:rPr lang="en-US" i="1" dirty="0"/>
              <a:t>Group Roles</a:t>
            </a:r>
            <a:endParaRPr lang="en-US" dirty="0"/>
          </a:p>
          <a:p>
            <a:pPr marL="231775" indent="-231775">
              <a:lnSpc>
                <a:spcPct val="110000"/>
              </a:lnSpc>
              <a:spcBef>
                <a:spcPts val="0"/>
              </a:spcBef>
              <a:spcAft>
                <a:spcPts val="600"/>
              </a:spcAft>
              <a:buClr>
                <a:schemeClr val="dk1"/>
              </a:buClr>
              <a:buSzPts val="2200"/>
            </a:pPr>
            <a:r>
              <a:rPr lang="en-US" sz="2400" b="1" dirty="0"/>
              <a:t>Anchor </a:t>
            </a:r>
            <a:r>
              <a:rPr lang="en-US" sz="2400" dirty="0"/>
              <a:t>→ holds down the spring</a:t>
            </a:r>
          </a:p>
          <a:p>
            <a:pPr marL="231775" indent="-231775">
              <a:lnSpc>
                <a:spcPct val="110000"/>
              </a:lnSpc>
              <a:spcBef>
                <a:spcPts val="0"/>
              </a:spcBef>
              <a:spcAft>
                <a:spcPts val="600"/>
              </a:spcAft>
              <a:buSzPts val="2200"/>
            </a:pPr>
            <a:r>
              <a:rPr lang="en-US" sz="2400" b="1" dirty="0">
                <a:solidFill>
                  <a:schemeClr val="accent4"/>
                </a:solidFill>
              </a:rPr>
              <a:t>Transmitter </a:t>
            </a:r>
            <a:r>
              <a:rPr lang="en-US" sz="2400" dirty="0">
                <a:solidFill>
                  <a:schemeClr val="accent4"/>
                </a:solidFill>
              </a:rPr>
              <a:t>→ sends the signal</a:t>
            </a:r>
            <a:endParaRPr lang="en-US" sz="2400" dirty="0"/>
          </a:p>
          <a:p>
            <a:pPr marL="231775" indent="-231775">
              <a:lnSpc>
                <a:spcPct val="110000"/>
              </a:lnSpc>
              <a:spcBef>
                <a:spcPts val="0"/>
              </a:spcBef>
              <a:spcAft>
                <a:spcPts val="600"/>
              </a:spcAft>
              <a:buClr>
                <a:schemeClr val="accent1"/>
              </a:buClr>
              <a:buSzPts val="2200"/>
            </a:pPr>
            <a:r>
              <a:rPr lang="en-US" sz="2400" b="1" dirty="0">
                <a:solidFill>
                  <a:schemeClr val="accent1"/>
                </a:solidFill>
              </a:rPr>
              <a:t>Receiver</a:t>
            </a:r>
            <a:r>
              <a:rPr lang="en-US" sz="2400" dirty="0">
                <a:solidFill>
                  <a:schemeClr val="accent1"/>
                </a:solidFill>
              </a:rPr>
              <a:t> → reports the signal they detect</a:t>
            </a:r>
          </a:p>
          <a:p>
            <a:pPr marL="231775" indent="-231775">
              <a:spcBef>
                <a:spcPts val="0"/>
              </a:spcBef>
              <a:spcAft>
                <a:spcPts val="600"/>
              </a:spcAft>
              <a:buClr>
                <a:srgbClr val="3974AD"/>
              </a:buClr>
              <a:buSzPts val="2200"/>
            </a:pPr>
            <a:r>
              <a:rPr lang="en-US" sz="2400" b="1" dirty="0">
                <a:solidFill>
                  <a:srgbClr val="3974AD"/>
                </a:solidFill>
              </a:rPr>
              <a:t>Image generator </a:t>
            </a:r>
            <a:r>
              <a:rPr lang="en-US" sz="2400" dirty="0">
                <a:solidFill>
                  <a:srgbClr val="3974AD"/>
                </a:solidFill>
              </a:rPr>
              <a:t>→ records the card color and the receiver’s report</a:t>
            </a:r>
          </a:p>
        </p:txBody>
      </p:sp>
      <p:grpSp>
        <p:nvGrpSpPr>
          <p:cNvPr id="2" name="Group 1">
            <a:extLst>
              <a:ext uri="{FF2B5EF4-FFF2-40B4-BE49-F238E27FC236}">
                <a16:creationId xmlns:a16="http://schemas.microsoft.com/office/drawing/2014/main" id="{94830DC4-46DB-47FF-A357-5F07F5E373C7}"/>
              </a:ext>
            </a:extLst>
          </p:cNvPr>
          <p:cNvGrpSpPr/>
          <p:nvPr/>
        </p:nvGrpSpPr>
        <p:grpSpPr>
          <a:xfrm>
            <a:off x="333536" y="1343637"/>
            <a:ext cx="2886963" cy="3430310"/>
            <a:chOff x="834464" y="1319784"/>
            <a:chExt cx="2886963" cy="3430310"/>
          </a:xfrm>
        </p:grpSpPr>
        <p:sp>
          <p:nvSpPr>
            <p:cNvPr id="4" name="Google Shape;122;p8">
              <a:extLst>
                <a:ext uri="{FF2B5EF4-FFF2-40B4-BE49-F238E27FC236}">
                  <a16:creationId xmlns:a16="http://schemas.microsoft.com/office/drawing/2014/main" id="{FE3E2B76-8022-4704-B1C5-8F4C96646AC8}"/>
                </a:ext>
              </a:extLst>
            </p:cNvPr>
            <p:cNvSpPr txBox="1">
              <a:spLocks/>
            </p:cNvSpPr>
            <p:nvPr/>
          </p:nvSpPr>
          <p:spPr>
            <a:xfrm>
              <a:off x="834464" y="4341412"/>
              <a:ext cx="2886963" cy="408682"/>
            </a:xfrm>
            <a:prstGeom prst="rect">
              <a:avLst/>
            </a:prstGeom>
            <a:noFill/>
            <a:ln>
              <a:noFill/>
            </a:ln>
          </p:spPr>
          <p:txBody>
            <a:bodyPr spcFirstLastPara="1" wrap="square" lIns="45700" tIns="0" rIns="45700" bIns="0" anchor="ctr" anchorCtr="0">
              <a:noAutofit/>
            </a:bodyPr>
            <a:lstStyle>
              <a:defPPr marR="0" lvl="0" algn="l" rtl="0">
                <a:lnSpc>
                  <a:spcPct val="100000"/>
                </a:lnSpc>
                <a:spcBef>
                  <a:spcPts val="0"/>
                </a:spcBef>
                <a:spcAft>
                  <a:spcPts val="0"/>
                </a:spcAft>
              </a:defPPr>
              <a:lvl1pPr marL="457200" marR="0" lvl="0" indent="-393700" algn="l" rtl="0" eaLnBrk="1" hangingPunct="1">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eaLnBrk="1" hangingPunct="1">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eaLnBrk="1" hangingPunct="1">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eaLnBrk="1" hangingPunct="1">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eaLnBrk="1" hangingPunct="1">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eaLnBrk="1" hangingPunct="1">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eaLnBrk="1" hangingPunct="1">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eaLnBrk="1" hangingPunct="1">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eaLnBrk="1" hangingPunct="1">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pPr marL="0" indent="0" algn="ctr">
                <a:spcBef>
                  <a:spcPts val="0"/>
                </a:spcBef>
                <a:buSzPts val="2400"/>
                <a:buFont typeface="Arial"/>
                <a:buNone/>
              </a:pPr>
              <a:r>
                <a:rPr lang="en-US" sz="2400" dirty="0"/>
                <a:t>Sending Information</a:t>
              </a:r>
            </a:p>
          </p:txBody>
        </p:sp>
        <p:grpSp>
          <p:nvGrpSpPr>
            <p:cNvPr id="7" name="Google Shape;125;p8">
              <a:extLst>
                <a:ext uri="{FF2B5EF4-FFF2-40B4-BE49-F238E27FC236}">
                  <a16:creationId xmlns:a16="http://schemas.microsoft.com/office/drawing/2014/main" id="{FBAD7A47-33E5-4E0E-A755-A2B17892F358}"/>
                </a:ext>
              </a:extLst>
            </p:cNvPr>
            <p:cNvGrpSpPr/>
            <p:nvPr/>
          </p:nvGrpSpPr>
          <p:grpSpPr>
            <a:xfrm>
              <a:off x="1439707" y="1319784"/>
              <a:ext cx="1676478" cy="2872837"/>
              <a:chOff x="1740490" y="1852555"/>
              <a:chExt cx="1532005" cy="2872837"/>
            </a:xfrm>
          </p:grpSpPr>
          <p:sp>
            <p:nvSpPr>
              <p:cNvPr id="9" name="Google Shape;126;p8">
                <a:extLst>
                  <a:ext uri="{FF2B5EF4-FFF2-40B4-BE49-F238E27FC236}">
                    <a16:creationId xmlns:a16="http://schemas.microsoft.com/office/drawing/2014/main" id="{8124FC7E-80E8-45F7-BA22-799FD04EC309}"/>
                  </a:ext>
                </a:extLst>
              </p:cNvPr>
              <p:cNvSpPr/>
              <p:nvPr/>
            </p:nvSpPr>
            <p:spPr>
              <a:xfrm>
                <a:off x="2230383" y="2611801"/>
                <a:ext cx="552222" cy="593670"/>
              </a:xfrm>
              <a:prstGeom prst="downArrow">
                <a:avLst>
                  <a:gd name="adj1" fmla="val 50000"/>
                  <a:gd name="adj2" fmla="val 50000"/>
                </a:avLst>
              </a:prstGeom>
              <a:solidFill>
                <a:schemeClr val="dk1"/>
              </a:solidFill>
              <a:ln w="9525" cap="flat" cmpd="sng">
                <a:solidFill>
                  <a:schemeClr val="dk2"/>
                </a:solidFill>
                <a:prstDash val="solid"/>
                <a:round/>
                <a:headEnd type="none" w="sm" len="sm"/>
                <a:tailEnd type="none" w="sm" len="sm"/>
              </a:ln>
            </p:spPr>
            <p:txBody>
              <a:bodyPr spcFirstLastPara="1" wrap="none" lIns="0" tIns="0" rIns="0" bIns="0" anchor="b" anchorCtr="1">
                <a:noAutofit/>
              </a:bodyPr>
              <a:lstStyle/>
              <a:p>
                <a:pPr marL="0" marR="0" lvl="0" indent="0" algn="ctr" rtl="0">
                  <a:lnSpc>
                    <a:spcPct val="100000"/>
                  </a:lnSpc>
                  <a:spcBef>
                    <a:spcPts val="0"/>
                  </a:spcBef>
                  <a:spcAft>
                    <a:spcPts val="0"/>
                  </a:spcAft>
                  <a:buClr>
                    <a:schemeClr val="lt1"/>
                  </a:buClr>
                  <a:buSzPts val="900"/>
                  <a:buFont typeface="Arial"/>
                  <a:buNone/>
                </a:pPr>
                <a:r>
                  <a:rPr lang="en-US" sz="1200" b="1" i="0" u="none" strike="noStrike" cap="none" dirty="0">
                    <a:solidFill>
                      <a:schemeClr val="lt1"/>
                    </a:solidFill>
                    <a:latin typeface="Calibri" panose="020F0502020204030204" pitchFamily="34" charset="0"/>
                    <a:cs typeface="Calibri" panose="020F0502020204030204" pitchFamily="34" charset="0"/>
                    <a:sym typeface="Arial"/>
                  </a:rPr>
                  <a:t>Info</a:t>
                </a:r>
                <a:endParaRPr sz="1200" dirty="0">
                  <a:latin typeface="Calibri" panose="020F0502020204030204" pitchFamily="34" charset="0"/>
                  <a:cs typeface="Calibri" panose="020F0502020204030204" pitchFamily="34" charset="0"/>
                </a:endParaRPr>
              </a:p>
            </p:txBody>
          </p:sp>
          <p:sp>
            <p:nvSpPr>
              <p:cNvPr id="10" name="Google Shape;127;p8">
                <a:extLst>
                  <a:ext uri="{FF2B5EF4-FFF2-40B4-BE49-F238E27FC236}">
                    <a16:creationId xmlns:a16="http://schemas.microsoft.com/office/drawing/2014/main" id="{68E24090-FB0B-4986-A2B1-78CCA1770E55}"/>
                  </a:ext>
                </a:extLst>
              </p:cNvPr>
              <p:cNvSpPr/>
              <p:nvPr/>
            </p:nvSpPr>
            <p:spPr>
              <a:xfrm>
                <a:off x="1740490" y="4377613"/>
                <a:ext cx="1532005" cy="347779"/>
              </a:xfrm>
              <a:prstGeom prst="wedgeEllipseCallout">
                <a:avLst>
                  <a:gd name="adj1" fmla="val -32360"/>
                  <a:gd name="adj2" fmla="val 89729"/>
                </a:avLst>
              </a:prstGeom>
              <a:solidFill>
                <a:srgbClr val="3974AD"/>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lt1"/>
                  </a:buClr>
                  <a:buSzPts val="1500"/>
                  <a:buFont typeface="Arial"/>
                  <a:buNone/>
                </a:pPr>
                <a:r>
                  <a:rPr lang="en-US" sz="1600" b="1" i="0" u="none" strike="noStrike" cap="none" dirty="0">
                    <a:solidFill>
                      <a:schemeClr val="lt1"/>
                    </a:solidFill>
                    <a:latin typeface="Calibri" panose="020F0502020204030204" pitchFamily="34" charset="0"/>
                    <a:cs typeface="Calibri" panose="020F0502020204030204" pitchFamily="34" charset="0"/>
                    <a:sym typeface="Arial"/>
                  </a:rPr>
                  <a:t>Translate</a:t>
                </a:r>
                <a:endParaRPr sz="1600" dirty="0">
                  <a:latin typeface="Calibri" panose="020F0502020204030204" pitchFamily="34" charset="0"/>
                  <a:cs typeface="Calibri" panose="020F0502020204030204" pitchFamily="34" charset="0"/>
                </a:endParaRPr>
              </a:p>
            </p:txBody>
          </p:sp>
          <p:sp>
            <p:nvSpPr>
              <p:cNvPr id="11" name="Google Shape;128;p8">
                <a:extLst>
                  <a:ext uri="{FF2B5EF4-FFF2-40B4-BE49-F238E27FC236}">
                    <a16:creationId xmlns:a16="http://schemas.microsoft.com/office/drawing/2014/main" id="{937420D5-9748-45D5-A0D8-507B15508833}"/>
                  </a:ext>
                </a:extLst>
              </p:cNvPr>
              <p:cNvSpPr/>
              <p:nvPr/>
            </p:nvSpPr>
            <p:spPr>
              <a:xfrm>
                <a:off x="1740490" y="1852555"/>
                <a:ext cx="1532005" cy="767376"/>
              </a:xfrm>
              <a:prstGeom prst="irregularSeal1">
                <a:avLst/>
              </a:prstGeom>
              <a:solidFill>
                <a:schemeClr val="accent4"/>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lt1"/>
                  </a:buClr>
                  <a:buSzPts val="1200"/>
                  <a:buFont typeface="Arial"/>
                  <a:buNone/>
                </a:pPr>
                <a:r>
                  <a:rPr lang="en-US" sz="1600" b="1" i="0" u="none" strike="noStrike" cap="none" dirty="0">
                    <a:solidFill>
                      <a:schemeClr val="lt1"/>
                    </a:solidFill>
                    <a:latin typeface="Calibri" panose="020F0502020204030204" pitchFamily="34" charset="0"/>
                    <a:cs typeface="Calibri" panose="020F0502020204030204" pitchFamily="34" charset="0"/>
                    <a:sym typeface="Arial"/>
                  </a:rPr>
                  <a:t>Transmit</a:t>
                </a:r>
                <a:endParaRPr sz="1600" dirty="0">
                  <a:latin typeface="Calibri" panose="020F0502020204030204" pitchFamily="34" charset="0"/>
                  <a:cs typeface="Calibri" panose="020F0502020204030204" pitchFamily="34" charset="0"/>
                </a:endParaRPr>
              </a:p>
            </p:txBody>
          </p:sp>
          <p:sp>
            <p:nvSpPr>
              <p:cNvPr id="12" name="Google Shape;129;p8">
                <a:extLst>
                  <a:ext uri="{FF2B5EF4-FFF2-40B4-BE49-F238E27FC236}">
                    <a16:creationId xmlns:a16="http://schemas.microsoft.com/office/drawing/2014/main" id="{BDB3A539-5AB2-4298-8031-90CAEF35EFE5}"/>
                  </a:ext>
                </a:extLst>
              </p:cNvPr>
              <p:cNvSpPr/>
              <p:nvPr/>
            </p:nvSpPr>
            <p:spPr>
              <a:xfrm>
                <a:off x="1799280" y="3254303"/>
                <a:ext cx="1414422" cy="416296"/>
              </a:xfrm>
              <a:prstGeom prst="flowChartPreparation">
                <a:avLst/>
              </a:prstGeom>
              <a:solidFill>
                <a:schemeClr val="accent1"/>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lt1"/>
                  </a:buClr>
                  <a:buSzPts val="1300"/>
                  <a:buFont typeface="Arial"/>
                  <a:buNone/>
                </a:pPr>
                <a:r>
                  <a:rPr lang="en-US" sz="1600" b="1" i="0" u="none" strike="noStrike" cap="none" dirty="0">
                    <a:solidFill>
                      <a:schemeClr val="lt1"/>
                    </a:solidFill>
                    <a:latin typeface="Calibri" panose="020F0502020204030204" pitchFamily="34" charset="0"/>
                    <a:cs typeface="Calibri" panose="020F0502020204030204" pitchFamily="34" charset="0"/>
                    <a:sym typeface="Arial"/>
                  </a:rPr>
                  <a:t>Receive</a:t>
                </a:r>
                <a:endParaRPr sz="1600" dirty="0">
                  <a:latin typeface="Calibri" panose="020F0502020204030204" pitchFamily="34" charset="0"/>
                  <a:cs typeface="Calibri" panose="020F0502020204030204" pitchFamily="34" charset="0"/>
                </a:endParaRPr>
              </a:p>
            </p:txBody>
          </p:sp>
        </p:grpSp>
        <p:sp>
          <p:nvSpPr>
            <p:cNvPr id="13" name="Google Shape;126;p8">
              <a:extLst>
                <a:ext uri="{FF2B5EF4-FFF2-40B4-BE49-F238E27FC236}">
                  <a16:creationId xmlns:a16="http://schemas.microsoft.com/office/drawing/2014/main" id="{F20DC5D5-3FA9-4026-840B-B4B2896106FE}"/>
                </a:ext>
              </a:extLst>
            </p:cNvPr>
            <p:cNvSpPr/>
            <p:nvPr/>
          </p:nvSpPr>
          <p:spPr>
            <a:xfrm>
              <a:off x="1975798" y="3202796"/>
              <a:ext cx="604298" cy="593670"/>
            </a:xfrm>
            <a:prstGeom prst="downArrow">
              <a:avLst>
                <a:gd name="adj1" fmla="val 50000"/>
                <a:gd name="adj2" fmla="val 50000"/>
              </a:avLst>
            </a:prstGeom>
            <a:solidFill>
              <a:schemeClr val="dk1"/>
            </a:solidFill>
            <a:ln w="9525" cap="flat" cmpd="sng">
              <a:solidFill>
                <a:schemeClr val="dk2"/>
              </a:solidFill>
              <a:prstDash val="solid"/>
              <a:round/>
              <a:headEnd type="none" w="sm" len="sm"/>
              <a:tailEnd type="none" w="sm" len="sm"/>
            </a:ln>
          </p:spPr>
          <p:txBody>
            <a:bodyPr spcFirstLastPara="1" wrap="none" lIns="0" tIns="0" rIns="0" bIns="0" anchor="b" anchorCtr="1">
              <a:noAutofit/>
            </a:bodyPr>
            <a:lstStyle/>
            <a:p>
              <a:pPr marL="0" marR="0" lvl="0" indent="0" algn="ctr" rtl="0">
                <a:lnSpc>
                  <a:spcPct val="100000"/>
                </a:lnSpc>
                <a:spcBef>
                  <a:spcPts val="0"/>
                </a:spcBef>
                <a:spcAft>
                  <a:spcPts val="0"/>
                </a:spcAft>
                <a:buClr>
                  <a:schemeClr val="lt1"/>
                </a:buClr>
                <a:buSzPts val="900"/>
                <a:buFont typeface="Arial"/>
                <a:buNone/>
              </a:pPr>
              <a:r>
                <a:rPr lang="en-US" sz="1200" b="1" i="0" u="none" strike="noStrike" cap="none" dirty="0">
                  <a:solidFill>
                    <a:schemeClr val="lt1"/>
                  </a:solidFill>
                  <a:latin typeface="Calibri" panose="020F0502020204030204" pitchFamily="34" charset="0"/>
                  <a:cs typeface="Calibri" panose="020F0502020204030204" pitchFamily="34" charset="0"/>
                  <a:sym typeface="Arial"/>
                </a:rPr>
                <a:t>Info</a:t>
              </a:r>
              <a:endParaRPr sz="1200"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29522280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Sending Messages With Waves: Activity 1</a:t>
            </a:r>
            <a:endParaRPr dirty="0"/>
          </a:p>
        </p:txBody>
      </p:sp>
      <p:sp>
        <p:nvSpPr>
          <p:cNvPr id="5" name="Google Shape;123;p8">
            <a:extLst>
              <a:ext uri="{FF2B5EF4-FFF2-40B4-BE49-F238E27FC236}">
                <a16:creationId xmlns:a16="http://schemas.microsoft.com/office/drawing/2014/main" id="{E25878CE-5F56-41A5-8E3D-48FE98E7203A}"/>
              </a:ext>
            </a:extLst>
          </p:cNvPr>
          <p:cNvSpPr txBox="1">
            <a:spLocks/>
          </p:cNvSpPr>
          <p:nvPr/>
        </p:nvSpPr>
        <p:spPr>
          <a:xfrm>
            <a:off x="3785337" y="1309905"/>
            <a:ext cx="4901464" cy="2637268"/>
          </a:xfrm>
          <a:prstGeom prst="rect">
            <a:avLst/>
          </a:prstGeom>
          <a:noFill/>
          <a:ln>
            <a:noFill/>
          </a:ln>
        </p:spPr>
        <p:txBody>
          <a:bodyPr spcFirstLastPara="1" wrap="square" lIns="91425" tIns="0" rIns="91425" bIns="45700" anchor="ctr" anchorCtr="0">
            <a:normAutofit/>
          </a:bodyPr>
          <a:lstStyle>
            <a:defPPr marR="0" lvl="0" algn="l" rtl="0">
              <a:lnSpc>
                <a:spcPct val="100000"/>
              </a:lnSpc>
              <a:spcBef>
                <a:spcPts val="0"/>
              </a:spcBef>
              <a:spcAft>
                <a:spcPts val="0"/>
              </a:spcAft>
            </a:defPPr>
            <a:lvl1pPr marL="457200" marR="0" lvl="0" indent="-393700" algn="l" rtl="0" eaLnBrk="1" hangingPunct="1">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eaLnBrk="1" hangingPunct="1">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eaLnBrk="1" hangingPunct="1">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eaLnBrk="1" hangingPunct="1">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eaLnBrk="1" hangingPunct="1">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eaLnBrk="1" hangingPunct="1">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eaLnBrk="1" hangingPunct="1">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eaLnBrk="1" hangingPunct="1">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eaLnBrk="1" hangingPunct="1">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pPr marL="0" indent="0">
              <a:spcBef>
                <a:spcPts val="0"/>
              </a:spcBef>
              <a:spcAft>
                <a:spcPts val="1200"/>
              </a:spcAft>
              <a:buFont typeface="Arial"/>
              <a:buNone/>
            </a:pPr>
            <a:endParaRPr lang="en-US" dirty="0">
              <a:solidFill>
                <a:srgbClr val="3974AD"/>
              </a:solidFill>
            </a:endParaRPr>
          </a:p>
        </p:txBody>
      </p:sp>
      <p:grpSp>
        <p:nvGrpSpPr>
          <p:cNvPr id="3" name="Group 2">
            <a:extLst>
              <a:ext uri="{FF2B5EF4-FFF2-40B4-BE49-F238E27FC236}">
                <a16:creationId xmlns:a16="http://schemas.microsoft.com/office/drawing/2014/main" id="{D89D1290-BA1F-46F2-922D-3FD480250D94}"/>
              </a:ext>
            </a:extLst>
          </p:cNvPr>
          <p:cNvGrpSpPr/>
          <p:nvPr/>
        </p:nvGrpSpPr>
        <p:grpSpPr>
          <a:xfrm>
            <a:off x="940321" y="1340543"/>
            <a:ext cx="1676478" cy="2885537"/>
            <a:chOff x="1439707" y="1307084"/>
            <a:chExt cx="1676478" cy="2885537"/>
          </a:xfrm>
        </p:grpSpPr>
        <p:grpSp>
          <p:nvGrpSpPr>
            <p:cNvPr id="7" name="Google Shape;125;p8">
              <a:extLst>
                <a:ext uri="{FF2B5EF4-FFF2-40B4-BE49-F238E27FC236}">
                  <a16:creationId xmlns:a16="http://schemas.microsoft.com/office/drawing/2014/main" id="{FBAD7A47-33E5-4E0E-A755-A2B17892F358}"/>
                </a:ext>
              </a:extLst>
            </p:cNvPr>
            <p:cNvGrpSpPr/>
            <p:nvPr/>
          </p:nvGrpSpPr>
          <p:grpSpPr>
            <a:xfrm>
              <a:off x="1439707" y="1307084"/>
              <a:ext cx="1676478" cy="2885537"/>
              <a:chOff x="1740490" y="1839855"/>
              <a:chExt cx="1532005" cy="2885537"/>
            </a:xfrm>
          </p:grpSpPr>
          <p:sp>
            <p:nvSpPr>
              <p:cNvPr id="9" name="Google Shape;126;p8">
                <a:extLst>
                  <a:ext uri="{FF2B5EF4-FFF2-40B4-BE49-F238E27FC236}">
                    <a16:creationId xmlns:a16="http://schemas.microsoft.com/office/drawing/2014/main" id="{8124FC7E-80E8-45F7-BA22-799FD04EC309}"/>
                  </a:ext>
                </a:extLst>
              </p:cNvPr>
              <p:cNvSpPr/>
              <p:nvPr/>
            </p:nvSpPr>
            <p:spPr>
              <a:xfrm>
                <a:off x="2230383" y="2611801"/>
                <a:ext cx="552222" cy="593670"/>
              </a:xfrm>
              <a:prstGeom prst="downArrow">
                <a:avLst>
                  <a:gd name="adj1" fmla="val 50000"/>
                  <a:gd name="adj2" fmla="val 50000"/>
                </a:avLst>
              </a:prstGeom>
              <a:solidFill>
                <a:schemeClr val="dk1"/>
              </a:solidFill>
              <a:ln w="9525" cap="flat" cmpd="sng">
                <a:solidFill>
                  <a:schemeClr val="dk2"/>
                </a:solidFill>
                <a:prstDash val="solid"/>
                <a:round/>
                <a:headEnd type="none" w="sm" len="sm"/>
                <a:tailEnd type="none" w="sm" len="sm"/>
              </a:ln>
            </p:spPr>
            <p:txBody>
              <a:bodyPr spcFirstLastPara="1" wrap="none" lIns="0" tIns="0" rIns="0" bIns="0" anchor="b" anchorCtr="1">
                <a:noAutofit/>
              </a:bodyPr>
              <a:lstStyle/>
              <a:p>
                <a:pPr marL="0" marR="0" lvl="0" indent="0" algn="ctr" rtl="0">
                  <a:lnSpc>
                    <a:spcPct val="100000"/>
                  </a:lnSpc>
                  <a:spcBef>
                    <a:spcPts val="0"/>
                  </a:spcBef>
                  <a:spcAft>
                    <a:spcPts val="0"/>
                  </a:spcAft>
                  <a:buClr>
                    <a:schemeClr val="lt1"/>
                  </a:buClr>
                  <a:buSzPts val="900"/>
                  <a:buFont typeface="Arial"/>
                  <a:buNone/>
                </a:pPr>
                <a:r>
                  <a:rPr lang="en-US" sz="1200" b="1" i="0" u="none" strike="noStrike" cap="none" dirty="0">
                    <a:solidFill>
                      <a:schemeClr val="lt1"/>
                    </a:solidFill>
                    <a:latin typeface="Calibri" panose="020F0502020204030204" pitchFamily="34" charset="0"/>
                    <a:cs typeface="Calibri" panose="020F0502020204030204" pitchFamily="34" charset="0"/>
                    <a:sym typeface="Arial"/>
                  </a:rPr>
                  <a:t>Info</a:t>
                </a:r>
                <a:endParaRPr sz="1200" dirty="0">
                  <a:latin typeface="Calibri" panose="020F0502020204030204" pitchFamily="34" charset="0"/>
                  <a:cs typeface="Calibri" panose="020F0502020204030204" pitchFamily="34" charset="0"/>
                </a:endParaRPr>
              </a:p>
            </p:txBody>
          </p:sp>
          <p:sp>
            <p:nvSpPr>
              <p:cNvPr id="10" name="Google Shape;127;p8">
                <a:extLst>
                  <a:ext uri="{FF2B5EF4-FFF2-40B4-BE49-F238E27FC236}">
                    <a16:creationId xmlns:a16="http://schemas.microsoft.com/office/drawing/2014/main" id="{68E24090-FB0B-4986-A2B1-78CCA1770E55}"/>
                  </a:ext>
                </a:extLst>
              </p:cNvPr>
              <p:cNvSpPr/>
              <p:nvPr/>
            </p:nvSpPr>
            <p:spPr>
              <a:xfrm>
                <a:off x="1740490" y="4377613"/>
                <a:ext cx="1532005" cy="347779"/>
              </a:xfrm>
              <a:prstGeom prst="wedgeEllipseCallout">
                <a:avLst>
                  <a:gd name="adj1" fmla="val -32360"/>
                  <a:gd name="adj2" fmla="val 89729"/>
                </a:avLst>
              </a:prstGeom>
              <a:solidFill>
                <a:srgbClr val="3974AD"/>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lt1"/>
                  </a:buClr>
                  <a:buSzPts val="1500"/>
                  <a:buFont typeface="Arial"/>
                  <a:buNone/>
                </a:pPr>
                <a:r>
                  <a:rPr lang="en-US" sz="1600" b="1" i="0" u="none" strike="noStrike" cap="none" dirty="0">
                    <a:solidFill>
                      <a:schemeClr val="lt1"/>
                    </a:solidFill>
                    <a:latin typeface="Calibri" panose="020F0502020204030204" pitchFamily="34" charset="0"/>
                    <a:cs typeface="Calibri" panose="020F0502020204030204" pitchFamily="34" charset="0"/>
                    <a:sym typeface="Arial"/>
                  </a:rPr>
                  <a:t>Translate</a:t>
                </a:r>
                <a:endParaRPr sz="1600" dirty="0">
                  <a:latin typeface="Calibri" panose="020F0502020204030204" pitchFamily="34" charset="0"/>
                  <a:cs typeface="Calibri" panose="020F0502020204030204" pitchFamily="34" charset="0"/>
                </a:endParaRPr>
              </a:p>
            </p:txBody>
          </p:sp>
          <p:sp>
            <p:nvSpPr>
              <p:cNvPr id="11" name="Google Shape;128;p8">
                <a:extLst>
                  <a:ext uri="{FF2B5EF4-FFF2-40B4-BE49-F238E27FC236}">
                    <a16:creationId xmlns:a16="http://schemas.microsoft.com/office/drawing/2014/main" id="{937420D5-9748-45D5-A0D8-507B15508833}"/>
                  </a:ext>
                </a:extLst>
              </p:cNvPr>
              <p:cNvSpPr/>
              <p:nvPr/>
            </p:nvSpPr>
            <p:spPr>
              <a:xfrm>
                <a:off x="1740490" y="1839855"/>
                <a:ext cx="1532005" cy="767376"/>
              </a:xfrm>
              <a:prstGeom prst="irregularSeal1">
                <a:avLst/>
              </a:prstGeom>
              <a:solidFill>
                <a:schemeClr val="accent4"/>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lt1"/>
                  </a:buClr>
                  <a:buSzPts val="1200"/>
                  <a:buFont typeface="Arial"/>
                  <a:buNone/>
                </a:pPr>
                <a:r>
                  <a:rPr lang="en-US" sz="1600" b="1" i="0" u="none" strike="noStrike" cap="none" dirty="0">
                    <a:solidFill>
                      <a:schemeClr val="lt1"/>
                    </a:solidFill>
                    <a:latin typeface="Calibri" panose="020F0502020204030204" pitchFamily="34" charset="0"/>
                    <a:cs typeface="Calibri" panose="020F0502020204030204" pitchFamily="34" charset="0"/>
                    <a:sym typeface="Arial"/>
                  </a:rPr>
                  <a:t>Transmit</a:t>
                </a:r>
                <a:endParaRPr sz="1600" dirty="0">
                  <a:latin typeface="Calibri" panose="020F0502020204030204" pitchFamily="34" charset="0"/>
                  <a:cs typeface="Calibri" panose="020F0502020204030204" pitchFamily="34" charset="0"/>
                </a:endParaRPr>
              </a:p>
            </p:txBody>
          </p:sp>
          <p:sp>
            <p:nvSpPr>
              <p:cNvPr id="12" name="Google Shape;129;p8">
                <a:extLst>
                  <a:ext uri="{FF2B5EF4-FFF2-40B4-BE49-F238E27FC236}">
                    <a16:creationId xmlns:a16="http://schemas.microsoft.com/office/drawing/2014/main" id="{BDB3A539-5AB2-4298-8031-90CAEF35EFE5}"/>
                  </a:ext>
                </a:extLst>
              </p:cNvPr>
              <p:cNvSpPr/>
              <p:nvPr/>
            </p:nvSpPr>
            <p:spPr>
              <a:xfrm>
                <a:off x="1799280" y="3254303"/>
                <a:ext cx="1414422" cy="416296"/>
              </a:xfrm>
              <a:prstGeom prst="flowChartPreparation">
                <a:avLst/>
              </a:prstGeom>
              <a:solidFill>
                <a:schemeClr val="accent1"/>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lt1"/>
                  </a:buClr>
                  <a:buSzPts val="1300"/>
                  <a:buFont typeface="Arial"/>
                  <a:buNone/>
                </a:pPr>
                <a:r>
                  <a:rPr lang="en-US" sz="1600" b="1" i="0" u="none" strike="noStrike" cap="none" dirty="0">
                    <a:solidFill>
                      <a:schemeClr val="lt1"/>
                    </a:solidFill>
                    <a:latin typeface="Calibri" panose="020F0502020204030204" pitchFamily="34" charset="0"/>
                    <a:cs typeface="Calibri" panose="020F0502020204030204" pitchFamily="34" charset="0"/>
                    <a:sym typeface="Arial"/>
                  </a:rPr>
                  <a:t>Receive</a:t>
                </a:r>
                <a:endParaRPr sz="1600" dirty="0">
                  <a:latin typeface="Calibri" panose="020F0502020204030204" pitchFamily="34" charset="0"/>
                  <a:cs typeface="Calibri" panose="020F0502020204030204" pitchFamily="34" charset="0"/>
                </a:endParaRPr>
              </a:p>
            </p:txBody>
          </p:sp>
        </p:grpSp>
        <p:sp>
          <p:nvSpPr>
            <p:cNvPr id="13" name="Google Shape;126;p8">
              <a:extLst>
                <a:ext uri="{FF2B5EF4-FFF2-40B4-BE49-F238E27FC236}">
                  <a16:creationId xmlns:a16="http://schemas.microsoft.com/office/drawing/2014/main" id="{F20DC5D5-3FA9-4026-840B-B4B2896106FE}"/>
                </a:ext>
              </a:extLst>
            </p:cNvPr>
            <p:cNvSpPr/>
            <p:nvPr/>
          </p:nvSpPr>
          <p:spPr>
            <a:xfrm>
              <a:off x="1975798" y="3202796"/>
              <a:ext cx="604298" cy="593670"/>
            </a:xfrm>
            <a:prstGeom prst="downArrow">
              <a:avLst>
                <a:gd name="adj1" fmla="val 50000"/>
                <a:gd name="adj2" fmla="val 50000"/>
              </a:avLst>
            </a:prstGeom>
            <a:solidFill>
              <a:schemeClr val="dk1"/>
            </a:solidFill>
            <a:ln w="9525" cap="flat" cmpd="sng">
              <a:solidFill>
                <a:schemeClr val="dk2"/>
              </a:solidFill>
              <a:prstDash val="solid"/>
              <a:round/>
              <a:headEnd type="none" w="sm" len="sm"/>
              <a:tailEnd type="none" w="sm" len="sm"/>
            </a:ln>
          </p:spPr>
          <p:txBody>
            <a:bodyPr spcFirstLastPara="1" wrap="none" lIns="0" tIns="0" rIns="0" bIns="0" anchor="b" anchorCtr="1">
              <a:noAutofit/>
            </a:bodyPr>
            <a:lstStyle/>
            <a:p>
              <a:pPr marL="0" marR="0" lvl="0" indent="0" algn="ctr" rtl="0">
                <a:lnSpc>
                  <a:spcPct val="100000"/>
                </a:lnSpc>
                <a:spcBef>
                  <a:spcPts val="0"/>
                </a:spcBef>
                <a:spcAft>
                  <a:spcPts val="0"/>
                </a:spcAft>
                <a:buClr>
                  <a:schemeClr val="lt1"/>
                </a:buClr>
                <a:buSzPts val="900"/>
                <a:buFont typeface="Arial"/>
                <a:buNone/>
              </a:pPr>
              <a:r>
                <a:rPr lang="en-US" sz="1200" b="1" i="0" u="none" strike="noStrike" cap="none" dirty="0">
                  <a:solidFill>
                    <a:schemeClr val="lt1"/>
                  </a:solidFill>
                  <a:latin typeface="Calibri" panose="020F0502020204030204" pitchFamily="34" charset="0"/>
                  <a:cs typeface="Calibri" panose="020F0502020204030204" pitchFamily="34" charset="0"/>
                  <a:sym typeface="Arial"/>
                </a:rPr>
                <a:t>Info</a:t>
              </a:r>
              <a:endParaRPr sz="1200" dirty="0">
                <a:latin typeface="Calibri" panose="020F0502020204030204" pitchFamily="34" charset="0"/>
                <a:cs typeface="Calibri" panose="020F0502020204030204" pitchFamily="34" charset="0"/>
              </a:endParaRPr>
            </a:p>
          </p:txBody>
        </p:sp>
      </p:grpSp>
      <p:sp>
        <p:nvSpPr>
          <p:cNvPr id="14" name="Google Shape;112;p26">
            <a:extLst>
              <a:ext uri="{FF2B5EF4-FFF2-40B4-BE49-F238E27FC236}">
                <a16:creationId xmlns:a16="http://schemas.microsoft.com/office/drawing/2014/main" id="{8D93003B-CF0D-49A1-875F-B456A193F900}"/>
              </a:ext>
            </a:extLst>
          </p:cNvPr>
          <p:cNvSpPr txBox="1">
            <a:spLocks/>
          </p:cNvSpPr>
          <p:nvPr/>
        </p:nvSpPr>
        <p:spPr>
          <a:xfrm>
            <a:off x="3371353" y="1319040"/>
            <a:ext cx="5315447" cy="343409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93700" algn="l" rtl="0" eaLnBrk="1" hangingPunct="1">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55600" algn="l" rtl="0" eaLnBrk="1" hangingPunct="1">
              <a:lnSpc>
                <a:spcPct val="100000"/>
              </a:lnSpc>
              <a:spcBef>
                <a:spcPts val="400"/>
              </a:spcBef>
              <a:spcAft>
                <a:spcPts val="0"/>
              </a:spcAft>
              <a:buClr>
                <a:schemeClr val="accent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36550" algn="l" rtl="0" eaLnBrk="1" hangingPunct="1">
              <a:lnSpc>
                <a:spcPct val="100000"/>
              </a:lnSpc>
              <a:spcBef>
                <a:spcPts val="340"/>
              </a:spcBef>
              <a:spcAft>
                <a:spcPts val="0"/>
              </a:spcAft>
              <a:buClr>
                <a:schemeClr val="accent2"/>
              </a:buClr>
              <a:buSzPts val="1700"/>
              <a:buFont typeface="Arial"/>
              <a:buChar char="•"/>
              <a:defRPr sz="1700" b="0" i="0" u="none" strike="noStrike" cap="none">
                <a:solidFill>
                  <a:schemeClr val="dk1"/>
                </a:solidFill>
                <a:latin typeface="Calibri"/>
                <a:ea typeface="Calibri"/>
                <a:cs typeface="Calibri"/>
                <a:sym typeface="Calibri"/>
              </a:defRPr>
            </a:lvl3pPr>
            <a:lvl4pPr marL="1828800" marR="0" lvl="3" indent="-323850" algn="l" rtl="0" eaLnBrk="1" hangingPunct="1">
              <a:lnSpc>
                <a:spcPct val="100000"/>
              </a:lnSpc>
              <a:spcBef>
                <a:spcPts val="300"/>
              </a:spcBef>
              <a:spcAft>
                <a:spcPts val="0"/>
              </a:spcAft>
              <a:buClr>
                <a:schemeClr val="accent3"/>
              </a:buClr>
              <a:buSzPts val="1500"/>
              <a:buFont typeface="Arial"/>
              <a:buChar char="•"/>
              <a:defRPr sz="1500" b="0" i="0" u="none" strike="noStrike" cap="none">
                <a:solidFill>
                  <a:schemeClr val="dk1"/>
                </a:solidFill>
                <a:latin typeface="Calibri"/>
                <a:ea typeface="Calibri"/>
                <a:cs typeface="Calibri"/>
                <a:sym typeface="Calibri"/>
              </a:defRPr>
            </a:lvl4pPr>
            <a:lvl5pPr marL="2286000" marR="0" lvl="4" indent="-314325" algn="l" rtl="0" eaLnBrk="1" hangingPunct="1">
              <a:lnSpc>
                <a:spcPct val="100000"/>
              </a:lnSpc>
              <a:spcBef>
                <a:spcPts val="270"/>
              </a:spcBef>
              <a:spcAft>
                <a:spcPts val="0"/>
              </a:spcAft>
              <a:buClr>
                <a:schemeClr val="accent4"/>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20039" algn="l" rtl="0" eaLnBrk="1" hangingPunct="1">
              <a:lnSpc>
                <a:spcPct val="100000"/>
              </a:lnSpc>
              <a:spcBef>
                <a:spcPts val="360"/>
              </a:spcBef>
              <a:spcAft>
                <a:spcPts val="0"/>
              </a:spcAft>
              <a:buClr>
                <a:schemeClr val="accent5"/>
              </a:buClr>
              <a:buSzPts val="1440"/>
              <a:buFont typeface="Noto Sans Symbols"/>
              <a:buChar char="⚫"/>
              <a:defRPr sz="1350" b="0" i="0" u="none" strike="noStrike" cap="none">
                <a:solidFill>
                  <a:schemeClr val="dk1"/>
                </a:solidFill>
                <a:latin typeface="Calibri"/>
                <a:ea typeface="Calibri"/>
                <a:cs typeface="Calibri"/>
                <a:sym typeface="Calibri"/>
              </a:defRPr>
            </a:lvl6pPr>
            <a:lvl7pPr marL="3200400" marR="0" lvl="6" indent="-320039" algn="l" rtl="0" eaLnBrk="1" hangingPunct="1">
              <a:lnSpc>
                <a:spcPct val="100000"/>
              </a:lnSpc>
              <a:spcBef>
                <a:spcPts val="360"/>
              </a:spcBef>
              <a:spcAft>
                <a:spcPts val="0"/>
              </a:spcAft>
              <a:buClr>
                <a:schemeClr val="accent6"/>
              </a:buClr>
              <a:buSzPts val="1440"/>
              <a:buFont typeface="Noto Sans Symbols"/>
              <a:buChar char="⚫"/>
              <a:defRPr sz="1200" b="0" i="0" u="none" strike="noStrike" cap="none">
                <a:solidFill>
                  <a:schemeClr val="dk1"/>
                </a:solidFill>
                <a:latin typeface="Calibri"/>
                <a:ea typeface="Calibri"/>
                <a:cs typeface="Calibri"/>
                <a:sym typeface="Calibri"/>
              </a:defRPr>
            </a:lvl7pPr>
            <a:lvl8pPr marL="3657600" marR="0" lvl="7" indent="-342900" algn="l" rtl="0" eaLnBrk="1" hangingPunct="1">
              <a:lnSpc>
                <a:spcPct val="100000"/>
              </a:lnSpc>
              <a:spcBef>
                <a:spcPts val="360"/>
              </a:spcBef>
              <a:spcAft>
                <a:spcPts val="0"/>
              </a:spcAft>
              <a:buClr>
                <a:schemeClr val="dk2"/>
              </a:buClr>
              <a:buSzPts val="1800"/>
              <a:buFont typeface="Calibri"/>
              <a:buChar char="•"/>
              <a:defRPr sz="1200" b="0" i="0" u="none" strike="noStrike" cap="none">
                <a:solidFill>
                  <a:schemeClr val="dk1"/>
                </a:solidFill>
                <a:latin typeface="Calibri"/>
                <a:ea typeface="Calibri"/>
                <a:cs typeface="Calibri"/>
                <a:sym typeface="Calibri"/>
              </a:defRPr>
            </a:lvl8pPr>
            <a:lvl9pPr marL="4114800" marR="0" lvl="8" indent="-342900" algn="l" rtl="0" eaLnBrk="1" hangingPunct="1">
              <a:lnSpc>
                <a:spcPct val="100000"/>
              </a:lnSpc>
              <a:spcBef>
                <a:spcPts val="360"/>
              </a:spcBef>
              <a:spcAft>
                <a:spcPts val="0"/>
              </a:spcAft>
              <a:buClr>
                <a:schemeClr val="dk2"/>
              </a:buClr>
              <a:buSzPts val="1800"/>
              <a:buFont typeface="Calibri"/>
              <a:buChar char="•"/>
              <a:defRPr sz="1050" b="0" i="0" u="none" strike="noStrike" cap="none">
                <a:solidFill>
                  <a:schemeClr val="dk1"/>
                </a:solidFill>
                <a:latin typeface="Calibri"/>
                <a:ea typeface="Calibri"/>
                <a:cs typeface="Calibri"/>
                <a:sym typeface="Calibri"/>
              </a:defRPr>
            </a:lvl9pPr>
          </a:lstStyle>
          <a:p>
            <a:pPr indent="-457200">
              <a:spcBef>
                <a:spcPts val="0"/>
              </a:spcBef>
              <a:spcAft>
                <a:spcPts val="1200"/>
              </a:spcAft>
            </a:pPr>
            <a:r>
              <a:rPr lang="en-US" dirty="0"/>
              <a:t>Use the snaky spring to make waves of different sizes without stopping in between. </a:t>
            </a:r>
          </a:p>
          <a:p>
            <a:pPr indent="-457200">
              <a:spcBef>
                <a:spcPts val="0"/>
              </a:spcBef>
            </a:pPr>
            <a:r>
              <a:rPr lang="en-US" dirty="0"/>
              <a:t>With these waves, figure out how to get your secret signal from the </a:t>
            </a:r>
            <a:r>
              <a:rPr lang="en-US" b="1" dirty="0">
                <a:solidFill>
                  <a:schemeClr val="accent4"/>
                </a:solidFill>
              </a:rPr>
              <a:t>Transmitter</a:t>
            </a:r>
            <a:r>
              <a:rPr lang="en-US" dirty="0"/>
              <a:t> to the </a:t>
            </a:r>
            <a:r>
              <a:rPr lang="en-US" b="1" dirty="0">
                <a:solidFill>
                  <a:schemeClr val="accent1"/>
                </a:solidFill>
              </a:rPr>
              <a:t>Receiver</a:t>
            </a:r>
            <a:r>
              <a:rPr lang="en-US" dirty="0"/>
              <a:t>. </a:t>
            </a:r>
          </a:p>
        </p:txBody>
      </p:sp>
    </p:spTree>
    <p:extLst>
      <p:ext uri="{BB962C8B-B14F-4D97-AF65-F5344CB8AC3E}">
        <p14:creationId xmlns:p14="http://schemas.microsoft.com/office/powerpoint/2010/main" val="22949926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indent="-457200">
              <a:spcBef>
                <a:spcPts val="0"/>
              </a:spcBef>
              <a:spcAft>
                <a:spcPts val="600"/>
              </a:spcAft>
            </a:pPr>
            <a:r>
              <a:rPr lang="en-US" dirty="0"/>
              <a:t>What were some strengths of sending signals this way? </a:t>
            </a:r>
          </a:p>
          <a:p>
            <a:pPr indent="-457200">
              <a:spcBef>
                <a:spcPts val="0"/>
              </a:spcBef>
              <a:spcAft>
                <a:spcPts val="600"/>
              </a:spcAft>
            </a:pPr>
            <a:r>
              <a:rPr lang="en-US" dirty="0"/>
              <a:t>What were some weaknesses? </a:t>
            </a:r>
          </a:p>
          <a:p>
            <a:pPr indent="-457200">
              <a:spcBef>
                <a:spcPts val="0"/>
              </a:spcBef>
              <a:spcAft>
                <a:spcPts val="600"/>
              </a:spcAft>
            </a:pPr>
            <a:r>
              <a:rPr lang="en-US" dirty="0"/>
              <a:t>If you could wait between waves, how would that change the reliability of your signals? </a:t>
            </a: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Questions: Activity 1</a:t>
            </a:r>
            <a:endParaRPr dirty="0"/>
          </a:p>
        </p:txBody>
      </p:sp>
    </p:spTree>
    <p:extLst>
      <p:ext uri="{BB962C8B-B14F-4D97-AF65-F5344CB8AC3E}">
        <p14:creationId xmlns:p14="http://schemas.microsoft.com/office/powerpoint/2010/main" val="20851330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ARN Slides.pptx" id="{FB11AECB-DEBB-4565-9502-161921046C3D}" vid="{8C4B9385-8DD8-4ABC-B82D-B601503170C4}"/>
    </a:ext>
  </a:ext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ARN Slides.pptx" id="{FB11AECB-DEBB-4565-9502-161921046C3D}" vid="{7490C62D-3B0B-4AE8-9E00-D93D1F10E0FE}"/>
    </a:ext>
  </a:ext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LEARN Slides</Template>
  <TotalTime>416</TotalTime>
  <Words>2447</Words>
  <Application>Microsoft Office PowerPoint</Application>
  <PresentationFormat>On-screen Show (16:9)</PresentationFormat>
  <Paragraphs>207</Paragraphs>
  <Slides>28</Slides>
  <Notes>28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28</vt:i4>
      </vt:variant>
    </vt:vector>
  </HeadingPairs>
  <TitlesOfParts>
    <vt:vector size="36" baseType="lpstr">
      <vt:lpstr>Arial</vt:lpstr>
      <vt:lpstr>Calibri</vt:lpstr>
      <vt:lpstr>Constantia</vt:lpstr>
      <vt:lpstr>Noto Sans Symbols</vt:lpstr>
      <vt:lpstr>Questrial</vt:lpstr>
      <vt:lpstr>Roboto</vt:lpstr>
      <vt:lpstr>LEARN theme</vt:lpstr>
      <vt:lpstr>LEARN theme</vt:lpstr>
      <vt:lpstr>PowerPoint Presentation</vt:lpstr>
      <vt:lpstr>Beyond the Slinky®, Part 3</vt:lpstr>
      <vt:lpstr>Essential Question</vt:lpstr>
      <vt:lpstr>Lesson Objectives</vt:lpstr>
      <vt:lpstr>The Evolution of Video Games</vt:lpstr>
      <vt:lpstr>Sending Messages With Waves</vt:lpstr>
      <vt:lpstr>Sending Messages With Waves</vt:lpstr>
      <vt:lpstr>Sending Messages With Waves: Activity 1</vt:lpstr>
      <vt:lpstr>Questions: Activity 1</vt:lpstr>
      <vt:lpstr>Sending Messages With Waves: Activity 2</vt:lpstr>
      <vt:lpstr>Questions: Activity 2</vt:lpstr>
      <vt:lpstr>Comparing Signals</vt:lpstr>
      <vt:lpstr>Types of Signals</vt:lpstr>
      <vt:lpstr>Types of Signals</vt:lpstr>
      <vt:lpstr>Anatomy of a Wave</vt:lpstr>
      <vt:lpstr>Anatomy of a Wave</vt:lpstr>
      <vt:lpstr>Sending Digital Signals</vt:lpstr>
      <vt:lpstr>Why are digital signals a more reliable way to send information than analog signals? </vt:lpstr>
      <vt:lpstr>Sending a Low-Resolution Image</vt:lpstr>
      <vt:lpstr>Sending a Low-Resolution Image</vt:lpstr>
      <vt:lpstr>Low-Resolution Images</vt:lpstr>
      <vt:lpstr>Image Resolution</vt:lpstr>
      <vt:lpstr>Sending a High-Resolution Image</vt:lpstr>
      <vt:lpstr>Comparison</vt:lpstr>
      <vt:lpstr>Real-Life Connection</vt:lpstr>
      <vt:lpstr>The Evolution of Video Games</vt:lpstr>
      <vt:lpstr>How Waves Affect Video Games</vt:lpstr>
      <vt:lpstr>How Waves Affect Video Games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Beyond the Slinky®, Part 3</dc:title>
  <dc:creator>k20center@ou.edu</dc:creator>
  <cp:lastModifiedBy>Peters, Daniella M.</cp:lastModifiedBy>
  <cp:revision>2</cp:revision>
  <dcterms:created xsi:type="dcterms:W3CDTF">2021-06-17T21:41:51Z</dcterms:created>
  <dcterms:modified xsi:type="dcterms:W3CDTF">2021-06-23T19:53:45Z</dcterms:modified>
</cp:coreProperties>
</file>