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2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Relationship Id="rId10" Type="http://schemas.openxmlformats.org/officeDocument/2006/relationships/font" Target="fonts/Roboto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a58ba9f2de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a58ba9f2de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0" name="Google Shape;50;p12"/>
          <p:cNvSpPr/>
          <p:nvPr/>
        </p:nvSpPr>
        <p:spPr>
          <a:xfrm>
            <a:off x="-38275" y="150"/>
            <a:ext cx="3076500" cy="5143500"/>
          </a:xfrm>
          <a:prstGeom prst="rect">
            <a:avLst/>
          </a:prstGeom>
          <a:solidFill>
            <a:srgbClr val="910D28"/>
          </a:solidFill>
          <a:ln cap="flat" cmpd="sng" w="9525">
            <a:solidFill>
              <a:srgbClr val="910D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2"/>
          <p:cNvSpPr/>
          <p:nvPr/>
        </p:nvSpPr>
        <p:spPr>
          <a:xfrm>
            <a:off x="3048150" y="150"/>
            <a:ext cx="3076500" cy="5143500"/>
          </a:xfrm>
          <a:prstGeom prst="rect">
            <a:avLst/>
          </a:prstGeom>
          <a:solidFill>
            <a:srgbClr val="E8BF3D"/>
          </a:solidFill>
          <a:ln cap="flat" cmpd="sng" w="9525">
            <a:solidFill>
              <a:srgbClr val="E8BF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2"/>
          <p:cNvSpPr/>
          <p:nvPr/>
        </p:nvSpPr>
        <p:spPr>
          <a:xfrm>
            <a:off x="6134125" y="150"/>
            <a:ext cx="3009900" cy="5143500"/>
          </a:xfrm>
          <a:prstGeom prst="rect">
            <a:avLst/>
          </a:prstGeom>
          <a:solidFill>
            <a:srgbClr val="298AC4"/>
          </a:solidFill>
          <a:ln cap="flat" cmpd="sng" w="9525">
            <a:solidFill>
              <a:srgbClr val="298AC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2"/>
          <p:cNvSpPr txBox="1"/>
          <p:nvPr/>
        </p:nvSpPr>
        <p:spPr>
          <a:xfrm>
            <a:off x="75251" y="56910"/>
            <a:ext cx="2924400" cy="393600"/>
          </a:xfrm>
          <a:prstGeom prst="rect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Category  1</a:t>
            </a:r>
            <a:endParaRPr sz="15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" name="Google Shape;54;p12"/>
          <p:cNvSpPr txBox="1"/>
          <p:nvPr/>
        </p:nvSpPr>
        <p:spPr>
          <a:xfrm>
            <a:off x="3123655" y="66394"/>
            <a:ext cx="2924400" cy="393600"/>
          </a:xfrm>
          <a:prstGeom prst="rect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Category  2</a:t>
            </a:r>
            <a:endParaRPr sz="15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12"/>
          <p:cNvSpPr txBox="1"/>
          <p:nvPr/>
        </p:nvSpPr>
        <p:spPr>
          <a:xfrm>
            <a:off x="6219804" y="56900"/>
            <a:ext cx="2858700" cy="393600"/>
          </a:xfrm>
          <a:prstGeom prst="rect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Category  3</a:t>
            </a:r>
            <a:endParaRPr sz="15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6" name="Google Shape;56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>
  <p:cSld name="BLANK_1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0" Type="http://schemas.openxmlformats.org/officeDocument/2006/relationships/image" Target="../media/image16.png"/><Relationship Id="rId22" Type="http://schemas.openxmlformats.org/officeDocument/2006/relationships/image" Target="../media/image22.png"/><Relationship Id="rId21" Type="http://schemas.openxmlformats.org/officeDocument/2006/relationships/image" Target="../media/image14.png"/><Relationship Id="rId24" Type="http://schemas.openxmlformats.org/officeDocument/2006/relationships/image" Target="../media/image25.png"/><Relationship Id="rId23" Type="http://schemas.openxmlformats.org/officeDocument/2006/relationships/image" Target="../media/image21.png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Relationship Id="rId4" Type="http://schemas.openxmlformats.org/officeDocument/2006/relationships/image" Target="../media/image17.png"/><Relationship Id="rId9" Type="http://schemas.openxmlformats.org/officeDocument/2006/relationships/image" Target="../media/image19.png"/><Relationship Id="rId26" Type="http://schemas.openxmlformats.org/officeDocument/2006/relationships/image" Target="../media/image23.png"/><Relationship Id="rId25" Type="http://schemas.openxmlformats.org/officeDocument/2006/relationships/image" Target="../media/image24.png"/><Relationship Id="rId5" Type="http://schemas.openxmlformats.org/officeDocument/2006/relationships/image" Target="../media/image8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20.png"/><Relationship Id="rId11" Type="http://schemas.openxmlformats.org/officeDocument/2006/relationships/image" Target="../media/image9.png"/><Relationship Id="rId10" Type="http://schemas.openxmlformats.org/officeDocument/2006/relationships/image" Target="../media/image11.png"/><Relationship Id="rId13" Type="http://schemas.openxmlformats.org/officeDocument/2006/relationships/image" Target="../media/image6.png"/><Relationship Id="rId12" Type="http://schemas.openxmlformats.org/officeDocument/2006/relationships/image" Target="../media/image4.png"/><Relationship Id="rId15" Type="http://schemas.openxmlformats.org/officeDocument/2006/relationships/image" Target="../media/image13.png"/><Relationship Id="rId14" Type="http://schemas.openxmlformats.org/officeDocument/2006/relationships/image" Target="../media/image2.png"/><Relationship Id="rId17" Type="http://schemas.openxmlformats.org/officeDocument/2006/relationships/image" Target="../media/image18.png"/><Relationship Id="rId16" Type="http://schemas.openxmlformats.org/officeDocument/2006/relationships/image" Target="../media/image7.png"/><Relationship Id="rId19" Type="http://schemas.openxmlformats.org/officeDocument/2006/relationships/image" Target="../media/image1.png"/><Relationship Id="rId18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83200" y="3338113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96000" y="790400"/>
            <a:ext cx="1102650" cy="367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83077" y="19241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6575" y="27047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945869" y="17558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426444" y="2695175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70325" y="33333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6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257417" y="39810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6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2244557" y="26702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260382" y="35729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6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2456223" y="39667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6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097862" y="27999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600545" y="3050663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409420" y="482938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2394744" y="3333338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872945" y="4030088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66661" y="1420837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6356511" y="4487288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470320" y="2041963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3998648" y="571113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409420" y="22130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4321757" y="12476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6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6811511" y="10283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6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2244561" y="1584788"/>
            <a:ext cx="13716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