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FD638D-4736-4863-B1A5-2F0D9699ACCA}" v="2" dt="2022-03-24T21:07:26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0" d="100"/>
          <a:sy n="230" d="100"/>
        </p:scale>
        <p:origin x="3600" y="18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a58ba9f2de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a58ba9f2de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0" name="Google Shape;50;p12"/>
          <p:cNvSpPr/>
          <p:nvPr/>
        </p:nvSpPr>
        <p:spPr>
          <a:xfrm>
            <a:off x="-38275" y="150"/>
            <a:ext cx="3076500" cy="5143500"/>
          </a:xfrm>
          <a:prstGeom prst="rect">
            <a:avLst/>
          </a:prstGeom>
          <a:solidFill>
            <a:srgbClr val="910D28"/>
          </a:solidFill>
          <a:ln w="9525" cap="flat" cmpd="sng">
            <a:solidFill>
              <a:srgbClr val="910D28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2"/>
          <p:cNvSpPr/>
          <p:nvPr/>
        </p:nvSpPr>
        <p:spPr>
          <a:xfrm>
            <a:off x="3048150" y="150"/>
            <a:ext cx="3076500" cy="5143500"/>
          </a:xfrm>
          <a:prstGeom prst="rect">
            <a:avLst/>
          </a:prstGeom>
          <a:solidFill>
            <a:srgbClr val="E8BF3D"/>
          </a:solidFill>
          <a:ln w="9525" cap="flat" cmpd="sng">
            <a:solidFill>
              <a:srgbClr val="E8BF3D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2"/>
          <p:cNvSpPr/>
          <p:nvPr/>
        </p:nvSpPr>
        <p:spPr>
          <a:xfrm>
            <a:off x="6134125" y="150"/>
            <a:ext cx="3009900" cy="5143500"/>
          </a:xfrm>
          <a:prstGeom prst="rect">
            <a:avLst/>
          </a:prstGeom>
          <a:solidFill>
            <a:srgbClr val="298AC4"/>
          </a:solidFill>
          <a:ln w="9525" cap="flat" cmpd="sng">
            <a:solidFill>
              <a:srgbClr val="298AC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12"/>
          <p:cNvSpPr txBox="1"/>
          <p:nvPr/>
        </p:nvSpPr>
        <p:spPr>
          <a:xfrm>
            <a:off x="75251" y="56910"/>
            <a:ext cx="2924400" cy="393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Category  1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4" name="Google Shape;54;p12"/>
          <p:cNvSpPr txBox="1"/>
          <p:nvPr/>
        </p:nvSpPr>
        <p:spPr>
          <a:xfrm>
            <a:off x="3123655" y="66394"/>
            <a:ext cx="2924400" cy="393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Category  2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" name="Google Shape;55;p12"/>
          <p:cNvSpPr txBox="1"/>
          <p:nvPr/>
        </p:nvSpPr>
        <p:spPr>
          <a:xfrm>
            <a:off x="6219804" y="56900"/>
            <a:ext cx="2858700" cy="393600"/>
          </a:xfrm>
          <a:prstGeom prst="rect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rPr>
              <a:t>Category  3</a:t>
            </a:r>
            <a:endParaRPr sz="1500">
              <a:solidFill>
                <a:srgbClr val="FFFFFF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56" name="Google Shape;56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1">
  <p:cSld name="CUSTOM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_1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_1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83200" y="3338113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96000" y="790400"/>
            <a:ext cx="1102650" cy="367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083077" y="192410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p16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6575" y="270470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945869" y="175585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6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426444" y="2695175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70325" y="333335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4257417" y="398105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2244557" y="267025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6"/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6260382" y="357290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2456223" y="396675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097862" y="279995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15">
            <a:alphaModFix/>
          </a:blip>
          <a:stretch>
            <a:fillRect/>
          </a:stretch>
        </p:blipFill>
        <p:spPr>
          <a:xfrm>
            <a:off x="7600545" y="3050663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7409420" y="482938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6"/>
          <p:cNvPicPr preferRelativeResize="0"/>
          <p:nvPr/>
        </p:nvPicPr>
        <p:blipFill>
          <a:blip r:embed="rId17">
            <a:alphaModFix/>
          </a:blip>
          <a:stretch>
            <a:fillRect/>
          </a:stretch>
        </p:blipFill>
        <p:spPr>
          <a:xfrm>
            <a:off x="2394744" y="3333338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6"/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872945" y="4030088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p16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661" y="1420837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p16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>
            <a:off x="6356511" y="4487288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p16"/>
          <p:cNvPicPr preferRelativeResize="0"/>
          <p:nvPr/>
        </p:nvPicPr>
        <p:blipFill>
          <a:blip r:embed="rId21">
            <a:alphaModFix/>
          </a:blip>
          <a:stretch>
            <a:fillRect/>
          </a:stretch>
        </p:blipFill>
        <p:spPr>
          <a:xfrm>
            <a:off x="470320" y="2041963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6"/>
          <p:cNvPicPr preferRelativeResize="0"/>
          <p:nvPr/>
        </p:nvPicPr>
        <p:blipFill>
          <a:blip r:embed="rId22">
            <a:alphaModFix/>
          </a:blip>
          <a:stretch>
            <a:fillRect/>
          </a:stretch>
        </p:blipFill>
        <p:spPr>
          <a:xfrm>
            <a:off x="3998648" y="571113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6"/>
          <p:cNvPicPr preferRelativeResize="0"/>
          <p:nvPr/>
        </p:nvPicPr>
        <p:blipFill>
          <a:blip r:embed="rId23">
            <a:alphaModFix/>
          </a:blip>
          <a:stretch>
            <a:fillRect/>
          </a:stretch>
        </p:blipFill>
        <p:spPr>
          <a:xfrm>
            <a:off x="7409420" y="221305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6"/>
          <p:cNvPicPr preferRelativeResize="0"/>
          <p:nvPr/>
        </p:nvPicPr>
        <p:blipFill>
          <a:blip r:embed="rId24">
            <a:alphaModFix/>
          </a:blip>
          <a:stretch>
            <a:fillRect/>
          </a:stretch>
        </p:blipFill>
        <p:spPr>
          <a:xfrm>
            <a:off x="4321757" y="124760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9" name="Google Shape;89;p16"/>
          <p:cNvPicPr preferRelativeResize="0"/>
          <p:nvPr/>
        </p:nvPicPr>
        <p:blipFill>
          <a:blip r:embed="rId25">
            <a:alphaModFix/>
          </a:blip>
          <a:stretch>
            <a:fillRect/>
          </a:stretch>
        </p:blipFill>
        <p:spPr>
          <a:xfrm>
            <a:off x="6811511" y="1028300"/>
            <a:ext cx="13716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6"/>
          <p:cNvPicPr preferRelativeResize="0"/>
          <p:nvPr/>
        </p:nvPicPr>
        <p:blipFill>
          <a:blip r:embed="rId26">
            <a:alphaModFix/>
          </a:blip>
          <a:stretch>
            <a:fillRect/>
          </a:stretch>
        </p:blipFill>
        <p:spPr>
          <a:xfrm>
            <a:off x="2244561" y="1584788"/>
            <a:ext cx="1371600" cy="45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Roboto</vt:lpstr>
      <vt:lpstr>Arial</vt:lpstr>
      <vt:lpstr>Simple Light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That Which We Call a Rose</dc:title>
  <dc:creator>K20 Center</dc:creator>
  <cp:lastModifiedBy>Daniella Peters</cp:lastModifiedBy>
  <cp:revision>1</cp:revision>
  <dcterms:modified xsi:type="dcterms:W3CDTF">2022-03-24T21:07:29Z</dcterms:modified>
</cp:coreProperties>
</file>