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3"/>
  </p:notesMasterIdLst>
  <p:sldIdLst>
    <p:sldId id="256" r:id="rId2"/>
  </p:sldIdLst>
  <p:sldSz cx="10058400" cy="7772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624" y="102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ylor Thurston" userId="10285e41d43c4120" providerId="LiveId" clId="{D9E5C02C-B110-4DB3-92CB-70360B1E0992}"/>
    <pc:docChg chg="custSel modSld modMainMaster">
      <pc:chgData name="Taylor Thurston" userId="10285e41d43c4120" providerId="LiveId" clId="{D9E5C02C-B110-4DB3-92CB-70360B1E0992}" dt="2020-12-14T20:39:39.988" v="7" actId="20577"/>
      <pc:docMkLst>
        <pc:docMk/>
      </pc:docMkLst>
      <pc:sldChg chg="addSp delSp modSp mod chgLayout">
        <pc:chgData name="Taylor Thurston" userId="10285e41d43c4120" providerId="LiveId" clId="{D9E5C02C-B110-4DB3-92CB-70360B1E0992}" dt="2020-12-14T20:38:44.451" v="0" actId="700"/>
        <pc:sldMkLst>
          <pc:docMk/>
          <pc:sldMk cId="0" sldId="256"/>
        </pc:sldMkLst>
        <pc:spChg chg="add mod ord">
          <ac:chgData name="Taylor Thurston" userId="10285e41d43c4120" providerId="LiveId" clId="{D9E5C02C-B110-4DB3-92CB-70360B1E0992}" dt="2020-12-14T20:38:44.451" v="0" actId="700"/>
          <ac:spMkLst>
            <pc:docMk/>
            <pc:sldMk cId="0" sldId="256"/>
            <ac:spMk id="2" creationId="{8CE06B31-8800-4AB1-8E15-E03952395DBA}"/>
          </ac:spMkLst>
        </pc:spChg>
        <pc:spChg chg="add mod ord">
          <ac:chgData name="Taylor Thurston" userId="10285e41d43c4120" providerId="LiveId" clId="{D9E5C02C-B110-4DB3-92CB-70360B1E0992}" dt="2020-12-14T20:38:44.451" v="0" actId="700"/>
          <ac:spMkLst>
            <pc:docMk/>
            <pc:sldMk cId="0" sldId="256"/>
            <ac:spMk id="3" creationId="{8626B082-22EB-486B-A708-6C7BBCBF119C}"/>
          </ac:spMkLst>
        </pc:spChg>
        <pc:spChg chg="add mod ord">
          <ac:chgData name="Taylor Thurston" userId="10285e41d43c4120" providerId="LiveId" clId="{D9E5C02C-B110-4DB3-92CB-70360B1E0992}" dt="2020-12-14T20:38:44.451" v="0" actId="700"/>
          <ac:spMkLst>
            <pc:docMk/>
            <pc:sldMk cId="0" sldId="256"/>
            <ac:spMk id="4" creationId="{3BECA102-C896-4A04-937D-1CFB1428FD94}"/>
          </ac:spMkLst>
        </pc:spChg>
        <pc:spChg chg="add mod ord">
          <ac:chgData name="Taylor Thurston" userId="10285e41d43c4120" providerId="LiveId" clId="{D9E5C02C-B110-4DB3-92CB-70360B1E0992}" dt="2020-12-14T20:38:44.451" v="0" actId="700"/>
          <ac:spMkLst>
            <pc:docMk/>
            <pc:sldMk cId="0" sldId="256"/>
            <ac:spMk id="5" creationId="{4EF80790-A1BD-46DD-A903-93E7BF2763A9}"/>
          </ac:spMkLst>
        </pc:spChg>
        <pc:spChg chg="del">
          <ac:chgData name="Taylor Thurston" userId="10285e41d43c4120" providerId="LiveId" clId="{D9E5C02C-B110-4DB3-92CB-70360B1E0992}" dt="2020-12-14T20:38:44.451" v="0" actId="700"/>
          <ac:spMkLst>
            <pc:docMk/>
            <pc:sldMk cId="0" sldId="256"/>
            <ac:spMk id="68" creationId="{00000000-0000-0000-0000-000000000000}"/>
          </ac:spMkLst>
        </pc:spChg>
        <pc:spChg chg="del">
          <ac:chgData name="Taylor Thurston" userId="10285e41d43c4120" providerId="LiveId" clId="{D9E5C02C-B110-4DB3-92CB-70360B1E0992}" dt="2020-12-14T20:38:44.451" v="0" actId="700"/>
          <ac:spMkLst>
            <pc:docMk/>
            <pc:sldMk cId="0" sldId="256"/>
            <ac:spMk id="69" creationId="{00000000-0000-0000-0000-000000000000}"/>
          </ac:spMkLst>
        </pc:spChg>
        <pc:spChg chg="del">
          <ac:chgData name="Taylor Thurston" userId="10285e41d43c4120" providerId="LiveId" clId="{D9E5C02C-B110-4DB3-92CB-70360B1E0992}" dt="2020-12-14T20:38:44.451" v="0" actId="700"/>
          <ac:spMkLst>
            <pc:docMk/>
            <pc:sldMk cId="0" sldId="256"/>
            <ac:spMk id="70" creationId="{00000000-0000-0000-0000-000000000000}"/>
          </ac:spMkLst>
        </pc:spChg>
        <pc:spChg chg="del">
          <ac:chgData name="Taylor Thurston" userId="10285e41d43c4120" providerId="LiveId" clId="{D9E5C02C-B110-4DB3-92CB-70360B1E0992}" dt="2020-12-14T20:38:44.451" v="0" actId="700"/>
          <ac:spMkLst>
            <pc:docMk/>
            <pc:sldMk cId="0" sldId="256"/>
            <ac:spMk id="71" creationId="{00000000-0000-0000-0000-000000000000}"/>
          </ac:spMkLst>
        </pc:spChg>
      </pc:sldChg>
      <pc:sldMasterChg chg="modSldLayout">
        <pc:chgData name="Taylor Thurston" userId="10285e41d43c4120" providerId="LiveId" clId="{D9E5C02C-B110-4DB3-92CB-70360B1E0992}" dt="2020-12-14T20:39:39.988" v="7" actId="20577"/>
        <pc:sldMasterMkLst>
          <pc:docMk/>
          <pc:sldMasterMk cId="0" sldId="2147483661"/>
        </pc:sldMasterMkLst>
        <pc:sldLayoutChg chg="modSp mod">
          <pc:chgData name="Taylor Thurston" userId="10285e41d43c4120" providerId="LiveId" clId="{D9E5C02C-B110-4DB3-92CB-70360B1E0992}" dt="2020-12-14T20:39:39.988" v="7" actId="20577"/>
          <pc:sldLayoutMkLst>
            <pc:docMk/>
            <pc:sldMasterMk cId="0" sldId="2147483661"/>
            <pc:sldLayoutMk cId="0" sldId="2147483659"/>
          </pc:sldLayoutMkLst>
          <pc:spChg chg="mod">
            <ac:chgData name="Taylor Thurston" userId="10285e41d43c4120" providerId="LiveId" clId="{D9E5C02C-B110-4DB3-92CB-70360B1E0992}" dt="2020-12-14T20:39:39.988" v="7" actId="20577"/>
            <ac:spMkLst>
              <pc:docMk/>
              <pc:sldMasterMk cId="0" sldId="2147483661"/>
              <pc:sldLayoutMk cId="0" sldId="2147483659"/>
              <ac:spMk id="58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10545" y="685800"/>
            <a:ext cx="443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a584862db9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a584862db9_1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_1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Google Shape;51;p13"/>
          <p:cNvCxnSpPr/>
          <p:nvPr/>
        </p:nvCxnSpPr>
        <p:spPr>
          <a:xfrm>
            <a:off x="3213700" y="773675"/>
            <a:ext cx="0" cy="6558300"/>
          </a:xfrm>
          <a:prstGeom prst="straightConnector1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2" name="Google Shape;52;p13"/>
          <p:cNvCxnSpPr/>
          <p:nvPr/>
        </p:nvCxnSpPr>
        <p:spPr>
          <a:xfrm rot="10800000" flipH="1">
            <a:off x="3178000" y="3891950"/>
            <a:ext cx="3713400" cy="24000"/>
          </a:xfrm>
          <a:prstGeom prst="straightConnector1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" name="Google Shape;53;p13"/>
          <p:cNvCxnSpPr/>
          <p:nvPr/>
        </p:nvCxnSpPr>
        <p:spPr>
          <a:xfrm>
            <a:off x="6879700" y="785575"/>
            <a:ext cx="0" cy="6522600"/>
          </a:xfrm>
          <a:prstGeom prst="straightConnector1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4" name="Google Shape;54;p13"/>
          <p:cNvSpPr txBox="1">
            <a:spLocks noGrp="1"/>
          </p:cNvSpPr>
          <p:nvPr>
            <p:ph type="body" idx="1"/>
          </p:nvPr>
        </p:nvSpPr>
        <p:spPr>
          <a:xfrm>
            <a:off x="488000" y="964100"/>
            <a:ext cx="2559300" cy="56652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2"/>
          </p:nvPr>
        </p:nvSpPr>
        <p:spPr>
          <a:xfrm>
            <a:off x="7022100" y="868925"/>
            <a:ext cx="2559300" cy="5760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297675" y="261850"/>
            <a:ext cx="2690100" cy="63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/>
              <a:t>Video 1 Notes: </a:t>
            </a:r>
            <a:endParaRPr sz="15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i="1" dirty="0"/>
              <a:t>Denote or Connote?</a:t>
            </a:r>
            <a:endParaRPr sz="1500" i="1" dirty="0"/>
          </a:p>
        </p:txBody>
      </p:sp>
      <p:sp>
        <p:nvSpPr>
          <p:cNvPr id="57" name="Google Shape;57;p13"/>
          <p:cNvSpPr txBox="1"/>
          <p:nvPr/>
        </p:nvSpPr>
        <p:spPr>
          <a:xfrm>
            <a:off x="6879700" y="261850"/>
            <a:ext cx="2690100" cy="63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Video 2 Notes:</a:t>
            </a:r>
            <a:endParaRPr sz="15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i="1"/>
              <a:t> Connotation</a:t>
            </a:r>
            <a:endParaRPr sz="1500" i="1"/>
          </a:p>
        </p:txBody>
      </p:sp>
      <p:sp>
        <p:nvSpPr>
          <p:cNvPr id="58" name="Google Shape;58;p13"/>
          <p:cNvSpPr txBox="1"/>
          <p:nvPr/>
        </p:nvSpPr>
        <p:spPr>
          <a:xfrm>
            <a:off x="3286050" y="261850"/>
            <a:ext cx="3486300" cy="3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What have you learned </a:t>
            </a:r>
            <a:endParaRPr sz="16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from both videos?</a:t>
            </a:r>
            <a:endParaRPr sz="1600" dirty="0"/>
          </a:p>
        </p:txBody>
      </p:sp>
      <p:sp>
        <p:nvSpPr>
          <p:cNvPr id="59" name="Google Shape;59;p13"/>
          <p:cNvSpPr txBox="1">
            <a:spLocks noGrp="1"/>
          </p:cNvSpPr>
          <p:nvPr>
            <p:ph type="body" idx="3"/>
          </p:nvPr>
        </p:nvSpPr>
        <p:spPr>
          <a:xfrm>
            <a:off x="3511275" y="1083125"/>
            <a:ext cx="3106500" cy="26544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4"/>
          </p:nvPr>
        </p:nvSpPr>
        <p:spPr>
          <a:xfrm>
            <a:off x="3505353" y="4118300"/>
            <a:ext cx="3106500" cy="31899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55398" y="66821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marL="914400" lvl="1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marL="1371600" lvl="2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marL="1828800" lvl="3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marL="2286000" lvl="4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marL="2743200" lvl="5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marL="3200400" lvl="6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marL="3657600" lvl="7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marL="4114800" lvl="8" indent="-33655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CE06B31-8800-4AB1-8E15-E03952395D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26B082-22EB-486B-A708-6C7BBCBF119C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ECA102-C896-4A04-937D-1CFB1428FD94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F80790-A1BD-46DD-A903-93E7BF2763A9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Taylor Thurston</cp:lastModifiedBy>
  <cp:revision>1</cp:revision>
  <dcterms:modified xsi:type="dcterms:W3CDTF">2020-12-14T20:39:51Z</dcterms:modified>
</cp:coreProperties>
</file>